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3.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4.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20"/>
  </p:notesMasterIdLst>
  <p:sldIdLst>
    <p:sldId id="256" r:id="rId2"/>
    <p:sldId id="257" r:id="rId3"/>
    <p:sldId id="258" r:id="rId4"/>
    <p:sldId id="259" r:id="rId5"/>
    <p:sldId id="279" r:id="rId6"/>
    <p:sldId id="260" r:id="rId7"/>
    <p:sldId id="280" r:id="rId8"/>
    <p:sldId id="262" r:id="rId9"/>
    <p:sldId id="267" r:id="rId10"/>
    <p:sldId id="261" r:id="rId11"/>
    <p:sldId id="269" r:id="rId12"/>
    <p:sldId id="263" r:id="rId13"/>
    <p:sldId id="264" r:id="rId14"/>
    <p:sldId id="268" r:id="rId15"/>
    <p:sldId id="266" r:id="rId16"/>
    <p:sldId id="275" r:id="rId17"/>
    <p:sldId id="276" r:id="rId18"/>
    <p:sldId id="278" r:id="rId19"/>
  </p:sldIdLst>
  <p:sldSz cx="18288000" cy="10287000"/>
  <p:notesSz cx="6858000" cy="9144000"/>
  <p:embeddedFontLst>
    <p:embeddedFont>
      <p:font typeface="(A) Arslan Wessam A" panose="03020402040406030203" pitchFamily="66" charset="-78"/>
      <p:regular r:id="rId21"/>
    </p:embeddedFont>
    <p:embeddedFont>
      <p:font typeface="Calibri" panose="020F0502020204030204" pitchFamily="34" charset="0"/>
      <p:regular r:id="rId22"/>
      <p:bold r:id="rId23"/>
      <p:italic r:id="rId24"/>
      <p:boldItalic r:id="rId25"/>
    </p:embeddedFont>
    <p:embeddedFont>
      <p:font typeface="Hacen Algeria" panose="02000500000000000000" pitchFamily="2" charset="-78"/>
      <p:regular r:id="rId26"/>
    </p:embeddedFont>
    <p:embeddedFont>
      <p:font typeface="Halant Medium Bold" panose="020B0604020202020204" charset="0"/>
      <p:regular r:id="rId27"/>
    </p:embeddedFont>
    <p:embeddedFont>
      <p:font typeface="Palatino Linotype" panose="02040502050505030304" pitchFamily="18" charset="0"/>
      <p:regular r:id="rId28"/>
      <p:bold r:id="rId29"/>
      <p:italic r:id="rId30"/>
      <p:boldItalic r:id="rId31"/>
    </p:embeddedFont>
    <p:embeddedFont>
      <p:font typeface="Sakkal Majalla" panose="02000000000000000000" pitchFamily="2" charset="-78"/>
      <p:regular r:id="rId32"/>
      <p:bold r:id="rId33"/>
    </p:embeddedFont>
  </p:embeddedFontLst>
  <p:custDataLst>
    <p:tags r:id="rId34"/>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2B4"/>
    <a:srgbClr val="8FCDD4"/>
    <a:srgbClr val="D7E4BD"/>
    <a:srgbClr val="DB7558"/>
    <a:srgbClr val="FFCF5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39" d="100"/>
          <a:sy n="39" d="100"/>
        </p:scale>
        <p:origin x="940" y="5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21" Type="http://schemas.openxmlformats.org/officeDocument/2006/relationships/font" Target="fonts/font1.fntdata"/><Relationship Id="rId34"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33" Type="http://schemas.openxmlformats.org/officeDocument/2006/relationships/font" Target="fonts/font13.fntdata"/><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font" Target="fonts/font12.fntdata"/><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47081FA-17B3-4394-8CC7-50761A1F9DC7}" type="doc">
      <dgm:prSet loTypeId="urn:microsoft.com/office/officeart/2005/8/layout/list1" loCatId="list" qsTypeId="urn:microsoft.com/office/officeart/2005/8/quickstyle/simple1" qsCatId="simple" csTypeId="urn:microsoft.com/office/officeart/2005/8/colors/colorful1" csCatId="colorful" phldr="1"/>
      <dgm:spPr/>
      <dgm:t>
        <a:bodyPr/>
        <a:lstStyle/>
        <a:p>
          <a:endParaRPr lang="en-US"/>
        </a:p>
      </dgm:t>
    </dgm:pt>
    <dgm:pt modelId="{70A50860-6AB4-4E19-8939-14C325FDC48F}">
      <dgm:prSet phldrT="[Text]" custT="1"/>
      <dgm:spPr/>
      <dgm:t>
        <a:bodyPr/>
        <a:lstStyle/>
        <a:p>
          <a:pPr>
            <a:buClr>
              <a:srgbClr val="234271"/>
            </a:buClr>
            <a:buSzPts val="2600"/>
            <a:buChar char="●"/>
          </a:pPr>
          <a:r>
            <a:rPr lang="ar-KW" sz="3200" b="1">
              <a:latin typeface="Sakkal Majalla" panose="02000000000000000000" pitchFamily="2" charset="-78"/>
              <a:cs typeface="Sakkal Majalla" panose="02000000000000000000" pitchFamily="2" charset="-78"/>
            </a:rPr>
            <a:t>طويلة - ما لا يقل عن 14 - 20 حرفًا</a:t>
          </a:r>
          <a:endParaRPr lang="en-US" sz="3200" dirty="0"/>
        </a:p>
      </dgm:t>
    </dgm:pt>
    <dgm:pt modelId="{8B7BFF6B-6231-4C45-8E64-172280B31915}" type="parTrans" cxnId="{BB44021B-42A7-4C5B-A251-4FFAFD741573}">
      <dgm:prSet/>
      <dgm:spPr/>
      <dgm:t>
        <a:bodyPr/>
        <a:lstStyle/>
        <a:p>
          <a:endParaRPr lang="en-US" sz="2000"/>
        </a:p>
      </dgm:t>
    </dgm:pt>
    <dgm:pt modelId="{FC9B5246-F05C-4A3B-B65A-DDFC4756D136}" type="sibTrans" cxnId="{BB44021B-42A7-4C5B-A251-4FFAFD741573}">
      <dgm:prSet/>
      <dgm:spPr/>
      <dgm:t>
        <a:bodyPr/>
        <a:lstStyle/>
        <a:p>
          <a:endParaRPr lang="en-US" sz="2000"/>
        </a:p>
      </dgm:t>
    </dgm:pt>
    <dgm:pt modelId="{86223B63-A7E8-4AC2-B6BD-7782B3259EA1}">
      <dgm:prSet phldrT="[Text]" custT="1"/>
      <dgm:spPr/>
      <dgm:t>
        <a:bodyPr/>
        <a:lstStyle/>
        <a:p>
          <a:pPr>
            <a:buClr>
              <a:srgbClr val="234271"/>
            </a:buClr>
            <a:buSzPts val="2600"/>
            <a:buChar char="●"/>
          </a:pPr>
          <a:r>
            <a:rPr lang="ar-KW" sz="3200" b="1">
              <a:latin typeface="Sakkal Majalla" panose="02000000000000000000" pitchFamily="2" charset="-78"/>
              <a:cs typeface="Sakkal Majalla" panose="02000000000000000000" pitchFamily="2" charset="-78"/>
            </a:rPr>
            <a:t>معقدة - الأرقام والأحرف الكبيرة والصغيرة وعلامات الترقيم والأحرف الخاصة</a:t>
          </a:r>
          <a:endParaRPr lang="en-US" sz="3200" dirty="0"/>
        </a:p>
      </dgm:t>
    </dgm:pt>
    <dgm:pt modelId="{DAF5606A-BE8A-498D-8978-F04CC3EF6D12}" type="parTrans" cxnId="{F5941C4D-B329-4B3A-8F1D-C5E6F4185F53}">
      <dgm:prSet/>
      <dgm:spPr/>
      <dgm:t>
        <a:bodyPr/>
        <a:lstStyle/>
        <a:p>
          <a:endParaRPr lang="en-US" sz="2000"/>
        </a:p>
      </dgm:t>
    </dgm:pt>
    <dgm:pt modelId="{13B23E2F-D8FA-49A0-8C47-FE27FBD422F2}" type="sibTrans" cxnId="{F5941C4D-B329-4B3A-8F1D-C5E6F4185F53}">
      <dgm:prSet/>
      <dgm:spPr/>
      <dgm:t>
        <a:bodyPr/>
        <a:lstStyle/>
        <a:p>
          <a:endParaRPr lang="en-US" sz="2000"/>
        </a:p>
      </dgm:t>
    </dgm:pt>
    <dgm:pt modelId="{619279D4-39CE-4F21-AA4D-FC5D932D4ABA}">
      <dgm:prSet phldrT="[Text]" custT="1"/>
      <dgm:spPr/>
      <dgm:t>
        <a:bodyPr/>
        <a:lstStyle/>
        <a:p>
          <a:pPr>
            <a:buClr>
              <a:srgbClr val="234271"/>
            </a:buClr>
            <a:buSzPts val="2600"/>
            <a:buChar char="●"/>
          </a:pPr>
          <a:r>
            <a:rPr lang="ar-KW" sz="3200" b="1" dirty="0">
              <a:latin typeface="Sakkal Majalla" panose="02000000000000000000" pitchFamily="2" charset="-78"/>
              <a:cs typeface="Sakkal Majalla" panose="02000000000000000000" pitchFamily="2" charset="-78"/>
            </a:rPr>
            <a:t>عشوائية - تجنبي الأنماط الشائعة وكلمات المعروفة</a:t>
          </a:r>
          <a:endParaRPr lang="en-US" sz="3200" dirty="0"/>
        </a:p>
      </dgm:t>
    </dgm:pt>
    <dgm:pt modelId="{BFE6AF10-2234-4DB7-A11E-6D9A1F78A7BF}" type="parTrans" cxnId="{8CA9399F-EC17-488A-B85C-B3C630224ED2}">
      <dgm:prSet/>
      <dgm:spPr/>
      <dgm:t>
        <a:bodyPr/>
        <a:lstStyle/>
        <a:p>
          <a:endParaRPr lang="en-US" sz="2000"/>
        </a:p>
      </dgm:t>
    </dgm:pt>
    <dgm:pt modelId="{4D53C05E-DDC3-4C75-9A9A-14ED58FE6DE8}" type="sibTrans" cxnId="{8CA9399F-EC17-488A-B85C-B3C630224ED2}">
      <dgm:prSet/>
      <dgm:spPr/>
      <dgm:t>
        <a:bodyPr/>
        <a:lstStyle/>
        <a:p>
          <a:endParaRPr lang="en-US" sz="2000"/>
        </a:p>
      </dgm:t>
    </dgm:pt>
    <dgm:pt modelId="{8769558D-BA95-415A-8884-3134ED9296F2}">
      <dgm:prSet phldrT="[Text]" custT="1"/>
      <dgm:spPr/>
      <dgm:t>
        <a:bodyPr/>
        <a:lstStyle/>
        <a:p>
          <a:pPr>
            <a:buClr>
              <a:srgbClr val="234271"/>
            </a:buClr>
            <a:buSzPts val="2600"/>
            <a:buChar char="●"/>
          </a:pPr>
          <a:r>
            <a:rPr lang="ar-KW" sz="3200" b="1">
              <a:latin typeface="Sakkal Majalla" panose="02000000000000000000" pitchFamily="2" charset="-78"/>
              <a:cs typeface="Sakkal Majalla" panose="02000000000000000000" pitchFamily="2" charset="-78"/>
            </a:rPr>
            <a:t>غير شخصية - تجنبي استخدام المعلومات الشخصية</a:t>
          </a:r>
          <a:endParaRPr lang="en-US" sz="3200" dirty="0"/>
        </a:p>
      </dgm:t>
    </dgm:pt>
    <dgm:pt modelId="{E3C74CD7-DACC-4CAC-9DA5-7DC0CC518110}" type="parTrans" cxnId="{DCF919C6-3CA7-484A-812B-2D962326DFF1}">
      <dgm:prSet/>
      <dgm:spPr/>
      <dgm:t>
        <a:bodyPr/>
        <a:lstStyle/>
        <a:p>
          <a:endParaRPr lang="en-US" sz="2000"/>
        </a:p>
      </dgm:t>
    </dgm:pt>
    <dgm:pt modelId="{AD638F53-71A3-4E71-A299-734DEBE3028A}" type="sibTrans" cxnId="{DCF919C6-3CA7-484A-812B-2D962326DFF1}">
      <dgm:prSet/>
      <dgm:spPr/>
      <dgm:t>
        <a:bodyPr/>
        <a:lstStyle/>
        <a:p>
          <a:endParaRPr lang="en-US" sz="2000"/>
        </a:p>
      </dgm:t>
    </dgm:pt>
    <dgm:pt modelId="{45C6474B-3104-4540-A0D6-59A82B30B277}" type="pres">
      <dgm:prSet presAssocID="{F47081FA-17B3-4394-8CC7-50761A1F9DC7}" presName="linear" presStyleCnt="0">
        <dgm:presLayoutVars>
          <dgm:dir val="rev"/>
          <dgm:animLvl val="lvl"/>
          <dgm:resizeHandles val="exact"/>
        </dgm:presLayoutVars>
      </dgm:prSet>
      <dgm:spPr/>
    </dgm:pt>
    <dgm:pt modelId="{014D1B17-47E2-4CDF-9F12-AB68AFA7F0B1}" type="pres">
      <dgm:prSet presAssocID="{70A50860-6AB4-4E19-8939-14C325FDC48F}" presName="parentLin" presStyleCnt="0"/>
      <dgm:spPr/>
    </dgm:pt>
    <dgm:pt modelId="{DD3D75FD-3E17-4549-97B2-85187FBEAC07}" type="pres">
      <dgm:prSet presAssocID="{70A50860-6AB4-4E19-8939-14C325FDC48F}" presName="parentLeftMargin" presStyleLbl="node1" presStyleIdx="0" presStyleCnt="4"/>
      <dgm:spPr/>
    </dgm:pt>
    <dgm:pt modelId="{A760FF61-86A5-4019-82FF-DA329630C409}" type="pres">
      <dgm:prSet presAssocID="{70A50860-6AB4-4E19-8939-14C325FDC48F}" presName="parentText" presStyleLbl="node1" presStyleIdx="0" presStyleCnt="4">
        <dgm:presLayoutVars>
          <dgm:chMax val="0"/>
          <dgm:bulletEnabled val="1"/>
        </dgm:presLayoutVars>
      </dgm:prSet>
      <dgm:spPr/>
    </dgm:pt>
    <dgm:pt modelId="{E34DC5D7-63F9-4BB0-ACCC-61734966F3E4}" type="pres">
      <dgm:prSet presAssocID="{70A50860-6AB4-4E19-8939-14C325FDC48F}" presName="negativeSpace" presStyleCnt="0"/>
      <dgm:spPr/>
    </dgm:pt>
    <dgm:pt modelId="{57A8AF27-B61C-4F0B-8EEA-6DB26450B9EC}" type="pres">
      <dgm:prSet presAssocID="{70A50860-6AB4-4E19-8939-14C325FDC48F}" presName="childText" presStyleLbl="conFgAcc1" presStyleIdx="0" presStyleCnt="4">
        <dgm:presLayoutVars>
          <dgm:bulletEnabled val="1"/>
        </dgm:presLayoutVars>
      </dgm:prSet>
      <dgm:spPr/>
    </dgm:pt>
    <dgm:pt modelId="{AEA2066D-411F-492F-8245-3E6732A7DD84}" type="pres">
      <dgm:prSet presAssocID="{FC9B5246-F05C-4A3B-B65A-DDFC4756D136}" presName="spaceBetweenRectangles" presStyleCnt="0"/>
      <dgm:spPr/>
    </dgm:pt>
    <dgm:pt modelId="{564E4405-CEBD-41AD-9B08-B4FD5491A28D}" type="pres">
      <dgm:prSet presAssocID="{86223B63-A7E8-4AC2-B6BD-7782B3259EA1}" presName="parentLin" presStyleCnt="0"/>
      <dgm:spPr/>
    </dgm:pt>
    <dgm:pt modelId="{CF82D356-E1F0-46B5-9287-82A154C23682}" type="pres">
      <dgm:prSet presAssocID="{86223B63-A7E8-4AC2-B6BD-7782B3259EA1}" presName="parentLeftMargin" presStyleLbl="node1" presStyleIdx="0" presStyleCnt="4"/>
      <dgm:spPr/>
    </dgm:pt>
    <dgm:pt modelId="{D50BC90A-7595-4564-82E5-FA609D0CC8AD}" type="pres">
      <dgm:prSet presAssocID="{86223B63-A7E8-4AC2-B6BD-7782B3259EA1}" presName="parentText" presStyleLbl="node1" presStyleIdx="1" presStyleCnt="4">
        <dgm:presLayoutVars>
          <dgm:chMax val="0"/>
          <dgm:bulletEnabled val="1"/>
        </dgm:presLayoutVars>
      </dgm:prSet>
      <dgm:spPr/>
    </dgm:pt>
    <dgm:pt modelId="{D0BD77D6-8DCD-4FED-B6BE-AA5F49B929C3}" type="pres">
      <dgm:prSet presAssocID="{86223B63-A7E8-4AC2-B6BD-7782B3259EA1}" presName="negativeSpace" presStyleCnt="0"/>
      <dgm:spPr/>
    </dgm:pt>
    <dgm:pt modelId="{DD14ED1B-5492-4B93-A3F2-672237C6AAAA}" type="pres">
      <dgm:prSet presAssocID="{86223B63-A7E8-4AC2-B6BD-7782B3259EA1}" presName="childText" presStyleLbl="conFgAcc1" presStyleIdx="1" presStyleCnt="4">
        <dgm:presLayoutVars>
          <dgm:bulletEnabled val="1"/>
        </dgm:presLayoutVars>
      </dgm:prSet>
      <dgm:spPr/>
    </dgm:pt>
    <dgm:pt modelId="{8EB691E8-B9E3-4DC2-A583-86D68BB46E87}" type="pres">
      <dgm:prSet presAssocID="{13B23E2F-D8FA-49A0-8C47-FE27FBD422F2}" presName="spaceBetweenRectangles" presStyleCnt="0"/>
      <dgm:spPr/>
    </dgm:pt>
    <dgm:pt modelId="{6046DF21-914F-418A-80FB-582CA495A018}" type="pres">
      <dgm:prSet presAssocID="{619279D4-39CE-4F21-AA4D-FC5D932D4ABA}" presName="parentLin" presStyleCnt="0"/>
      <dgm:spPr/>
    </dgm:pt>
    <dgm:pt modelId="{73DD44AF-5CAF-4CD4-B69D-0082D86F59CC}" type="pres">
      <dgm:prSet presAssocID="{619279D4-39CE-4F21-AA4D-FC5D932D4ABA}" presName="parentLeftMargin" presStyleLbl="node1" presStyleIdx="1" presStyleCnt="4"/>
      <dgm:spPr/>
    </dgm:pt>
    <dgm:pt modelId="{0895E853-36DF-4913-A4E4-323007F6EFB4}" type="pres">
      <dgm:prSet presAssocID="{619279D4-39CE-4F21-AA4D-FC5D932D4ABA}" presName="parentText" presStyleLbl="node1" presStyleIdx="2" presStyleCnt="4">
        <dgm:presLayoutVars>
          <dgm:chMax val="0"/>
          <dgm:bulletEnabled val="1"/>
        </dgm:presLayoutVars>
      </dgm:prSet>
      <dgm:spPr/>
    </dgm:pt>
    <dgm:pt modelId="{BAD6A85A-AC3E-4B9A-B155-17B10214D274}" type="pres">
      <dgm:prSet presAssocID="{619279D4-39CE-4F21-AA4D-FC5D932D4ABA}" presName="negativeSpace" presStyleCnt="0"/>
      <dgm:spPr/>
    </dgm:pt>
    <dgm:pt modelId="{EEEAE1F1-9471-424A-AFA6-8B1DB2BD541D}" type="pres">
      <dgm:prSet presAssocID="{619279D4-39CE-4F21-AA4D-FC5D932D4ABA}" presName="childText" presStyleLbl="conFgAcc1" presStyleIdx="2" presStyleCnt="4">
        <dgm:presLayoutVars>
          <dgm:bulletEnabled val="1"/>
        </dgm:presLayoutVars>
      </dgm:prSet>
      <dgm:spPr/>
    </dgm:pt>
    <dgm:pt modelId="{444342CA-97BC-45A0-8CF3-4B525FA93BD3}" type="pres">
      <dgm:prSet presAssocID="{4D53C05E-DDC3-4C75-9A9A-14ED58FE6DE8}" presName="spaceBetweenRectangles" presStyleCnt="0"/>
      <dgm:spPr/>
    </dgm:pt>
    <dgm:pt modelId="{00E93FA9-F16D-44FE-9FBE-18EEA1090205}" type="pres">
      <dgm:prSet presAssocID="{8769558D-BA95-415A-8884-3134ED9296F2}" presName="parentLin" presStyleCnt="0"/>
      <dgm:spPr/>
    </dgm:pt>
    <dgm:pt modelId="{6A11A9E4-05BB-49E4-BC41-B850BDCFCC4B}" type="pres">
      <dgm:prSet presAssocID="{8769558D-BA95-415A-8884-3134ED9296F2}" presName="parentLeftMargin" presStyleLbl="node1" presStyleIdx="2" presStyleCnt="4"/>
      <dgm:spPr/>
    </dgm:pt>
    <dgm:pt modelId="{DDB6DF6E-7463-4590-9CA6-CC13DEECE4E3}" type="pres">
      <dgm:prSet presAssocID="{8769558D-BA95-415A-8884-3134ED9296F2}" presName="parentText" presStyleLbl="node1" presStyleIdx="3" presStyleCnt="4">
        <dgm:presLayoutVars>
          <dgm:chMax val="0"/>
          <dgm:bulletEnabled val="1"/>
        </dgm:presLayoutVars>
      </dgm:prSet>
      <dgm:spPr/>
    </dgm:pt>
    <dgm:pt modelId="{1CF847D2-412A-4177-8895-DE73E4ADEBAA}" type="pres">
      <dgm:prSet presAssocID="{8769558D-BA95-415A-8884-3134ED9296F2}" presName="negativeSpace" presStyleCnt="0"/>
      <dgm:spPr/>
    </dgm:pt>
    <dgm:pt modelId="{23E9BA8F-96B1-4753-A324-1C01AF31C0C4}" type="pres">
      <dgm:prSet presAssocID="{8769558D-BA95-415A-8884-3134ED9296F2}" presName="childText" presStyleLbl="conFgAcc1" presStyleIdx="3" presStyleCnt="4">
        <dgm:presLayoutVars>
          <dgm:bulletEnabled val="1"/>
        </dgm:presLayoutVars>
      </dgm:prSet>
      <dgm:spPr/>
    </dgm:pt>
  </dgm:ptLst>
  <dgm:cxnLst>
    <dgm:cxn modelId="{BB44021B-42A7-4C5B-A251-4FFAFD741573}" srcId="{F47081FA-17B3-4394-8CC7-50761A1F9DC7}" destId="{70A50860-6AB4-4E19-8939-14C325FDC48F}" srcOrd="0" destOrd="0" parTransId="{8B7BFF6B-6231-4C45-8E64-172280B31915}" sibTransId="{FC9B5246-F05C-4A3B-B65A-DDFC4756D136}"/>
    <dgm:cxn modelId="{4D810938-98C4-4E39-998D-6471D400C7D5}" type="presOf" srcId="{8769558D-BA95-415A-8884-3134ED9296F2}" destId="{6A11A9E4-05BB-49E4-BC41-B850BDCFCC4B}" srcOrd="0" destOrd="0" presId="urn:microsoft.com/office/officeart/2005/8/layout/list1"/>
    <dgm:cxn modelId="{ABE5963A-965D-4F7A-A860-C5A754784A4D}" type="presOf" srcId="{8769558D-BA95-415A-8884-3134ED9296F2}" destId="{DDB6DF6E-7463-4590-9CA6-CC13DEECE4E3}" srcOrd="1" destOrd="0" presId="urn:microsoft.com/office/officeart/2005/8/layout/list1"/>
    <dgm:cxn modelId="{6FEE8A43-93A8-480D-AE6C-0FFCCB00C2AB}" type="presOf" srcId="{86223B63-A7E8-4AC2-B6BD-7782B3259EA1}" destId="{CF82D356-E1F0-46B5-9287-82A154C23682}" srcOrd="0" destOrd="0" presId="urn:microsoft.com/office/officeart/2005/8/layout/list1"/>
    <dgm:cxn modelId="{F5941C4D-B329-4B3A-8F1D-C5E6F4185F53}" srcId="{F47081FA-17B3-4394-8CC7-50761A1F9DC7}" destId="{86223B63-A7E8-4AC2-B6BD-7782B3259EA1}" srcOrd="1" destOrd="0" parTransId="{DAF5606A-BE8A-498D-8978-F04CC3EF6D12}" sibTransId="{13B23E2F-D8FA-49A0-8C47-FE27FBD422F2}"/>
    <dgm:cxn modelId="{2BB3C851-B969-4331-8DE0-941143F5C2D4}" type="presOf" srcId="{70A50860-6AB4-4E19-8939-14C325FDC48F}" destId="{A760FF61-86A5-4019-82FF-DA329630C409}" srcOrd="1" destOrd="0" presId="urn:microsoft.com/office/officeart/2005/8/layout/list1"/>
    <dgm:cxn modelId="{24724556-20A1-4FCA-B71B-0756D910B847}" type="presOf" srcId="{86223B63-A7E8-4AC2-B6BD-7782B3259EA1}" destId="{D50BC90A-7595-4564-82E5-FA609D0CC8AD}" srcOrd="1" destOrd="0" presId="urn:microsoft.com/office/officeart/2005/8/layout/list1"/>
    <dgm:cxn modelId="{8CA9399F-EC17-488A-B85C-B3C630224ED2}" srcId="{F47081FA-17B3-4394-8CC7-50761A1F9DC7}" destId="{619279D4-39CE-4F21-AA4D-FC5D932D4ABA}" srcOrd="2" destOrd="0" parTransId="{BFE6AF10-2234-4DB7-A11E-6D9A1F78A7BF}" sibTransId="{4D53C05E-DDC3-4C75-9A9A-14ED58FE6DE8}"/>
    <dgm:cxn modelId="{06F151A3-698A-4141-9685-CB208C957A38}" type="presOf" srcId="{F47081FA-17B3-4394-8CC7-50761A1F9DC7}" destId="{45C6474B-3104-4540-A0D6-59A82B30B277}" srcOrd="0" destOrd="0" presId="urn:microsoft.com/office/officeart/2005/8/layout/list1"/>
    <dgm:cxn modelId="{CCCDCEAF-6420-406C-8DD1-EAA90A7443C1}" type="presOf" srcId="{619279D4-39CE-4F21-AA4D-FC5D932D4ABA}" destId="{0895E853-36DF-4913-A4E4-323007F6EFB4}" srcOrd="1" destOrd="0" presId="urn:microsoft.com/office/officeart/2005/8/layout/list1"/>
    <dgm:cxn modelId="{DCF919C6-3CA7-484A-812B-2D962326DFF1}" srcId="{F47081FA-17B3-4394-8CC7-50761A1F9DC7}" destId="{8769558D-BA95-415A-8884-3134ED9296F2}" srcOrd="3" destOrd="0" parTransId="{E3C74CD7-DACC-4CAC-9DA5-7DC0CC518110}" sibTransId="{AD638F53-71A3-4E71-A299-734DEBE3028A}"/>
    <dgm:cxn modelId="{5BD011C7-8DC5-4A4F-B9B6-F94BF3FC3E1E}" type="presOf" srcId="{619279D4-39CE-4F21-AA4D-FC5D932D4ABA}" destId="{73DD44AF-5CAF-4CD4-B69D-0082D86F59CC}" srcOrd="0" destOrd="0" presId="urn:microsoft.com/office/officeart/2005/8/layout/list1"/>
    <dgm:cxn modelId="{19B50FF1-A41F-4B88-9C3C-F362B45F44C3}" type="presOf" srcId="{70A50860-6AB4-4E19-8939-14C325FDC48F}" destId="{DD3D75FD-3E17-4549-97B2-85187FBEAC07}" srcOrd="0" destOrd="0" presId="urn:microsoft.com/office/officeart/2005/8/layout/list1"/>
    <dgm:cxn modelId="{D3CACCF9-F2CD-4D49-9493-B87E79A1828D}" type="presParOf" srcId="{45C6474B-3104-4540-A0D6-59A82B30B277}" destId="{014D1B17-47E2-4CDF-9F12-AB68AFA7F0B1}" srcOrd="0" destOrd="0" presId="urn:microsoft.com/office/officeart/2005/8/layout/list1"/>
    <dgm:cxn modelId="{8896999E-F347-4B60-BEBB-01234F4C85A2}" type="presParOf" srcId="{014D1B17-47E2-4CDF-9F12-AB68AFA7F0B1}" destId="{DD3D75FD-3E17-4549-97B2-85187FBEAC07}" srcOrd="0" destOrd="0" presId="urn:microsoft.com/office/officeart/2005/8/layout/list1"/>
    <dgm:cxn modelId="{869DD1B4-140E-4501-B650-7689949E939B}" type="presParOf" srcId="{014D1B17-47E2-4CDF-9F12-AB68AFA7F0B1}" destId="{A760FF61-86A5-4019-82FF-DA329630C409}" srcOrd="1" destOrd="0" presId="urn:microsoft.com/office/officeart/2005/8/layout/list1"/>
    <dgm:cxn modelId="{DFE489A6-9A0E-4171-B357-E3BFB2D8890B}" type="presParOf" srcId="{45C6474B-3104-4540-A0D6-59A82B30B277}" destId="{E34DC5D7-63F9-4BB0-ACCC-61734966F3E4}" srcOrd="1" destOrd="0" presId="urn:microsoft.com/office/officeart/2005/8/layout/list1"/>
    <dgm:cxn modelId="{78B64C09-DC8D-4A1C-9F1D-D56B6F9551E8}" type="presParOf" srcId="{45C6474B-3104-4540-A0D6-59A82B30B277}" destId="{57A8AF27-B61C-4F0B-8EEA-6DB26450B9EC}" srcOrd="2" destOrd="0" presId="urn:microsoft.com/office/officeart/2005/8/layout/list1"/>
    <dgm:cxn modelId="{A5A9199A-3017-4B68-AC37-A485C0B45C06}" type="presParOf" srcId="{45C6474B-3104-4540-A0D6-59A82B30B277}" destId="{AEA2066D-411F-492F-8245-3E6732A7DD84}" srcOrd="3" destOrd="0" presId="urn:microsoft.com/office/officeart/2005/8/layout/list1"/>
    <dgm:cxn modelId="{96F882D0-7B10-4F47-95A9-0CACE7569201}" type="presParOf" srcId="{45C6474B-3104-4540-A0D6-59A82B30B277}" destId="{564E4405-CEBD-41AD-9B08-B4FD5491A28D}" srcOrd="4" destOrd="0" presId="urn:microsoft.com/office/officeart/2005/8/layout/list1"/>
    <dgm:cxn modelId="{6FD8E22D-1E0F-413B-AB75-E5E4218D316F}" type="presParOf" srcId="{564E4405-CEBD-41AD-9B08-B4FD5491A28D}" destId="{CF82D356-E1F0-46B5-9287-82A154C23682}" srcOrd="0" destOrd="0" presId="urn:microsoft.com/office/officeart/2005/8/layout/list1"/>
    <dgm:cxn modelId="{361FC851-D54B-49D1-94CF-3345A1D78A10}" type="presParOf" srcId="{564E4405-CEBD-41AD-9B08-B4FD5491A28D}" destId="{D50BC90A-7595-4564-82E5-FA609D0CC8AD}" srcOrd="1" destOrd="0" presId="urn:microsoft.com/office/officeart/2005/8/layout/list1"/>
    <dgm:cxn modelId="{28C69006-5F7A-4953-9975-2C042FD2F8BC}" type="presParOf" srcId="{45C6474B-3104-4540-A0D6-59A82B30B277}" destId="{D0BD77D6-8DCD-4FED-B6BE-AA5F49B929C3}" srcOrd="5" destOrd="0" presId="urn:microsoft.com/office/officeart/2005/8/layout/list1"/>
    <dgm:cxn modelId="{5D86439E-8DAB-498C-80C0-44B7A9A2D760}" type="presParOf" srcId="{45C6474B-3104-4540-A0D6-59A82B30B277}" destId="{DD14ED1B-5492-4B93-A3F2-672237C6AAAA}" srcOrd="6" destOrd="0" presId="urn:microsoft.com/office/officeart/2005/8/layout/list1"/>
    <dgm:cxn modelId="{19CF1D43-1497-44B3-A48D-D9F72BC5906F}" type="presParOf" srcId="{45C6474B-3104-4540-A0D6-59A82B30B277}" destId="{8EB691E8-B9E3-4DC2-A583-86D68BB46E87}" srcOrd="7" destOrd="0" presId="urn:microsoft.com/office/officeart/2005/8/layout/list1"/>
    <dgm:cxn modelId="{5B631491-CEAF-40B1-A32E-44D72D07162F}" type="presParOf" srcId="{45C6474B-3104-4540-A0D6-59A82B30B277}" destId="{6046DF21-914F-418A-80FB-582CA495A018}" srcOrd="8" destOrd="0" presId="urn:microsoft.com/office/officeart/2005/8/layout/list1"/>
    <dgm:cxn modelId="{4E11A255-CEA8-4BE5-B30F-96A1742A2684}" type="presParOf" srcId="{6046DF21-914F-418A-80FB-582CA495A018}" destId="{73DD44AF-5CAF-4CD4-B69D-0082D86F59CC}" srcOrd="0" destOrd="0" presId="urn:microsoft.com/office/officeart/2005/8/layout/list1"/>
    <dgm:cxn modelId="{92CB8BEF-71C6-4ADF-BA27-C307757F5B06}" type="presParOf" srcId="{6046DF21-914F-418A-80FB-582CA495A018}" destId="{0895E853-36DF-4913-A4E4-323007F6EFB4}" srcOrd="1" destOrd="0" presId="urn:microsoft.com/office/officeart/2005/8/layout/list1"/>
    <dgm:cxn modelId="{DDF7BC86-B98E-4D56-A2EC-82F0306FB133}" type="presParOf" srcId="{45C6474B-3104-4540-A0D6-59A82B30B277}" destId="{BAD6A85A-AC3E-4B9A-B155-17B10214D274}" srcOrd="9" destOrd="0" presId="urn:microsoft.com/office/officeart/2005/8/layout/list1"/>
    <dgm:cxn modelId="{6ED3424E-36BB-4C75-881F-8716E2A971B7}" type="presParOf" srcId="{45C6474B-3104-4540-A0D6-59A82B30B277}" destId="{EEEAE1F1-9471-424A-AFA6-8B1DB2BD541D}" srcOrd="10" destOrd="0" presId="urn:microsoft.com/office/officeart/2005/8/layout/list1"/>
    <dgm:cxn modelId="{55C7A99E-E483-4F34-A889-7B1589E4EA69}" type="presParOf" srcId="{45C6474B-3104-4540-A0D6-59A82B30B277}" destId="{444342CA-97BC-45A0-8CF3-4B525FA93BD3}" srcOrd="11" destOrd="0" presId="urn:microsoft.com/office/officeart/2005/8/layout/list1"/>
    <dgm:cxn modelId="{E1524492-D5FD-4DD8-B993-8127BCBD757B}" type="presParOf" srcId="{45C6474B-3104-4540-A0D6-59A82B30B277}" destId="{00E93FA9-F16D-44FE-9FBE-18EEA1090205}" srcOrd="12" destOrd="0" presId="urn:microsoft.com/office/officeart/2005/8/layout/list1"/>
    <dgm:cxn modelId="{671F9F67-3DB6-4226-9043-D0F7200FC73B}" type="presParOf" srcId="{00E93FA9-F16D-44FE-9FBE-18EEA1090205}" destId="{6A11A9E4-05BB-49E4-BC41-B850BDCFCC4B}" srcOrd="0" destOrd="0" presId="urn:microsoft.com/office/officeart/2005/8/layout/list1"/>
    <dgm:cxn modelId="{A4C1F55B-3CFB-430C-A3E3-3CE9E1AEC8C4}" type="presParOf" srcId="{00E93FA9-F16D-44FE-9FBE-18EEA1090205}" destId="{DDB6DF6E-7463-4590-9CA6-CC13DEECE4E3}" srcOrd="1" destOrd="0" presId="urn:microsoft.com/office/officeart/2005/8/layout/list1"/>
    <dgm:cxn modelId="{DA47D445-87AB-4CA6-99D7-019A876994C7}" type="presParOf" srcId="{45C6474B-3104-4540-A0D6-59A82B30B277}" destId="{1CF847D2-412A-4177-8895-DE73E4ADEBAA}" srcOrd="13" destOrd="0" presId="urn:microsoft.com/office/officeart/2005/8/layout/list1"/>
    <dgm:cxn modelId="{DD09D734-295C-4614-98CE-EA672D7DA2D7}" type="presParOf" srcId="{45C6474B-3104-4540-A0D6-59A82B30B277}" destId="{23E9BA8F-96B1-4753-A324-1C01AF31C0C4}" srcOrd="14" destOrd="0" presId="urn:microsoft.com/office/officeart/2005/8/layout/list1"/>
  </dgm:cxnLst>
  <dgm:bg/>
  <dgm:whole/>
  <dgm:extLst>
    <a:ext uri="http://schemas.microsoft.com/office/drawing/2008/diagram">
      <dsp:dataModelExt xmlns:dsp="http://schemas.microsoft.com/office/drawing/2008/diagram" relId="rId14"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47081FA-17B3-4394-8CC7-50761A1F9DC7}" type="doc">
      <dgm:prSet loTypeId="urn:microsoft.com/office/officeart/2005/8/layout/list1" loCatId="list" qsTypeId="urn:microsoft.com/office/officeart/2005/8/quickstyle/simple1" qsCatId="simple" csTypeId="urn:microsoft.com/office/officeart/2005/8/colors/colorful2" csCatId="colorful" phldr="1"/>
      <dgm:spPr/>
      <dgm:t>
        <a:bodyPr/>
        <a:lstStyle/>
        <a:p>
          <a:endParaRPr lang="en-US"/>
        </a:p>
      </dgm:t>
    </dgm:pt>
    <dgm:pt modelId="{70A50860-6AB4-4E19-8939-14C325FDC48F}">
      <dgm:prSet phldrT="[Text]" custT="1"/>
      <dgm:spPr/>
      <dgm:t>
        <a:bodyPr/>
        <a:lstStyle/>
        <a:p>
          <a:pPr>
            <a:buClr>
              <a:srgbClr val="234271"/>
            </a:buClr>
            <a:buSzPts val="2600"/>
            <a:buChar char="●"/>
          </a:pPr>
          <a:r>
            <a:rPr lang="ar-KW" sz="3200" b="1" dirty="0">
              <a:latin typeface="Sakkal Majalla" panose="02000000000000000000" pitchFamily="2" charset="-78"/>
              <a:cs typeface="Sakkal Majalla" panose="02000000000000000000" pitchFamily="2" charset="-78"/>
            </a:rPr>
            <a:t>لا تُنسى - إنشاء كلمة مرور يمكنك تذكرها</a:t>
          </a:r>
          <a:endParaRPr lang="en-US" sz="3200" dirty="0"/>
        </a:p>
      </dgm:t>
    </dgm:pt>
    <dgm:pt modelId="{8B7BFF6B-6231-4C45-8E64-172280B31915}" type="parTrans" cxnId="{BB44021B-42A7-4C5B-A251-4FFAFD741573}">
      <dgm:prSet/>
      <dgm:spPr/>
      <dgm:t>
        <a:bodyPr/>
        <a:lstStyle/>
        <a:p>
          <a:endParaRPr lang="en-US" sz="2000"/>
        </a:p>
      </dgm:t>
    </dgm:pt>
    <dgm:pt modelId="{FC9B5246-F05C-4A3B-B65A-DDFC4756D136}" type="sibTrans" cxnId="{BB44021B-42A7-4C5B-A251-4FFAFD741573}">
      <dgm:prSet/>
      <dgm:spPr/>
      <dgm:t>
        <a:bodyPr/>
        <a:lstStyle/>
        <a:p>
          <a:endParaRPr lang="en-US" sz="2000"/>
        </a:p>
      </dgm:t>
    </dgm:pt>
    <dgm:pt modelId="{86223B63-A7E8-4AC2-B6BD-7782B3259EA1}">
      <dgm:prSet phldrT="[Text]" custT="1"/>
      <dgm:spPr/>
      <dgm:t>
        <a:bodyPr/>
        <a:lstStyle/>
        <a:p>
          <a:pPr>
            <a:buClr>
              <a:srgbClr val="234271"/>
            </a:buClr>
            <a:buSzPts val="2600"/>
            <a:buChar char="●"/>
          </a:pPr>
          <a:r>
            <a:rPr lang="ar-KW" sz="3200" b="1">
              <a:latin typeface="Sakkal Majalla" panose="02000000000000000000" pitchFamily="2" charset="-78"/>
              <a:cs typeface="Sakkal Majalla" panose="02000000000000000000" pitchFamily="2" charset="-78"/>
            </a:rPr>
            <a:t>سر - لا تشاركي كلمة السر مع آي شخص أو كتابتها على ورق </a:t>
          </a:r>
          <a:endParaRPr lang="en-US" sz="3200" dirty="0"/>
        </a:p>
      </dgm:t>
    </dgm:pt>
    <dgm:pt modelId="{DAF5606A-BE8A-498D-8978-F04CC3EF6D12}" type="parTrans" cxnId="{F5941C4D-B329-4B3A-8F1D-C5E6F4185F53}">
      <dgm:prSet/>
      <dgm:spPr/>
      <dgm:t>
        <a:bodyPr/>
        <a:lstStyle/>
        <a:p>
          <a:endParaRPr lang="en-US" sz="2000"/>
        </a:p>
      </dgm:t>
    </dgm:pt>
    <dgm:pt modelId="{13B23E2F-D8FA-49A0-8C47-FE27FBD422F2}" type="sibTrans" cxnId="{F5941C4D-B329-4B3A-8F1D-C5E6F4185F53}">
      <dgm:prSet/>
      <dgm:spPr/>
      <dgm:t>
        <a:bodyPr/>
        <a:lstStyle/>
        <a:p>
          <a:endParaRPr lang="en-US" sz="2000"/>
        </a:p>
      </dgm:t>
    </dgm:pt>
    <dgm:pt modelId="{619279D4-39CE-4F21-AA4D-FC5D932D4ABA}">
      <dgm:prSet phldrT="[Text]" custT="1"/>
      <dgm:spPr/>
      <dgm:t>
        <a:bodyPr/>
        <a:lstStyle/>
        <a:p>
          <a:pPr>
            <a:buClr>
              <a:srgbClr val="234271"/>
            </a:buClr>
            <a:buSzPts val="2600"/>
            <a:buChar char="●"/>
          </a:pPr>
          <a:r>
            <a:rPr lang="ar-KW" sz="3200" b="1">
              <a:latin typeface="Sakkal Majalla" panose="02000000000000000000" pitchFamily="2" charset="-78"/>
              <a:cs typeface="Sakkal Majalla" panose="02000000000000000000" pitchFamily="2" charset="-78"/>
            </a:rPr>
            <a:t>فريدة - لا تستخدم نفس كلمة المرور  لحسابات متعددة</a:t>
          </a:r>
          <a:endParaRPr lang="en-US" sz="3200" dirty="0"/>
        </a:p>
      </dgm:t>
    </dgm:pt>
    <dgm:pt modelId="{BFE6AF10-2234-4DB7-A11E-6D9A1F78A7BF}" type="parTrans" cxnId="{8CA9399F-EC17-488A-B85C-B3C630224ED2}">
      <dgm:prSet/>
      <dgm:spPr/>
      <dgm:t>
        <a:bodyPr/>
        <a:lstStyle/>
        <a:p>
          <a:endParaRPr lang="en-US" sz="2000"/>
        </a:p>
      </dgm:t>
    </dgm:pt>
    <dgm:pt modelId="{4D53C05E-DDC3-4C75-9A9A-14ED58FE6DE8}" type="sibTrans" cxnId="{8CA9399F-EC17-488A-B85C-B3C630224ED2}">
      <dgm:prSet/>
      <dgm:spPr/>
      <dgm:t>
        <a:bodyPr/>
        <a:lstStyle/>
        <a:p>
          <a:endParaRPr lang="en-US" sz="2000"/>
        </a:p>
      </dgm:t>
    </dgm:pt>
    <dgm:pt modelId="{45C6474B-3104-4540-A0D6-59A82B30B277}" type="pres">
      <dgm:prSet presAssocID="{F47081FA-17B3-4394-8CC7-50761A1F9DC7}" presName="linear" presStyleCnt="0">
        <dgm:presLayoutVars>
          <dgm:dir val="rev"/>
          <dgm:animLvl val="lvl"/>
          <dgm:resizeHandles val="exact"/>
        </dgm:presLayoutVars>
      </dgm:prSet>
      <dgm:spPr/>
    </dgm:pt>
    <dgm:pt modelId="{014D1B17-47E2-4CDF-9F12-AB68AFA7F0B1}" type="pres">
      <dgm:prSet presAssocID="{70A50860-6AB4-4E19-8939-14C325FDC48F}" presName="parentLin" presStyleCnt="0"/>
      <dgm:spPr/>
    </dgm:pt>
    <dgm:pt modelId="{DD3D75FD-3E17-4549-97B2-85187FBEAC07}" type="pres">
      <dgm:prSet presAssocID="{70A50860-6AB4-4E19-8939-14C325FDC48F}" presName="parentLeftMargin" presStyleLbl="node1" presStyleIdx="0" presStyleCnt="3"/>
      <dgm:spPr/>
    </dgm:pt>
    <dgm:pt modelId="{A760FF61-86A5-4019-82FF-DA329630C409}" type="pres">
      <dgm:prSet presAssocID="{70A50860-6AB4-4E19-8939-14C325FDC48F}" presName="parentText" presStyleLbl="node1" presStyleIdx="0" presStyleCnt="3">
        <dgm:presLayoutVars>
          <dgm:chMax val="0"/>
          <dgm:bulletEnabled val="1"/>
        </dgm:presLayoutVars>
      </dgm:prSet>
      <dgm:spPr/>
    </dgm:pt>
    <dgm:pt modelId="{E34DC5D7-63F9-4BB0-ACCC-61734966F3E4}" type="pres">
      <dgm:prSet presAssocID="{70A50860-6AB4-4E19-8939-14C325FDC48F}" presName="negativeSpace" presStyleCnt="0"/>
      <dgm:spPr/>
    </dgm:pt>
    <dgm:pt modelId="{57A8AF27-B61C-4F0B-8EEA-6DB26450B9EC}" type="pres">
      <dgm:prSet presAssocID="{70A50860-6AB4-4E19-8939-14C325FDC48F}" presName="childText" presStyleLbl="conFgAcc1" presStyleIdx="0" presStyleCnt="3">
        <dgm:presLayoutVars>
          <dgm:bulletEnabled val="1"/>
        </dgm:presLayoutVars>
      </dgm:prSet>
      <dgm:spPr/>
    </dgm:pt>
    <dgm:pt modelId="{AEA2066D-411F-492F-8245-3E6732A7DD84}" type="pres">
      <dgm:prSet presAssocID="{FC9B5246-F05C-4A3B-B65A-DDFC4756D136}" presName="spaceBetweenRectangles" presStyleCnt="0"/>
      <dgm:spPr/>
    </dgm:pt>
    <dgm:pt modelId="{564E4405-CEBD-41AD-9B08-B4FD5491A28D}" type="pres">
      <dgm:prSet presAssocID="{86223B63-A7E8-4AC2-B6BD-7782B3259EA1}" presName="parentLin" presStyleCnt="0"/>
      <dgm:spPr/>
    </dgm:pt>
    <dgm:pt modelId="{CF82D356-E1F0-46B5-9287-82A154C23682}" type="pres">
      <dgm:prSet presAssocID="{86223B63-A7E8-4AC2-B6BD-7782B3259EA1}" presName="parentLeftMargin" presStyleLbl="node1" presStyleIdx="0" presStyleCnt="3"/>
      <dgm:spPr/>
    </dgm:pt>
    <dgm:pt modelId="{D50BC90A-7595-4564-82E5-FA609D0CC8AD}" type="pres">
      <dgm:prSet presAssocID="{86223B63-A7E8-4AC2-B6BD-7782B3259EA1}" presName="parentText" presStyleLbl="node1" presStyleIdx="1" presStyleCnt="3">
        <dgm:presLayoutVars>
          <dgm:chMax val="0"/>
          <dgm:bulletEnabled val="1"/>
        </dgm:presLayoutVars>
      </dgm:prSet>
      <dgm:spPr/>
    </dgm:pt>
    <dgm:pt modelId="{D0BD77D6-8DCD-4FED-B6BE-AA5F49B929C3}" type="pres">
      <dgm:prSet presAssocID="{86223B63-A7E8-4AC2-B6BD-7782B3259EA1}" presName="negativeSpace" presStyleCnt="0"/>
      <dgm:spPr/>
    </dgm:pt>
    <dgm:pt modelId="{DD14ED1B-5492-4B93-A3F2-672237C6AAAA}" type="pres">
      <dgm:prSet presAssocID="{86223B63-A7E8-4AC2-B6BD-7782B3259EA1}" presName="childText" presStyleLbl="conFgAcc1" presStyleIdx="1" presStyleCnt="3">
        <dgm:presLayoutVars>
          <dgm:bulletEnabled val="1"/>
        </dgm:presLayoutVars>
      </dgm:prSet>
      <dgm:spPr/>
    </dgm:pt>
    <dgm:pt modelId="{8EB691E8-B9E3-4DC2-A583-86D68BB46E87}" type="pres">
      <dgm:prSet presAssocID="{13B23E2F-D8FA-49A0-8C47-FE27FBD422F2}" presName="spaceBetweenRectangles" presStyleCnt="0"/>
      <dgm:spPr/>
    </dgm:pt>
    <dgm:pt modelId="{6046DF21-914F-418A-80FB-582CA495A018}" type="pres">
      <dgm:prSet presAssocID="{619279D4-39CE-4F21-AA4D-FC5D932D4ABA}" presName="parentLin" presStyleCnt="0"/>
      <dgm:spPr/>
    </dgm:pt>
    <dgm:pt modelId="{73DD44AF-5CAF-4CD4-B69D-0082D86F59CC}" type="pres">
      <dgm:prSet presAssocID="{619279D4-39CE-4F21-AA4D-FC5D932D4ABA}" presName="parentLeftMargin" presStyleLbl="node1" presStyleIdx="1" presStyleCnt="3"/>
      <dgm:spPr/>
    </dgm:pt>
    <dgm:pt modelId="{0895E853-36DF-4913-A4E4-323007F6EFB4}" type="pres">
      <dgm:prSet presAssocID="{619279D4-39CE-4F21-AA4D-FC5D932D4ABA}" presName="parentText" presStyleLbl="node1" presStyleIdx="2" presStyleCnt="3">
        <dgm:presLayoutVars>
          <dgm:chMax val="0"/>
          <dgm:bulletEnabled val="1"/>
        </dgm:presLayoutVars>
      </dgm:prSet>
      <dgm:spPr/>
    </dgm:pt>
    <dgm:pt modelId="{BAD6A85A-AC3E-4B9A-B155-17B10214D274}" type="pres">
      <dgm:prSet presAssocID="{619279D4-39CE-4F21-AA4D-FC5D932D4ABA}" presName="negativeSpace" presStyleCnt="0"/>
      <dgm:spPr/>
    </dgm:pt>
    <dgm:pt modelId="{EEEAE1F1-9471-424A-AFA6-8B1DB2BD541D}" type="pres">
      <dgm:prSet presAssocID="{619279D4-39CE-4F21-AA4D-FC5D932D4ABA}" presName="childText" presStyleLbl="conFgAcc1" presStyleIdx="2" presStyleCnt="3">
        <dgm:presLayoutVars>
          <dgm:bulletEnabled val="1"/>
        </dgm:presLayoutVars>
      </dgm:prSet>
      <dgm:spPr/>
    </dgm:pt>
  </dgm:ptLst>
  <dgm:cxnLst>
    <dgm:cxn modelId="{BB44021B-42A7-4C5B-A251-4FFAFD741573}" srcId="{F47081FA-17B3-4394-8CC7-50761A1F9DC7}" destId="{70A50860-6AB4-4E19-8939-14C325FDC48F}" srcOrd="0" destOrd="0" parTransId="{8B7BFF6B-6231-4C45-8E64-172280B31915}" sibTransId="{FC9B5246-F05C-4A3B-B65A-DDFC4756D136}"/>
    <dgm:cxn modelId="{6FEE8A43-93A8-480D-AE6C-0FFCCB00C2AB}" type="presOf" srcId="{86223B63-A7E8-4AC2-B6BD-7782B3259EA1}" destId="{CF82D356-E1F0-46B5-9287-82A154C23682}" srcOrd="0" destOrd="0" presId="urn:microsoft.com/office/officeart/2005/8/layout/list1"/>
    <dgm:cxn modelId="{F5941C4D-B329-4B3A-8F1D-C5E6F4185F53}" srcId="{F47081FA-17B3-4394-8CC7-50761A1F9DC7}" destId="{86223B63-A7E8-4AC2-B6BD-7782B3259EA1}" srcOrd="1" destOrd="0" parTransId="{DAF5606A-BE8A-498D-8978-F04CC3EF6D12}" sibTransId="{13B23E2F-D8FA-49A0-8C47-FE27FBD422F2}"/>
    <dgm:cxn modelId="{2BB3C851-B969-4331-8DE0-941143F5C2D4}" type="presOf" srcId="{70A50860-6AB4-4E19-8939-14C325FDC48F}" destId="{A760FF61-86A5-4019-82FF-DA329630C409}" srcOrd="1" destOrd="0" presId="urn:microsoft.com/office/officeart/2005/8/layout/list1"/>
    <dgm:cxn modelId="{24724556-20A1-4FCA-B71B-0756D910B847}" type="presOf" srcId="{86223B63-A7E8-4AC2-B6BD-7782B3259EA1}" destId="{D50BC90A-7595-4564-82E5-FA609D0CC8AD}" srcOrd="1" destOrd="0" presId="urn:microsoft.com/office/officeart/2005/8/layout/list1"/>
    <dgm:cxn modelId="{8CA9399F-EC17-488A-B85C-B3C630224ED2}" srcId="{F47081FA-17B3-4394-8CC7-50761A1F9DC7}" destId="{619279D4-39CE-4F21-AA4D-FC5D932D4ABA}" srcOrd="2" destOrd="0" parTransId="{BFE6AF10-2234-4DB7-A11E-6D9A1F78A7BF}" sibTransId="{4D53C05E-DDC3-4C75-9A9A-14ED58FE6DE8}"/>
    <dgm:cxn modelId="{06F151A3-698A-4141-9685-CB208C957A38}" type="presOf" srcId="{F47081FA-17B3-4394-8CC7-50761A1F9DC7}" destId="{45C6474B-3104-4540-A0D6-59A82B30B277}" srcOrd="0" destOrd="0" presId="urn:microsoft.com/office/officeart/2005/8/layout/list1"/>
    <dgm:cxn modelId="{CCCDCEAF-6420-406C-8DD1-EAA90A7443C1}" type="presOf" srcId="{619279D4-39CE-4F21-AA4D-FC5D932D4ABA}" destId="{0895E853-36DF-4913-A4E4-323007F6EFB4}" srcOrd="1" destOrd="0" presId="urn:microsoft.com/office/officeart/2005/8/layout/list1"/>
    <dgm:cxn modelId="{5BD011C7-8DC5-4A4F-B9B6-F94BF3FC3E1E}" type="presOf" srcId="{619279D4-39CE-4F21-AA4D-FC5D932D4ABA}" destId="{73DD44AF-5CAF-4CD4-B69D-0082D86F59CC}" srcOrd="0" destOrd="0" presId="urn:microsoft.com/office/officeart/2005/8/layout/list1"/>
    <dgm:cxn modelId="{19B50FF1-A41F-4B88-9C3C-F362B45F44C3}" type="presOf" srcId="{70A50860-6AB4-4E19-8939-14C325FDC48F}" destId="{DD3D75FD-3E17-4549-97B2-85187FBEAC07}" srcOrd="0" destOrd="0" presId="urn:microsoft.com/office/officeart/2005/8/layout/list1"/>
    <dgm:cxn modelId="{D3CACCF9-F2CD-4D49-9493-B87E79A1828D}" type="presParOf" srcId="{45C6474B-3104-4540-A0D6-59A82B30B277}" destId="{014D1B17-47E2-4CDF-9F12-AB68AFA7F0B1}" srcOrd="0" destOrd="0" presId="urn:microsoft.com/office/officeart/2005/8/layout/list1"/>
    <dgm:cxn modelId="{8896999E-F347-4B60-BEBB-01234F4C85A2}" type="presParOf" srcId="{014D1B17-47E2-4CDF-9F12-AB68AFA7F0B1}" destId="{DD3D75FD-3E17-4549-97B2-85187FBEAC07}" srcOrd="0" destOrd="0" presId="urn:microsoft.com/office/officeart/2005/8/layout/list1"/>
    <dgm:cxn modelId="{869DD1B4-140E-4501-B650-7689949E939B}" type="presParOf" srcId="{014D1B17-47E2-4CDF-9F12-AB68AFA7F0B1}" destId="{A760FF61-86A5-4019-82FF-DA329630C409}" srcOrd="1" destOrd="0" presId="urn:microsoft.com/office/officeart/2005/8/layout/list1"/>
    <dgm:cxn modelId="{DFE489A6-9A0E-4171-B357-E3BFB2D8890B}" type="presParOf" srcId="{45C6474B-3104-4540-A0D6-59A82B30B277}" destId="{E34DC5D7-63F9-4BB0-ACCC-61734966F3E4}" srcOrd="1" destOrd="0" presId="urn:microsoft.com/office/officeart/2005/8/layout/list1"/>
    <dgm:cxn modelId="{78B64C09-DC8D-4A1C-9F1D-D56B6F9551E8}" type="presParOf" srcId="{45C6474B-3104-4540-A0D6-59A82B30B277}" destId="{57A8AF27-B61C-4F0B-8EEA-6DB26450B9EC}" srcOrd="2" destOrd="0" presId="urn:microsoft.com/office/officeart/2005/8/layout/list1"/>
    <dgm:cxn modelId="{A5A9199A-3017-4B68-AC37-A485C0B45C06}" type="presParOf" srcId="{45C6474B-3104-4540-A0D6-59A82B30B277}" destId="{AEA2066D-411F-492F-8245-3E6732A7DD84}" srcOrd="3" destOrd="0" presId="urn:microsoft.com/office/officeart/2005/8/layout/list1"/>
    <dgm:cxn modelId="{96F882D0-7B10-4F47-95A9-0CACE7569201}" type="presParOf" srcId="{45C6474B-3104-4540-A0D6-59A82B30B277}" destId="{564E4405-CEBD-41AD-9B08-B4FD5491A28D}" srcOrd="4" destOrd="0" presId="urn:microsoft.com/office/officeart/2005/8/layout/list1"/>
    <dgm:cxn modelId="{6FD8E22D-1E0F-413B-AB75-E5E4218D316F}" type="presParOf" srcId="{564E4405-CEBD-41AD-9B08-B4FD5491A28D}" destId="{CF82D356-E1F0-46B5-9287-82A154C23682}" srcOrd="0" destOrd="0" presId="urn:microsoft.com/office/officeart/2005/8/layout/list1"/>
    <dgm:cxn modelId="{361FC851-D54B-49D1-94CF-3345A1D78A10}" type="presParOf" srcId="{564E4405-CEBD-41AD-9B08-B4FD5491A28D}" destId="{D50BC90A-7595-4564-82E5-FA609D0CC8AD}" srcOrd="1" destOrd="0" presId="urn:microsoft.com/office/officeart/2005/8/layout/list1"/>
    <dgm:cxn modelId="{28C69006-5F7A-4953-9975-2C042FD2F8BC}" type="presParOf" srcId="{45C6474B-3104-4540-A0D6-59A82B30B277}" destId="{D0BD77D6-8DCD-4FED-B6BE-AA5F49B929C3}" srcOrd="5" destOrd="0" presId="urn:microsoft.com/office/officeart/2005/8/layout/list1"/>
    <dgm:cxn modelId="{5D86439E-8DAB-498C-80C0-44B7A9A2D760}" type="presParOf" srcId="{45C6474B-3104-4540-A0D6-59A82B30B277}" destId="{DD14ED1B-5492-4B93-A3F2-672237C6AAAA}" srcOrd="6" destOrd="0" presId="urn:microsoft.com/office/officeart/2005/8/layout/list1"/>
    <dgm:cxn modelId="{19CF1D43-1497-44B3-A48D-D9F72BC5906F}" type="presParOf" srcId="{45C6474B-3104-4540-A0D6-59A82B30B277}" destId="{8EB691E8-B9E3-4DC2-A583-86D68BB46E87}" srcOrd="7" destOrd="0" presId="urn:microsoft.com/office/officeart/2005/8/layout/list1"/>
    <dgm:cxn modelId="{5B631491-CEAF-40B1-A32E-44D72D07162F}" type="presParOf" srcId="{45C6474B-3104-4540-A0D6-59A82B30B277}" destId="{6046DF21-914F-418A-80FB-582CA495A018}" srcOrd="8" destOrd="0" presId="urn:microsoft.com/office/officeart/2005/8/layout/list1"/>
    <dgm:cxn modelId="{4E11A255-CEA8-4BE5-B30F-96A1742A2684}" type="presParOf" srcId="{6046DF21-914F-418A-80FB-582CA495A018}" destId="{73DD44AF-5CAF-4CD4-B69D-0082D86F59CC}" srcOrd="0" destOrd="0" presId="urn:microsoft.com/office/officeart/2005/8/layout/list1"/>
    <dgm:cxn modelId="{92CB8BEF-71C6-4ADF-BA27-C307757F5B06}" type="presParOf" srcId="{6046DF21-914F-418A-80FB-582CA495A018}" destId="{0895E853-36DF-4913-A4E4-323007F6EFB4}" srcOrd="1" destOrd="0" presId="urn:microsoft.com/office/officeart/2005/8/layout/list1"/>
    <dgm:cxn modelId="{DDF7BC86-B98E-4D56-A2EC-82F0306FB133}" type="presParOf" srcId="{45C6474B-3104-4540-A0D6-59A82B30B277}" destId="{BAD6A85A-AC3E-4B9A-B155-17B10214D274}" srcOrd="9" destOrd="0" presId="urn:microsoft.com/office/officeart/2005/8/layout/list1"/>
    <dgm:cxn modelId="{6ED3424E-36BB-4C75-881F-8716E2A971B7}" type="presParOf" srcId="{45C6474B-3104-4540-A0D6-59A82B30B277}" destId="{EEEAE1F1-9471-424A-AFA6-8B1DB2BD541D}" srcOrd="10" destOrd="0" presId="urn:microsoft.com/office/officeart/2005/8/layout/list1"/>
  </dgm:cxnLst>
  <dgm:bg/>
  <dgm:whole/>
  <dgm:extLst>
    <a:ext uri="http://schemas.microsoft.com/office/drawing/2008/diagram">
      <dsp:dataModelExt xmlns:dsp="http://schemas.microsoft.com/office/drawing/2008/diagram" relId="rId1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A8AF27-B61C-4F0B-8EEA-6DB26450B9EC}">
      <dsp:nvSpPr>
        <dsp:cNvPr id="0" name=""/>
        <dsp:cNvSpPr/>
      </dsp:nvSpPr>
      <dsp:spPr>
        <a:xfrm>
          <a:off x="0" y="694040"/>
          <a:ext cx="9277350" cy="1159200"/>
        </a:xfrm>
        <a:prstGeom prst="rect">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760FF61-86A5-4019-82FF-DA329630C409}">
      <dsp:nvSpPr>
        <dsp:cNvPr id="0" name=""/>
        <dsp:cNvSpPr/>
      </dsp:nvSpPr>
      <dsp:spPr>
        <a:xfrm>
          <a:off x="2319337" y="15079"/>
          <a:ext cx="6494145" cy="1357920"/>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5463" tIns="0" rIns="245463" bIns="0" numCol="1" spcCol="1270" anchor="ctr" anchorCtr="0">
          <a:noAutofit/>
        </a:bodyPr>
        <a:lstStyle/>
        <a:p>
          <a:pPr marL="0" lvl="0" indent="0" algn="r" defTabSz="1422400">
            <a:lnSpc>
              <a:spcPct val="90000"/>
            </a:lnSpc>
            <a:spcBef>
              <a:spcPct val="0"/>
            </a:spcBef>
            <a:spcAft>
              <a:spcPct val="35000"/>
            </a:spcAft>
            <a:buClr>
              <a:srgbClr val="234271"/>
            </a:buClr>
            <a:buSzPts val="2600"/>
            <a:buNone/>
          </a:pPr>
          <a:r>
            <a:rPr lang="ar-KW" sz="3200" b="1" kern="1200">
              <a:latin typeface="Sakkal Majalla" panose="02000000000000000000" pitchFamily="2" charset="-78"/>
              <a:cs typeface="Sakkal Majalla" panose="02000000000000000000" pitchFamily="2" charset="-78"/>
            </a:rPr>
            <a:t>طويلة - ما لا يقل عن 14 - 20 حرفًا</a:t>
          </a:r>
          <a:endParaRPr lang="en-US" sz="3200" kern="1200" dirty="0"/>
        </a:p>
      </dsp:txBody>
      <dsp:txXfrm>
        <a:off x="2385625" y="81367"/>
        <a:ext cx="6361569" cy="1225344"/>
      </dsp:txXfrm>
    </dsp:sp>
    <dsp:sp modelId="{DD14ED1B-5492-4B93-A3F2-672237C6AAAA}">
      <dsp:nvSpPr>
        <dsp:cNvPr id="0" name=""/>
        <dsp:cNvSpPr/>
      </dsp:nvSpPr>
      <dsp:spPr>
        <a:xfrm>
          <a:off x="0" y="2780600"/>
          <a:ext cx="9277350" cy="1159200"/>
        </a:xfrm>
        <a:prstGeom prst="rect">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50BC90A-7595-4564-82E5-FA609D0CC8AD}">
      <dsp:nvSpPr>
        <dsp:cNvPr id="0" name=""/>
        <dsp:cNvSpPr/>
      </dsp:nvSpPr>
      <dsp:spPr>
        <a:xfrm>
          <a:off x="2319337" y="2101639"/>
          <a:ext cx="6494145" cy="1357920"/>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5463" tIns="0" rIns="245463" bIns="0" numCol="1" spcCol="1270" anchor="ctr" anchorCtr="0">
          <a:noAutofit/>
        </a:bodyPr>
        <a:lstStyle/>
        <a:p>
          <a:pPr marL="0" lvl="0" indent="0" algn="r" defTabSz="1422400">
            <a:lnSpc>
              <a:spcPct val="90000"/>
            </a:lnSpc>
            <a:spcBef>
              <a:spcPct val="0"/>
            </a:spcBef>
            <a:spcAft>
              <a:spcPct val="35000"/>
            </a:spcAft>
            <a:buClr>
              <a:srgbClr val="234271"/>
            </a:buClr>
            <a:buSzPts val="2600"/>
            <a:buNone/>
          </a:pPr>
          <a:r>
            <a:rPr lang="ar-KW" sz="3200" b="1" kern="1200">
              <a:latin typeface="Sakkal Majalla" panose="02000000000000000000" pitchFamily="2" charset="-78"/>
              <a:cs typeface="Sakkal Majalla" panose="02000000000000000000" pitchFamily="2" charset="-78"/>
            </a:rPr>
            <a:t>معقدة - الأرقام والأحرف الكبيرة والصغيرة وعلامات الترقيم والأحرف الخاصة</a:t>
          </a:r>
          <a:endParaRPr lang="en-US" sz="3200" kern="1200" dirty="0"/>
        </a:p>
      </dsp:txBody>
      <dsp:txXfrm>
        <a:off x="2385625" y="2167927"/>
        <a:ext cx="6361569" cy="1225344"/>
      </dsp:txXfrm>
    </dsp:sp>
    <dsp:sp modelId="{EEEAE1F1-9471-424A-AFA6-8B1DB2BD541D}">
      <dsp:nvSpPr>
        <dsp:cNvPr id="0" name=""/>
        <dsp:cNvSpPr/>
      </dsp:nvSpPr>
      <dsp:spPr>
        <a:xfrm>
          <a:off x="0" y="4867160"/>
          <a:ext cx="9277350" cy="1159200"/>
        </a:xfrm>
        <a:prstGeom prst="rect">
          <a:avLst/>
        </a:prstGeom>
        <a:solidFill>
          <a:schemeClr val="lt1">
            <a:alpha val="90000"/>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895E853-36DF-4913-A4E4-323007F6EFB4}">
      <dsp:nvSpPr>
        <dsp:cNvPr id="0" name=""/>
        <dsp:cNvSpPr/>
      </dsp:nvSpPr>
      <dsp:spPr>
        <a:xfrm>
          <a:off x="2319337" y="4188200"/>
          <a:ext cx="6494145" cy="135792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5463" tIns="0" rIns="245463" bIns="0" numCol="1" spcCol="1270" anchor="ctr" anchorCtr="0">
          <a:noAutofit/>
        </a:bodyPr>
        <a:lstStyle/>
        <a:p>
          <a:pPr marL="0" lvl="0" indent="0" algn="r" defTabSz="1422400">
            <a:lnSpc>
              <a:spcPct val="90000"/>
            </a:lnSpc>
            <a:spcBef>
              <a:spcPct val="0"/>
            </a:spcBef>
            <a:spcAft>
              <a:spcPct val="35000"/>
            </a:spcAft>
            <a:buClr>
              <a:srgbClr val="234271"/>
            </a:buClr>
            <a:buSzPts val="2600"/>
            <a:buNone/>
          </a:pPr>
          <a:r>
            <a:rPr lang="ar-KW" sz="3200" b="1" kern="1200" dirty="0">
              <a:latin typeface="Sakkal Majalla" panose="02000000000000000000" pitchFamily="2" charset="-78"/>
              <a:cs typeface="Sakkal Majalla" panose="02000000000000000000" pitchFamily="2" charset="-78"/>
            </a:rPr>
            <a:t>عشوائية - تجنبي الأنماط الشائعة وكلمات المعروفة</a:t>
          </a:r>
          <a:endParaRPr lang="en-US" sz="3200" kern="1200" dirty="0"/>
        </a:p>
      </dsp:txBody>
      <dsp:txXfrm>
        <a:off x="2385625" y="4254488"/>
        <a:ext cx="6361569" cy="1225344"/>
      </dsp:txXfrm>
    </dsp:sp>
    <dsp:sp modelId="{23E9BA8F-96B1-4753-A324-1C01AF31C0C4}">
      <dsp:nvSpPr>
        <dsp:cNvPr id="0" name=""/>
        <dsp:cNvSpPr/>
      </dsp:nvSpPr>
      <dsp:spPr>
        <a:xfrm>
          <a:off x="0" y="6953720"/>
          <a:ext cx="9277350" cy="1159200"/>
        </a:xfrm>
        <a:prstGeom prst="rect">
          <a:avLst/>
        </a:prstGeom>
        <a:solidFill>
          <a:schemeClr val="lt1">
            <a:alpha val="90000"/>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DB6DF6E-7463-4590-9CA6-CC13DEECE4E3}">
      <dsp:nvSpPr>
        <dsp:cNvPr id="0" name=""/>
        <dsp:cNvSpPr/>
      </dsp:nvSpPr>
      <dsp:spPr>
        <a:xfrm>
          <a:off x="2319337" y="6274760"/>
          <a:ext cx="6494145" cy="1357920"/>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5463" tIns="0" rIns="245463" bIns="0" numCol="1" spcCol="1270" anchor="ctr" anchorCtr="0">
          <a:noAutofit/>
        </a:bodyPr>
        <a:lstStyle/>
        <a:p>
          <a:pPr marL="0" lvl="0" indent="0" algn="r" defTabSz="1422400">
            <a:lnSpc>
              <a:spcPct val="90000"/>
            </a:lnSpc>
            <a:spcBef>
              <a:spcPct val="0"/>
            </a:spcBef>
            <a:spcAft>
              <a:spcPct val="35000"/>
            </a:spcAft>
            <a:buClr>
              <a:srgbClr val="234271"/>
            </a:buClr>
            <a:buSzPts val="2600"/>
            <a:buNone/>
          </a:pPr>
          <a:r>
            <a:rPr lang="ar-KW" sz="3200" b="1" kern="1200">
              <a:latin typeface="Sakkal Majalla" panose="02000000000000000000" pitchFamily="2" charset="-78"/>
              <a:cs typeface="Sakkal Majalla" panose="02000000000000000000" pitchFamily="2" charset="-78"/>
            </a:rPr>
            <a:t>غير شخصية - تجنبي استخدام المعلومات الشخصية</a:t>
          </a:r>
          <a:endParaRPr lang="en-US" sz="3200" kern="1200" dirty="0"/>
        </a:p>
      </dsp:txBody>
      <dsp:txXfrm>
        <a:off x="2385625" y="6341048"/>
        <a:ext cx="6361569" cy="122534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A8AF27-B61C-4F0B-8EEA-6DB26450B9EC}">
      <dsp:nvSpPr>
        <dsp:cNvPr id="0" name=""/>
        <dsp:cNvSpPr/>
      </dsp:nvSpPr>
      <dsp:spPr>
        <a:xfrm>
          <a:off x="0" y="928039"/>
          <a:ext cx="7924800" cy="1562400"/>
        </a:xfrm>
        <a:prstGeom prst="rect">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760FF61-86A5-4019-82FF-DA329630C409}">
      <dsp:nvSpPr>
        <dsp:cNvPr id="0" name=""/>
        <dsp:cNvSpPr/>
      </dsp:nvSpPr>
      <dsp:spPr>
        <a:xfrm>
          <a:off x="1981200" y="12919"/>
          <a:ext cx="5547360" cy="1830240"/>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9677" tIns="0" rIns="209677" bIns="0" numCol="1" spcCol="1270" anchor="ctr" anchorCtr="0">
          <a:noAutofit/>
        </a:bodyPr>
        <a:lstStyle/>
        <a:p>
          <a:pPr marL="0" lvl="0" indent="0" algn="r" defTabSz="1422400">
            <a:lnSpc>
              <a:spcPct val="90000"/>
            </a:lnSpc>
            <a:spcBef>
              <a:spcPct val="0"/>
            </a:spcBef>
            <a:spcAft>
              <a:spcPct val="35000"/>
            </a:spcAft>
            <a:buClr>
              <a:srgbClr val="234271"/>
            </a:buClr>
            <a:buSzPts val="2600"/>
            <a:buNone/>
          </a:pPr>
          <a:r>
            <a:rPr lang="ar-KW" sz="3200" b="1" kern="1200" dirty="0">
              <a:latin typeface="Sakkal Majalla" panose="02000000000000000000" pitchFamily="2" charset="-78"/>
              <a:cs typeface="Sakkal Majalla" panose="02000000000000000000" pitchFamily="2" charset="-78"/>
            </a:rPr>
            <a:t>لا تُنسى - إنشاء كلمة مرور يمكنك تذكرها</a:t>
          </a:r>
          <a:endParaRPr lang="en-US" sz="3200" kern="1200" dirty="0"/>
        </a:p>
      </dsp:txBody>
      <dsp:txXfrm>
        <a:off x="2070545" y="102264"/>
        <a:ext cx="5368670" cy="1651550"/>
      </dsp:txXfrm>
    </dsp:sp>
    <dsp:sp modelId="{DD14ED1B-5492-4B93-A3F2-672237C6AAAA}">
      <dsp:nvSpPr>
        <dsp:cNvPr id="0" name=""/>
        <dsp:cNvSpPr/>
      </dsp:nvSpPr>
      <dsp:spPr>
        <a:xfrm>
          <a:off x="0" y="3740359"/>
          <a:ext cx="7924800" cy="1562400"/>
        </a:xfrm>
        <a:prstGeom prst="rect">
          <a:avLst/>
        </a:prstGeom>
        <a:solidFill>
          <a:schemeClr val="lt1">
            <a:alpha val="90000"/>
            <a:hueOff val="0"/>
            <a:satOff val="0"/>
            <a:lumOff val="0"/>
            <a:alphaOff val="0"/>
          </a:schemeClr>
        </a:solidFill>
        <a:ln w="25400" cap="flat" cmpd="sng" algn="ctr">
          <a:solidFill>
            <a:schemeClr val="accent2">
              <a:hueOff val="2340759"/>
              <a:satOff val="-2919"/>
              <a:lumOff val="686"/>
              <a:alphaOff val="0"/>
            </a:schemeClr>
          </a:solidFill>
          <a:prstDash val="solid"/>
        </a:ln>
        <a:effectLst/>
      </dsp:spPr>
      <dsp:style>
        <a:lnRef idx="2">
          <a:scrgbClr r="0" g="0" b="0"/>
        </a:lnRef>
        <a:fillRef idx="1">
          <a:scrgbClr r="0" g="0" b="0"/>
        </a:fillRef>
        <a:effectRef idx="0">
          <a:scrgbClr r="0" g="0" b="0"/>
        </a:effectRef>
        <a:fontRef idx="minor"/>
      </dsp:style>
    </dsp:sp>
    <dsp:sp modelId="{D50BC90A-7595-4564-82E5-FA609D0CC8AD}">
      <dsp:nvSpPr>
        <dsp:cNvPr id="0" name=""/>
        <dsp:cNvSpPr/>
      </dsp:nvSpPr>
      <dsp:spPr>
        <a:xfrm>
          <a:off x="1981200" y="2825239"/>
          <a:ext cx="5547360" cy="1830240"/>
        </a:xfrm>
        <a:prstGeom prst="roundRect">
          <a:avLst/>
        </a:prstGeom>
        <a:solidFill>
          <a:schemeClr val="accent2">
            <a:hueOff val="2340759"/>
            <a:satOff val="-2919"/>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9677" tIns="0" rIns="209677" bIns="0" numCol="1" spcCol="1270" anchor="ctr" anchorCtr="0">
          <a:noAutofit/>
        </a:bodyPr>
        <a:lstStyle/>
        <a:p>
          <a:pPr marL="0" lvl="0" indent="0" algn="r" defTabSz="1422400">
            <a:lnSpc>
              <a:spcPct val="90000"/>
            </a:lnSpc>
            <a:spcBef>
              <a:spcPct val="0"/>
            </a:spcBef>
            <a:spcAft>
              <a:spcPct val="35000"/>
            </a:spcAft>
            <a:buClr>
              <a:srgbClr val="234271"/>
            </a:buClr>
            <a:buSzPts val="2600"/>
            <a:buNone/>
          </a:pPr>
          <a:r>
            <a:rPr lang="ar-KW" sz="3200" b="1" kern="1200">
              <a:latin typeface="Sakkal Majalla" panose="02000000000000000000" pitchFamily="2" charset="-78"/>
              <a:cs typeface="Sakkal Majalla" panose="02000000000000000000" pitchFamily="2" charset="-78"/>
            </a:rPr>
            <a:t>سر - لا تشاركي كلمة السر مع آي شخص أو كتابتها على ورق </a:t>
          </a:r>
          <a:endParaRPr lang="en-US" sz="3200" kern="1200" dirty="0"/>
        </a:p>
      </dsp:txBody>
      <dsp:txXfrm>
        <a:off x="2070545" y="2914584"/>
        <a:ext cx="5368670" cy="1651550"/>
      </dsp:txXfrm>
    </dsp:sp>
    <dsp:sp modelId="{EEEAE1F1-9471-424A-AFA6-8B1DB2BD541D}">
      <dsp:nvSpPr>
        <dsp:cNvPr id="0" name=""/>
        <dsp:cNvSpPr/>
      </dsp:nvSpPr>
      <dsp:spPr>
        <a:xfrm>
          <a:off x="0" y="6552680"/>
          <a:ext cx="7924800" cy="1562400"/>
        </a:xfrm>
        <a:prstGeom prst="rect">
          <a:avLst/>
        </a:prstGeom>
        <a:solidFill>
          <a:schemeClr val="lt1">
            <a:alpha val="90000"/>
            <a:hueOff val="0"/>
            <a:satOff val="0"/>
            <a:lumOff val="0"/>
            <a:alphaOff val="0"/>
          </a:schemeClr>
        </a:solidFill>
        <a:ln w="25400" cap="flat" cmpd="sng" algn="ctr">
          <a:solidFill>
            <a:schemeClr val="accent2">
              <a:hueOff val="4681519"/>
              <a:satOff val="-5839"/>
              <a:lumOff val="1373"/>
              <a:alphaOff val="0"/>
            </a:schemeClr>
          </a:solidFill>
          <a:prstDash val="solid"/>
        </a:ln>
        <a:effectLst/>
      </dsp:spPr>
      <dsp:style>
        <a:lnRef idx="2">
          <a:scrgbClr r="0" g="0" b="0"/>
        </a:lnRef>
        <a:fillRef idx="1">
          <a:scrgbClr r="0" g="0" b="0"/>
        </a:fillRef>
        <a:effectRef idx="0">
          <a:scrgbClr r="0" g="0" b="0"/>
        </a:effectRef>
        <a:fontRef idx="minor"/>
      </dsp:style>
    </dsp:sp>
    <dsp:sp modelId="{0895E853-36DF-4913-A4E4-323007F6EFB4}">
      <dsp:nvSpPr>
        <dsp:cNvPr id="0" name=""/>
        <dsp:cNvSpPr/>
      </dsp:nvSpPr>
      <dsp:spPr>
        <a:xfrm>
          <a:off x="1981200" y="5637560"/>
          <a:ext cx="5547360" cy="1830240"/>
        </a:xfrm>
        <a:prstGeom prst="roundRect">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9677" tIns="0" rIns="209677" bIns="0" numCol="1" spcCol="1270" anchor="ctr" anchorCtr="0">
          <a:noAutofit/>
        </a:bodyPr>
        <a:lstStyle/>
        <a:p>
          <a:pPr marL="0" lvl="0" indent="0" algn="r" defTabSz="1422400">
            <a:lnSpc>
              <a:spcPct val="90000"/>
            </a:lnSpc>
            <a:spcBef>
              <a:spcPct val="0"/>
            </a:spcBef>
            <a:spcAft>
              <a:spcPct val="35000"/>
            </a:spcAft>
            <a:buClr>
              <a:srgbClr val="234271"/>
            </a:buClr>
            <a:buSzPts val="2600"/>
            <a:buNone/>
          </a:pPr>
          <a:r>
            <a:rPr lang="ar-KW" sz="3200" b="1" kern="1200">
              <a:latin typeface="Sakkal Majalla" panose="02000000000000000000" pitchFamily="2" charset="-78"/>
              <a:cs typeface="Sakkal Majalla" panose="02000000000000000000" pitchFamily="2" charset="-78"/>
            </a:rPr>
            <a:t>فريدة - لا تستخدم نفس كلمة المرور  لحسابات متعددة</a:t>
          </a:r>
          <a:endParaRPr lang="en-US" sz="3200" kern="1200" dirty="0"/>
        </a:p>
      </dsp:txBody>
      <dsp:txXfrm>
        <a:off x="2070545" y="5726905"/>
        <a:ext cx="5368670" cy="1651550"/>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9759AF-DE48-491D-9571-49219B6915D6}" type="datetimeFigureOut">
              <a:rPr lang="en-US" smtClean="0"/>
              <a:t>1/11/2022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E4F3CE2-DD06-4434-808B-C75DE7A282FC}" type="slidenum">
              <a:rPr lang="en-US" smtClean="0"/>
              <a:t>‹#›</a:t>
            </a:fld>
            <a:endParaRPr lang="en-US"/>
          </a:p>
        </p:txBody>
      </p:sp>
    </p:spTree>
    <p:extLst>
      <p:ext uri="{BB962C8B-B14F-4D97-AF65-F5344CB8AC3E}">
        <p14:creationId xmlns:p14="http://schemas.microsoft.com/office/powerpoint/2010/main" val="4826545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E4F3CE2-DD06-4434-808B-C75DE7A282FC}" type="slidenum">
              <a:rPr lang="en-US" smtClean="0"/>
              <a:t>4</a:t>
            </a:fld>
            <a:endParaRPr lang="en-US"/>
          </a:p>
        </p:txBody>
      </p:sp>
    </p:spTree>
    <p:extLst>
      <p:ext uri="{BB962C8B-B14F-4D97-AF65-F5344CB8AC3E}">
        <p14:creationId xmlns:p14="http://schemas.microsoft.com/office/powerpoint/2010/main" val="29807551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E4F3CE2-DD06-4434-808B-C75DE7A282FC}" type="slidenum">
              <a:rPr lang="en-US" smtClean="0"/>
              <a:t>5</a:t>
            </a:fld>
            <a:endParaRPr lang="en-US"/>
          </a:p>
        </p:txBody>
      </p:sp>
    </p:spTree>
    <p:extLst>
      <p:ext uri="{BB962C8B-B14F-4D97-AF65-F5344CB8AC3E}">
        <p14:creationId xmlns:p14="http://schemas.microsoft.com/office/powerpoint/2010/main" val="16525677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1/11/2022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svg"/><Relationship Id="rId9" Type="http://schemas.openxmlformats.org/officeDocument/2006/relationships/hyperlink" Target="https://pixabay.com/en/social-social-media-internet-349568/" TargetMode="Externa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4.svg"/><Relationship Id="rId3" Type="http://schemas.openxmlformats.org/officeDocument/2006/relationships/hyperlink" Target="https://pixabay.com/vectors/social-media-connections-networking-3846597/" TargetMode="External"/><Relationship Id="rId7" Type="http://schemas.openxmlformats.org/officeDocument/2006/relationships/image" Target="../media/image11.svg"/><Relationship Id="rId12"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0.png"/><Relationship Id="rId11" Type="http://schemas.openxmlformats.org/officeDocument/2006/relationships/image" Target="../media/image2.svg"/><Relationship Id="rId5" Type="http://schemas.openxmlformats.org/officeDocument/2006/relationships/image" Target="../media/image9.svg"/><Relationship Id="rId10" Type="http://schemas.openxmlformats.org/officeDocument/2006/relationships/image" Target="../media/image1.png"/><Relationship Id="rId4" Type="http://schemas.openxmlformats.org/officeDocument/2006/relationships/image" Target="../media/image8.png"/><Relationship Id="rId9" Type="http://schemas.openxmlformats.org/officeDocument/2006/relationships/image" Target="../media/image13.svg"/></Relationships>
</file>

<file path=ppt/slides/_rels/slide3.xml.rels><?xml version="1.0" encoding="UTF-8" standalone="yes"?>
<Relationships xmlns="http://schemas.openxmlformats.org/package/2006/relationships"><Relationship Id="rId8" Type="http://schemas.openxmlformats.org/officeDocument/2006/relationships/image" Target="../media/image3.png"/><Relationship Id="rId13" Type="http://schemas.openxmlformats.org/officeDocument/2006/relationships/image" Target="../media/image18.svg"/><Relationship Id="rId18" Type="http://schemas.openxmlformats.org/officeDocument/2006/relationships/image" Target="../media/image10.png"/><Relationship Id="rId3" Type="http://schemas.openxmlformats.org/officeDocument/2006/relationships/hyperlink" Target="https://es.m.wikipedia.org/wiki/Archivo:Socialmedia-pm.png" TargetMode="External"/><Relationship Id="rId21" Type="http://schemas.openxmlformats.org/officeDocument/2006/relationships/image" Target="../media/image13.svg"/><Relationship Id="rId7" Type="http://schemas.openxmlformats.org/officeDocument/2006/relationships/image" Target="../media/image2.svg"/><Relationship Id="rId12" Type="http://schemas.openxmlformats.org/officeDocument/2006/relationships/image" Target="../media/image17.png"/><Relationship Id="rId17" Type="http://schemas.openxmlformats.org/officeDocument/2006/relationships/image" Target="../media/image22.svg"/><Relationship Id="rId2" Type="http://schemas.openxmlformats.org/officeDocument/2006/relationships/image" Target="../media/image14.png"/><Relationship Id="rId16" Type="http://schemas.openxmlformats.org/officeDocument/2006/relationships/image" Target="../media/image21.png"/><Relationship Id="rId20"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1.png"/><Relationship Id="rId11" Type="http://schemas.openxmlformats.org/officeDocument/2006/relationships/image" Target="../media/image16.svg"/><Relationship Id="rId5" Type="http://schemas.openxmlformats.org/officeDocument/2006/relationships/image" Target="../media/image9.svg"/><Relationship Id="rId15" Type="http://schemas.openxmlformats.org/officeDocument/2006/relationships/image" Target="../media/image20.svg"/><Relationship Id="rId23" Type="http://schemas.openxmlformats.org/officeDocument/2006/relationships/hyperlink" Target="http://www.pngall.com/social-media-png" TargetMode="External"/><Relationship Id="rId10" Type="http://schemas.openxmlformats.org/officeDocument/2006/relationships/image" Target="../media/image15.png"/><Relationship Id="rId19" Type="http://schemas.openxmlformats.org/officeDocument/2006/relationships/image" Target="../media/image11.svg"/><Relationship Id="rId4" Type="http://schemas.openxmlformats.org/officeDocument/2006/relationships/image" Target="../media/image8.png"/><Relationship Id="rId9" Type="http://schemas.openxmlformats.org/officeDocument/2006/relationships/image" Target="../media/image4.svg"/><Relationship Id="rId14" Type="http://schemas.openxmlformats.org/officeDocument/2006/relationships/image" Target="../media/image19.png"/><Relationship Id="rId22" Type="http://schemas.openxmlformats.org/officeDocument/2006/relationships/image" Target="../media/image23.png"/></Relationships>
</file>

<file path=ppt/slides/_rels/slide4.xml.rels><?xml version="1.0" encoding="UTF-8" standalone="yes"?>
<Relationships xmlns="http://schemas.openxmlformats.org/package/2006/relationships"><Relationship Id="rId8" Type="http://schemas.openxmlformats.org/officeDocument/2006/relationships/image" Target="../media/image2.svg"/><Relationship Id="rId3" Type="http://schemas.openxmlformats.org/officeDocument/2006/relationships/image" Target="../media/image24.png"/><Relationship Id="rId7" Type="http://schemas.openxmlformats.org/officeDocument/2006/relationships/image" Target="../media/image1.png"/><Relationship Id="rId12" Type="http://schemas.openxmlformats.org/officeDocument/2006/relationships/hyperlink" Target="https://www.getonlineaustralia.com.au/digital-marketing-services/social-media-marketing-small-business/"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27.svg"/><Relationship Id="rId11" Type="http://schemas.openxmlformats.org/officeDocument/2006/relationships/image" Target="../media/image28.png"/><Relationship Id="rId5" Type="http://schemas.openxmlformats.org/officeDocument/2006/relationships/image" Target="../media/image26.png"/><Relationship Id="rId10" Type="http://schemas.openxmlformats.org/officeDocument/2006/relationships/image" Target="../media/image4.svg"/><Relationship Id="rId4" Type="http://schemas.openxmlformats.org/officeDocument/2006/relationships/image" Target="../media/image25.svg"/><Relationship Id="rId9" Type="http://schemas.openxmlformats.org/officeDocument/2006/relationships/image" Target="../media/image3.png"/></Relationships>
</file>

<file path=ppt/slides/_rels/slide5.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image" Target="../media/image29.png"/><Relationship Id="rId7" Type="http://schemas.openxmlformats.org/officeDocument/2006/relationships/image" Target="../media/image26.png"/><Relationship Id="rId12" Type="http://schemas.openxmlformats.org/officeDocument/2006/relationships/image" Target="../media/image4.sv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25.svg"/><Relationship Id="rId11" Type="http://schemas.openxmlformats.org/officeDocument/2006/relationships/image" Target="../media/image3.png"/><Relationship Id="rId5" Type="http://schemas.openxmlformats.org/officeDocument/2006/relationships/image" Target="../media/image24.png"/><Relationship Id="rId10" Type="http://schemas.openxmlformats.org/officeDocument/2006/relationships/image" Target="../media/image2.svg"/><Relationship Id="rId4" Type="http://schemas.openxmlformats.org/officeDocument/2006/relationships/hyperlink" Target="https://www.freepngimg.com/png/74098-network-icons-media-computer-social-logo" TargetMode="External"/><Relationship Id="rId9"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hyperlink" Target="https://www.seoshark.com.au/benefits-social-media-marketing/" TargetMode="External"/><Relationship Id="rId7" Type="http://schemas.openxmlformats.org/officeDocument/2006/relationships/image" Target="../media/image4.svg"/><Relationship Id="rId2" Type="http://schemas.openxmlformats.org/officeDocument/2006/relationships/image" Target="../media/image30.pn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sv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8" Type="http://schemas.openxmlformats.org/officeDocument/2006/relationships/hyperlink" Target="https://thestoryreadingapeblog.com/2016/01/30/how-many-users-on-social-media/comment-page-1/" TargetMode="External"/><Relationship Id="rId3" Type="http://schemas.openxmlformats.org/officeDocument/2006/relationships/image" Target="../media/image1.png"/><Relationship Id="rId7" Type="http://schemas.openxmlformats.org/officeDocument/2006/relationships/image" Target="../media/image31.png"/><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svg"/></Relationships>
</file>

<file path=ppt/slides/_rels/slide9.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4.svg"/><Relationship Id="rId3" Type="http://schemas.openxmlformats.org/officeDocument/2006/relationships/image" Target="../media/image18.svg"/><Relationship Id="rId7" Type="http://schemas.openxmlformats.org/officeDocument/2006/relationships/image" Target="../media/image16.svg"/><Relationship Id="rId12" Type="http://schemas.openxmlformats.org/officeDocument/2006/relationships/image" Target="../media/image3.png"/><Relationship Id="rId17" Type="http://schemas.openxmlformats.org/officeDocument/2006/relationships/image" Target="../media/image35.svg"/><Relationship Id="rId2" Type="http://schemas.openxmlformats.org/officeDocument/2006/relationships/image" Target="../media/image17.png"/><Relationship Id="rId16" Type="http://schemas.openxmlformats.org/officeDocument/2006/relationships/image" Target="../media/image34.png"/><Relationship Id="rId1" Type="http://schemas.openxmlformats.org/officeDocument/2006/relationships/slideLayout" Target="../slideLayouts/slideLayout7.xml"/><Relationship Id="rId6" Type="http://schemas.openxmlformats.org/officeDocument/2006/relationships/image" Target="../media/image15.png"/><Relationship Id="rId11" Type="http://schemas.openxmlformats.org/officeDocument/2006/relationships/image" Target="../media/image33.svg"/><Relationship Id="rId5" Type="http://schemas.openxmlformats.org/officeDocument/2006/relationships/image" Target="../media/image22.svg"/><Relationship Id="rId15" Type="http://schemas.openxmlformats.org/officeDocument/2006/relationships/image" Target="../media/image9.svg"/><Relationship Id="rId10" Type="http://schemas.openxmlformats.org/officeDocument/2006/relationships/image" Target="../media/image32.png"/><Relationship Id="rId4" Type="http://schemas.openxmlformats.org/officeDocument/2006/relationships/image" Target="../media/image21.png"/><Relationship Id="rId9" Type="http://schemas.openxmlformats.org/officeDocument/2006/relationships/image" Target="../media/image20.svg"/><Relationship Id="rId14" Type="http://schemas.openxmlformats.org/officeDocument/2006/relationships/image" Target="../media/image8.png"/></Relationships>
</file>

<file path=ppt/slides/_rels/slide10.xml.rels><?xml version="1.0" encoding="UTF-8" standalone="yes"?>
<Relationships xmlns="http://schemas.openxmlformats.org/package/2006/relationships"><Relationship Id="rId8" Type="http://schemas.openxmlformats.org/officeDocument/2006/relationships/hyperlink" Target="https://geobrava.wordpress.com/2018/10/29/it-security-related-revenues-will-reach-133-7-billion/" TargetMode="External"/><Relationship Id="rId3" Type="http://schemas.openxmlformats.org/officeDocument/2006/relationships/image" Target="../media/image2.svg"/><Relationship Id="rId7" Type="http://schemas.openxmlformats.org/officeDocument/2006/relationships/image" Target="../media/image37.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6.png"/><Relationship Id="rId11" Type="http://schemas.openxmlformats.org/officeDocument/2006/relationships/image" Target="../media/image9.svg"/><Relationship Id="rId5" Type="http://schemas.openxmlformats.org/officeDocument/2006/relationships/image" Target="../media/image4.svg"/><Relationship Id="rId10" Type="http://schemas.openxmlformats.org/officeDocument/2006/relationships/image" Target="../media/image8.png"/><Relationship Id="rId4" Type="http://schemas.openxmlformats.org/officeDocument/2006/relationships/image" Target="../media/image3.png"/><Relationship Id="rId9" Type="http://schemas.openxmlformats.org/officeDocument/2006/relationships/image" Target="../media/image38.png"/></Relationships>
</file>

<file path=ppt/slides/_rels/slide11.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3.svg"/><Relationship Id="rId7" Type="http://schemas.openxmlformats.org/officeDocument/2006/relationships/image" Target="../media/image40.svg"/><Relationship Id="rId2" Type="http://schemas.openxmlformats.org/officeDocument/2006/relationships/image" Target="../media/image32.png"/><Relationship Id="rId1" Type="http://schemas.openxmlformats.org/officeDocument/2006/relationships/slideLayout" Target="../slideLayouts/slideLayout7.xml"/><Relationship Id="rId6" Type="http://schemas.openxmlformats.org/officeDocument/2006/relationships/image" Target="../media/image39.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hyperlink" Target="https://pngwebhost.com/site-control-panel/advanced-resources/" TargetMode="External"/></Relationships>
</file>

<file path=ppt/slides/_rels/slide12.xml.rels><?xml version="1.0" encoding="UTF-8" standalone="yes"?>
<Relationships xmlns="http://schemas.openxmlformats.org/package/2006/relationships"><Relationship Id="rId8" Type="http://schemas.openxmlformats.org/officeDocument/2006/relationships/image" Target="../media/image44.png"/><Relationship Id="rId13" Type="http://schemas.openxmlformats.org/officeDocument/2006/relationships/diagramColors" Target="../diagrams/colors1.xml"/><Relationship Id="rId18" Type="http://schemas.openxmlformats.org/officeDocument/2006/relationships/diagramColors" Target="../diagrams/colors2.xml"/><Relationship Id="rId3" Type="http://schemas.openxmlformats.org/officeDocument/2006/relationships/image" Target="../media/image43.svg"/><Relationship Id="rId7" Type="http://schemas.openxmlformats.org/officeDocument/2006/relationships/image" Target="../media/image4.svg"/><Relationship Id="rId12" Type="http://schemas.openxmlformats.org/officeDocument/2006/relationships/diagramQuickStyle" Target="../diagrams/quickStyle1.xml"/><Relationship Id="rId17" Type="http://schemas.openxmlformats.org/officeDocument/2006/relationships/diagramQuickStyle" Target="../diagrams/quickStyle2.xml"/><Relationship Id="rId2" Type="http://schemas.openxmlformats.org/officeDocument/2006/relationships/image" Target="../media/image42.png"/><Relationship Id="rId16" Type="http://schemas.openxmlformats.org/officeDocument/2006/relationships/diagramLayout" Target="../diagrams/layout2.xml"/><Relationship Id="rId1" Type="http://schemas.openxmlformats.org/officeDocument/2006/relationships/slideLayout" Target="../slideLayouts/slideLayout7.xml"/><Relationship Id="rId6" Type="http://schemas.openxmlformats.org/officeDocument/2006/relationships/image" Target="../media/image3.png"/><Relationship Id="rId11" Type="http://schemas.openxmlformats.org/officeDocument/2006/relationships/diagramLayout" Target="../diagrams/layout1.xml"/><Relationship Id="rId5" Type="http://schemas.openxmlformats.org/officeDocument/2006/relationships/image" Target="../media/image2.svg"/><Relationship Id="rId15" Type="http://schemas.openxmlformats.org/officeDocument/2006/relationships/diagramData" Target="../diagrams/data2.xml"/><Relationship Id="rId10" Type="http://schemas.openxmlformats.org/officeDocument/2006/relationships/diagramData" Target="../diagrams/data1.xml"/><Relationship Id="rId19" Type="http://schemas.microsoft.com/office/2007/relationships/diagramDrawing" Target="../diagrams/drawing2.xml"/><Relationship Id="rId4" Type="http://schemas.openxmlformats.org/officeDocument/2006/relationships/image" Target="../media/image1.png"/><Relationship Id="rId9" Type="http://schemas.openxmlformats.org/officeDocument/2006/relationships/hyperlink" Target="https://estacioninformatica.blogspot.com/2016/03/las-peores-500-contrasenas-de-la.html" TargetMode="External"/><Relationship Id="rId14" Type="http://schemas.microsoft.com/office/2007/relationships/diagramDrawing" Target="../diagrams/drawing1.xml"/></Relationships>
</file>

<file path=ppt/slides/_rels/slide13.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2.svg"/><Relationship Id="rId7" Type="http://schemas.openxmlformats.org/officeDocument/2006/relationships/image" Target="../media/image1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20.svg"/></Relationships>
</file>

<file path=ppt/slides/_rels/slide14.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image" Target="../media/image9.svg"/><Relationship Id="rId3" Type="http://schemas.openxmlformats.org/officeDocument/2006/relationships/image" Target="../media/image45.svg"/><Relationship Id="rId7" Type="http://schemas.openxmlformats.org/officeDocument/2006/relationships/image" Target="../media/image20.svg"/><Relationship Id="rId12" Type="http://schemas.openxmlformats.org/officeDocument/2006/relationships/image" Target="../media/image8.png"/><Relationship Id="rId2" Type="http://schemas.openxmlformats.org/officeDocument/2006/relationships/image" Target="../media/image15.png"/><Relationship Id="rId16" Type="http://schemas.openxmlformats.org/officeDocument/2006/relationships/image" Target="../media/image48.png"/><Relationship Id="rId1" Type="http://schemas.openxmlformats.org/officeDocument/2006/relationships/slideLayout" Target="../slideLayouts/slideLayout7.xml"/><Relationship Id="rId6" Type="http://schemas.openxmlformats.org/officeDocument/2006/relationships/image" Target="../media/image19.png"/><Relationship Id="rId11" Type="http://schemas.openxmlformats.org/officeDocument/2006/relationships/image" Target="../media/image4.svg"/><Relationship Id="rId5" Type="http://schemas.openxmlformats.org/officeDocument/2006/relationships/image" Target="../media/image18.svg"/><Relationship Id="rId15" Type="http://schemas.openxmlformats.org/officeDocument/2006/relationships/image" Target="../media/image47.png"/><Relationship Id="rId10" Type="http://schemas.openxmlformats.org/officeDocument/2006/relationships/image" Target="../media/image3.png"/><Relationship Id="rId4" Type="http://schemas.openxmlformats.org/officeDocument/2006/relationships/image" Target="../media/image17.png"/><Relationship Id="rId9" Type="http://schemas.openxmlformats.org/officeDocument/2006/relationships/image" Target="../media/image33.svg"/><Relationship Id="rId14" Type="http://schemas.openxmlformats.org/officeDocument/2006/relationships/image" Target="../media/image46.png"/></Relationships>
</file>

<file path=ppt/slides/_rels/slide1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25.svg"/><Relationship Id="rId7" Type="http://schemas.openxmlformats.org/officeDocument/2006/relationships/image" Target="../media/image52.svg"/><Relationship Id="rId2" Type="http://schemas.openxmlformats.org/officeDocument/2006/relationships/image" Target="../media/image24.png"/><Relationship Id="rId1" Type="http://schemas.openxmlformats.org/officeDocument/2006/relationships/slideLayout" Target="../slideLayouts/slideLayout7.xml"/><Relationship Id="rId6" Type="http://schemas.openxmlformats.org/officeDocument/2006/relationships/image" Target="../media/image51.png"/><Relationship Id="rId5" Type="http://schemas.openxmlformats.org/officeDocument/2006/relationships/image" Target="../media/image50.svg"/><Relationship Id="rId10" Type="http://schemas.openxmlformats.org/officeDocument/2006/relationships/image" Target="../media/image53.png"/><Relationship Id="rId4" Type="http://schemas.openxmlformats.org/officeDocument/2006/relationships/image" Target="../media/image49.png"/><Relationship Id="rId9" Type="http://schemas.openxmlformats.org/officeDocument/2006/relationships/image" Target="../media/image4.svg"/></Relationships>
</file>

<file path=ppt/slides/_rels/slide1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9.svg"/><Relationship Id="rId7" Type="http://schemas.openxmlformats.org/officeDocument/2006/relationships/image" Target="../media/image33.svg"/><Relationship Id="rId12" Type="http://schemas.openxmlformats.org/officeDocument/2006/relationships/image" Target="../media/image38.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32.png"/><Relationship Id="rId11" Type="http://schemas.openxmlformats.org/officeDocument/2006/relationships/hyperlink" Target="https://positek.net/2-factor/" TargetMode="External"/><Relationship Id="rId5" Type="http://schemas.openxmlformats.org/officeDocument/2006/relationships/image" Target="../media/image55.svg"/><Relationship Id="rId10" Type="http://schemas.openxmlformats.org/officeDocument/2006/relationships/image" Target="../media/image56.png"/><Relationship Id="rId4" Type="http://schemas.openxmlformats.org/officeDocument/2006/relationships/image" Target="../media/image54.png"/><Relationship Id="rId9" Type="http://schemas.openxmlformats.org/officeDocument/2006/relationships/image" Target="../media/image4.svg"/></Relationships>
</file>

<file path=ppt/slides/_rels/slide1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55.svg"/><Relationship Id="rId7" Type="http://schemas.openxmlformats.org/officeDocument/2006/relationships/image" Target="../media/image33.svg"/><Relationship Id="rId2" Type="http://schemas.openxmlformats.org/officeDocument/2006/relationships/image" Target="../media/image54.png"/><Relationship Id="rId1" Type="http://schemas.openxmlformats.org/officeDocument/2006/relationships/slideLayout" Target="../slideLayouts/slideLayout7.xml"/><Relationship Id="rId6" Type="http://schemas.openxmlformats.org/officeDocument/2006/relationships/image" Target="../media/image32.png"/><Relationship Id="rId11" Type="http://schemas.openxmlformats.org/officeDocument/2006/relationships/hyperlink" Target="https://laatjeniethackmaken.nl/" TargetMode="External"/><Relationship Id="rId5" Type="http://schemas.openxmlformats.org/officeDocument/2006/relationships/image" Target="../media/image58.svg"/><Relationship Id="rId10" Type="http://schemas.openxmlformats.org/officeDocument/2006/relationships/image" Target="../media/image59.png"/><Relationship Id="rId4" Type="http://schemas.openxmlformats.org/officeDocument/2006/relationships/image" Target="../media/image57.png"/><Relationship Id="rId9" Type="http://schemas.openxmlformats.org/officeDocument/2006/relationships/image" Target="../media/image4.svg"/></Relationships>
</file>

<file path=ppt/slides/_rels/slide1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slideLayout" Target="../slideLayouts/slideLayout7.xml"/><Relationship Id="rId1" Type="http://schemas.openxmlformats.org/officeDocument/2006/relationships/tags" Target="../tags/tag4.xml"/><Relationship Id="rId5" Type="http://schemas.openxmlformats.org/officeDocument/2006/relationships/hyperlink" Target="http://nextarconsulting.com/en/cyber-security_/" TargetMode="External"/><Relationship Id="rId4" Type="http://schemas.openxmlformats.org/officeDocument/2006/relationships/image" Target="../media/image60.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302326"/>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549111" y="646372"/>
            <a:ext cx="438710" cy="407601"/>
          </a:xfrm>
          <a:prstGeom prst="rect">
            <a:avLst/>
          </a:prstGeom>
        </p:spPr>
      </p:pic>
      <p:pic>
        <p:nvPicPr>
          <p:cNvPr id="3" name="Picture 3"/>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10481035" y="442572"/>
            <a:ext cx="438710" cy="407601"/>
          </a:xfrm>
          <a:prstGeom prst="rect">
            <a:avLst/>
          </a:prstGeom>
        </p:spPr>
      </p:pic>
      <p:pic>
        <p:nvPicPr>
          <p:cNvPr id="4" name="Picture 4"/>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110401" y="6123585"/>
            <a:ext cx="438710" cy="407601"/>
          </a:xfrm>
          <a:prstGeom prst="rect">
            <a:avLst/>
          </a:prstGeom>
        </p:spPr>
      </p:pic>
      <p:pic>
        <p:nvPicPr>
          <p:cNvPr id="5" name="Picture 5"/>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4342202" y="8624644"/>
            <a:ext cx="438710" cy="407601"/>
          </a:xfrm>
          <a:prstGeom prst="rect">
            <a:avLst/>
          </a:prstGeom>
        </p:spPr>
      </p:pic>
      <p:pic>
        <p:nvPicPr>
          <p:cNvPr id="6" name="Picture 6"/>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17259300" y="2124901"/>
            <a:ext cx="438710" cy="407601"/>
          </a:xfrm>
          <a:prstGeom prst="rect">
            <a:avLst/>
          </a:prstGeom>
        </p:spPr>
      </p:pic>
      <p:pic>
        <p:nvPicPr>
          <p:cNvPr id="7" name="Picture 7"/>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17698010" y="7065898"/>
            <a:ext cx="438710" cy="407601"/>
          </a:xfrm>
          <a:prstGeom prst="rect">
            <a:avLst/>
          </a:prstGeom>
        </p:spPr>
      </p:pic>
      <p:pic>
        <p:nvPicPr>
          <p:cNvPr id="8" name="Picture 8"/>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11484274" y="8607464"/>
            <a:ext cx="438710" cy="407601"/>
          </a:xfrm>
          <a:prstGeom prst="rect">
            <a:avLst/>
          </a:prstGeom>
        </p:spPr>
      </p:pic>
      <p:pic>
        <p:nvPicPr>
          <p:cNvPr id="9" name="Picture 9"/>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4780912" y="-102215"/>
            <a:ext cx="438710" cy="407601"/>
          </a:xfrm>
          <a:prstGeom prst="rect">
            <a:avLst/>
          </a:prstGeom>
        </p:spPr>
      </p:pic>
      <p:pic>
        <p:nvPicPr>
          <p:cNvPr id="10" name="Picture 10"/>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2136480" y="2894745"/>
            <a:ext cx="438710" cy="407601"/>
          </a:xfrm>
          <a:prstGeom prst="rect">
            <a:avLst/>
          </a:prstGeom>
        </p:spPr>
      </p:pic>
      <p:pic>
        <p:nvPicPr>
          <p:cNvPr id="11" name="Picture 11"/>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14912591" y="101585"/>
            <a:ext cx="438710" cy="407601"/>
          </a:xfrm>
          <a:prstGeom prst="rect">
            <a:avLst/>
          </a:prstGeom>
        </p:spPr>
      </p:pic>
      <p:pic>
        <p:nvPicPr>
          <p:cNvPr id="12" name="Picture 12"/>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16633065" y="4735899"/>
            <a:ext cx="438710" cy="407601"/>
          </a:xfrm>
          <a:prstGeom prst="rect">
            <a:avLst/>
          </a:prstGeom>
        </p:spPr>
      </p:pic>
      <p:pic>
        <p:nvPicPr>
          <p:cNvPr id="13" name="Picture 13"/>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15468600" y="9675598"/>
            <a:ext cx="438710" cy="407601"/>
          </a:xfrm>
          <a:prstGeom prst="rect">
            <a:avLst/>
          </a:prstGeom>
        </p:spPr>
      </p:pic>
      <p:sp>
        <p:nvSpPr>
          <p:cNvPr id="16" name="TextBox 16"/>
          <p:cNvSpPr txBox="1"/>
          <p:nvPr/>
        </p:nvSpPr>
        <p:spPr>
          <a:xfrm>
            <a:off x="6393735" y="1662163"/>
            <a:ext cx="11579660" cy="4251805"/>
          </a:xfrm>
          <a:prstGeom prst="rect">
            <a:avLst/>
          </a:prstGeom>
        </p:spPr>
        <p:txBody>
          <a:bodyPr wrap="square" lIns="0" tIns="0" rIns="0" bIns="0" rtlCol="0" anchor="t">
            <a:spAutoFit/>
          </a:bodyPr>
          <a:lstStyle/>
          <a:p>
            <a:pPr marL="0" lvl="0" indent="0" algn="ctr" rtl="1">
              <a:lnSpc>
                <a:spcPts val="17310"/>
              </a:lnSpc>
              <a:spcBef>
                <a:spcPct val="0"/>
              </a:spcBef>
            </a:pPr>
            <a:r>
              <a:rPr lang="ar-KW" sz="9600" u="none" dirty="0">
                <a:solidFill>
                  <a:srgbClr val="FFFFFF"/>
                </a:solidFill>
                <a:latin typeface="Sakkal Majalla" panose="02000000000000000000" pitchFamily="2" charset="-78"/>
                <a:cs typeface="Sakkal Majalla" panose="02000000000000000000" pitchFamily="2" charset="-78"/>
              </a:rPr>
              <a:t>مواقع التواصل الاجتماعي</a:t>
            </a:r>
          </a:p>
          <a:p>
            <a:pPr marL="0" lvl="0" indent="0" algn="ctr" rtl="1">
              <a:lnSpc>
                <a:spcPts val="17310"/>
              </a:lnSpc>
              <a:spcBef>
                <a:spcPct val="0"/>
              </a:spcBef>
            </a:pPr>
            <a:r>
              <a:rPr lang="ar-KW" sz="9600" dirty="0">
                <a:solidFill>
                  <a:srgbClr val="FFFFFF"/>
                </a:solidFill>
                <a:latin typeface="Sakkal Majalla" panose="02000000000000000000" pitchFamily="2" charset="-78"/>
                <a:cs typeface="Sakkal Majalla" panose="02000000000000000000" pitchFamily="2" charset="-78"/>
              </a:rPr>
              <a:t>بين المنفعة و الخطر</a:t>
            </a:r>
            <a:endParaRPr lang="en-US" sz="9600" u="none" dirty="0">
              <a:solidFill>
                <a:srgbClr val="FFFFFF"/>
              </a:solidFill>
              <a:latin typeface="Sakkal Majalla" panose="02000000000000000000" pitchFamily="2" charset="-78"/>
              <a:cs typeface="Sakkal Majalla" panose="02000000000000000000" pitchFamily="2" charset="-78"/>
            </a:endParaRPr>
          </a:p>
        </p:txBody>
      </p:sp>
      <p:sp>
        <p:nvSpPr>
          <p:cNvPr id="17" name="TextBox 17"/>
          <p:cNvSpPr txBox="1"/>
          <p:nvPr/>
        </p:nvSpPr>
        <p:spPr>
          <a:xfrm>
            <a:off x="10342131" y="7661962"/>
            <a:ext cx="7661744" cy="1000274"/>
          </a:xfrm>
          <a:prstGeom prst="rect">
            <a:avLst/>
          </a:prstGeom>
        </p:spPr>
        <p:txBody>
          <a:bodyPr lIns="0" tIns="0" rIns="0" bIns="0" rtlCol="0" anchor="t">
            <a:spAutoFit/>
          </a:bodyPr>
          <a:lstStyle/>
          <a:p>
            <a:pPr marL="0" lvl="0" indent="0" algn="ctr">
              <a:lnSpc>
                <a:spcPts val="3920"/>
              </a:lnSpc>
              <a:spcBef>
                <a:spcPct val="0"/>
              </a:spcBef>
            </a:pPr>
            <a:r>
              <a:rPr lang="ar-KW" sz="2800" u="none" dirty="0">
                <a:solidFill>
                  <a:srgbClr val="FFFFFF"/>
                </a:solidFill>
                <a:latin typeface="Sakkal Majalla" panose="02000000000000000000" pitchFamily="2" charset="-78"/>
                <a:cs typeface="Sakkal Majalla" panose="02000000000000000000" pitchFamily="2" charset="-78"/>
              </a:rPr>
              <a:t>شروق الصايغ</a:t>
            </a:r>
          </a:p>
          <a:p>
            <a:pPr marL="0" lvl="0" indent="0" algn="ctr">
              <a:lnSpc>
                <a:spcPts val="3920"/>
              </a:lnSpc>
              <a:spcBef>
                <a:spcPct val="0"/>
              </a:spcBef>
            </a:pPr>
            <a:r>
              <a:rPr lang="ar-KW" sz="2800" dirty="0">
                <a:solidFill>
                  <a:srgbClr val="FFFFFF"/>
                </a:solidFill>
                <a:latin typeface="Sakkal Majalla" panose="02000000000000000000" pitchFamily="2" charset="-78"/>
                <a:cs typeface="Sakkal Majalla" panose="02000000000000000000" pitchFamily="2" charset="-78"/>
              </a:rPr>
              <a:t>مدير عام مركز اشراق للثقافة و التدريب</a:t>
            </a:r>
            <a:endParaRPr lang="en-US" sz="2800" u="none" dirty="0">
              <a:solidFill>
                <a:srgbClr val="FFFFFF"/>
              </a:solidFill>
              <a:latin typeface="Sakkal Majalla" panose="02000000000000000000" pitchFamily="2" charset="-78"/>
              <a:cs typeface="Sakkal Majalla" panose="02000000000000000000" pitchFamily="2" charset="-78"/>
            </a:endParaRPr>
          </a:p>
        </p:txBody>
      </p:sp>
      <p:pic>
        <p:nvPicPr>
          <p:cNvPr id="20" name="Picture 19" descr="Logo&#10;&#10;Description automatically generated">
            <a:extLst>
              <a:ext uri="{FF2B5EF4-FFF2-40B4-BE49-F238E27FC236}">
                <a16:creationId xmlns:a16="http://schemas.microsoft.com/office/drawing/2014/main" id="{E820459C-C78C-4C5C-B2AC-EB2F332C326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4912590" y="-172781"/>
            <a:ext cx="3299335" cy="2330155"/>
          </a:xfrm>
          <a:prstGeom prst="rect">
            <a:avLst/>
          </a:prstGeom>
        </p:spPr>
      </p:pic>
      <p:pic>
        <p:nvPicPr>
          <p:cNvPr id="22" name="Picture 21" descr="Text, logo&#10;&#10;Description automatically generated">
            <a:extLst>
              <a:ext uri="{FF2B5EF4-FFF2-40B4-BE49-F238E27FC236}">
                <a16:creationId xmlns:a16="http://schemas.microsoft.com/office/drawing/2014/main" id="{0F163762-5CA7-4029-81DB-D6B362763501}"/>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544530" y="3406174"/>
            <a:ext cx="9144000" cy="6677025"/>
          </a:xfrm>
          <a:prstGeom prst="rect">
            <a:avLst/>
          </a:prstGeom>
        </p:spPr>
      </p:pic>
    </p:spTree>
    <p:custDataLst>
      <p:tags r:id="rId1"/>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AEADD"/>
        </a:solidFill>
        <a:effectLst/>
      </p:bgPr>
    </p:bg>
    <p:spTree>
      <p:nvGrpSpPr>
        <p:cNvPr id="1" name=""/>
        <p:cNvGrpSpPr/>
        <p:nvPr/>
      </p:nvGrpSpPr>
      <p:grpSpPr>
        <a:xfrm>
          <a:off x="0" y="0"/>
          <a:ext cx="0" cy="0"/>
          <a:chOff x="0" y="0"/>
          <a:chExt cx="0" cy="0"/>
        </a:xfrm>
      </p:grpSpPr>
      <p:pic>
        <p:nvPicPr>
          <p:cNvPr id="29" name="Picture 28" descr="Background pattern&#10;&#10;Description automatically generated with medium confidence">
            <a:extLst>
              <a:ext uri="{FF2B5EF4-FFF2-40B4-BE49-F238E27FC236}">
                <a16:creationId xmlns:a16="http://schemas.microsoft.com/office/drawing/2014/main" id="{3F87AF2F-5049-45E4-8C4B-6975BA6DF8AE}"/>
              </a:ext>
            </a:extLst>
          </p:cNvPr>
          <p:cNvPicPr>
            <a:picLocks noChangeAspect="1"/>
          </p:cNvPicPr>
          <p:nvPr/>
        </p:nvPicPr>
        <p:blipFill>
          <a:blip r:embed="rId2">
            <a:alphaModFix amt="20000"/>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14400" y="-1049804"/>
            <a:ext cx="19431000" cy="12245577"/>
          </a:xfrm>
          <a:prstGeom prst="rect">
            <a:avLst/>
          </a:prstGeom>
        </p:spPr>
      </p:pic>
      <p:pic>
        <p:nvPicPr>
          <p:cNvPr id="2" name="Picture 2"/>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9837228" y="936007"/>
            <a:ext cx="7139674" cy="1392236"/>
          </a:xfrm>
          <a:prstGeom prst="rect">
            <a:avLst/>
          </a:prstGeom>
        </p:spPr>
      </p:pic>
      <p:sp>
        <p:nvSpPr>
          <p:cNvPr id="3" name="TextBox 3"/>
          <p:cNvSpPr txBox="1"/>
          <p:nvPr/>
        </p:nvSpPr>
        <p:spPr>
          <a:xfrm>
            <a:off x="10119628" y="669906"/>
            <a:ext cx="6574874" cy="1413849"/>
          </a:xfrm>
          <a:prstGeom prst="rect">
            <a:avLst/>
          </a:prstGeom>
        </p:spPr>
        <p:txBody>
          <a:bodyPr lIns="0" tIns="0" rIns="0" bIns="0" rtlCol="0" anchor="t">
            <a:spAutoFit/>
          </a:bodyPr>
          <a:lstStyle/>
          <a:p>
            <a:pPr marL="0" lvl="0" indent="0" algn="ctr">
              <a:lnSpc>
                <a:spcPts val="12319"/>
              </a:lnSpc>
              <a:spcBef>
                <a:spcPct val="0"/>
              </a:spcBef>
            </a:pPr>
            <a:r>
              <a:rPr lang="ar-KW" sz="6000" u="none" dirty="0">
                <a:solidFill>
                  <a:srgbClr val="302326"/>
                </a:solidFill>
                <a:latin typeface="Sakkal Majalla" panose="02000000000000000000" pitchFamily="2" charset="-78"/>
                <a:cs typeface="Sakkal Majalla" panose="02000000000000000000" pitchFamily="2" charset="-78"/>
              </a:rPr>
              <a:t>مواقع التواصل الاجتماعي</a:t>
            </a:r>
            <a:endParaRPr lang="en-US" sz="6000" u="none" dirty="0">
              <a:solidFill>
                <a:srgbClr val="302326"/>
              </a:solidFill>
              <a:latin typeface="Sakkal Majalla" panose="02000000000000000000" pitchFamily="2" charset="-78"/>
              <a:cs typeface="Sakkal Majalla" panose="02000000000000000000" pitchFamily="2" charset="-78"/>
            </a:endParaRPr>
          </a:p>
        </p:txBody>
      </p:sp>
      <p:pic>
        <p:nvPicPr>
          <p:cNvPr id="7" name="Picture 7"/>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16536110" y="3576110"/>
            <a:ext cx="656591" cy="736990"/>
          </a:xfrm>
          <a:prstGeom prst="rect">
            <a:avLst/>
          </a:prstGeom>
        </p:spPr>
      </p:pic>
      <p:pic>
        <p:nvPicPr>
          <p:cNvPr id="8" name="Picture 8"/>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a:off x="1290397" y="8953500"/>
            <a:ext cx="656591" cy="736990"/>
          </a:xfrm>
          <a:prstGeom prst="rect">
            <a:avLst/>
          </a:prstGeom>
        </p:spPr>
      </p:pic>
      <p:sp>
        <p:nvSpPr>
          <p:cNvPr id="12" name="TextBox 12"/>
          <p:cNvSpPr txBox="1"/>
          <p:nvPr/>
        </p:nvSpPr>
        <p:spPr>
          <a:xfrm>
            <a:off x="990600" y="3475991"/>
            <a:ext cx="14923445" cy="5400261"/>
          </a:xfrm>
          <a:prstGeom prst="rect">
            <a:avLst/>
          </a:prstGeom>
        </p:spPr>
        <p:txBody>
          <a:bodyPr wrap="square" lIns="0" tIns="0" rIns="0" bIns="0" rtlCol="0" anchor="t">
            <a:spAutoFit/>
          </a:bodyPr>
          <a:lstStyle/>
          <a:p>
            <a:pPr marL="0" lvl="0" indent="0" algn="r" rtl="1">
              <a:lnSpc>
                <a:spcPct val="200000"/>
              </a:lnSpc>
              <a:spcBef>
                <a:spcPct val="0"/>
              </a:spcBef>
            </a:pPr>
            <a:r>
              <a:rPr lang="ar-KW" sz="3599" spc="-89" dirty="0">
                <a:solidFill>
                  <a:srgbClr val="302326"/>
                </a:solidFill>
                <a:latin typeface="Sakkal Majalla" panose="02000000000000000000" pitchFamily="2" charset="-78"/>
                <a:cs typeface="Sakkal Majalla" panose="02000000000000000000" pitchFamily="2" charset="-78"/>
              </a:rPr>
              <a:t>تشير مواقع التواصل الاجتماعي إلى كل مواقع الويب الموجودة على شبكة الإنترنت، والتطبيقات التي صُممت خصيصاً ليتشارك الأفراد عبرها الصور ومقاطع الفيديو والصوت والآراء بطريقة حيوية، وهناك بعض الاعتقادات الخاطئة التي تحصر مواقع التواصل الاجتماعي بكونها أدوات اتصال خاصة بالهواتف الذكيّة، إلّا أنّ الحقيقة تشير إلى أنّ هذه المواقع بدأت مع أجهزة الحاسوب وامتدت إلى أن طال انتشارها الهواتف الذكية وأصبحت جزءاً رئيسياً في حياة الأفراد اليوم.</a:t>
            </a:r>
          </a:p>
          <a:p>
            <a:pPr marL="0" lvl="0" indent="0" algn="r" rtl="1">
              <a:lnSpc>
                <a:spcPct val="200000"/>
              </a:lnSpc>
              <a:spcBef>
                <a:spcPct val="0"/>
              </a:spcBef>
            </a:pPr>
            <a:endParaRPr lang="ar-KW" sz="3599" spc="-89" dirty="0">
              <a:solidFill>
                <a:srgbClr val="302326"/>
              </a:solidFill>
              <a:latin typeface="Sakkal Majalla" panose="02000000000000000000" pitchFamily="2" charset="-78"/>
              <a:cs typeface="Sakkal Majalla" panose="02000000000000000000" pitchFamily="2" charset="-78"/>
            </a:endParaRPr>
          </a:p>
        </p:txBody>
      </p:sp>
      <p:pic>
        <p:nvPicPr>
          <p:cNvPr id="19" name="Picture 19"/>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66675" y="2532502"/>
            <a:ext cx="438710" cy="407601"/>
          </a:xfrm>
          <a:prstGeom prst="rect">
            <a:avLst/>
          </a:prstGeom>
        </p:spPr>
      </p:pic>
      <p:pic>
        <p:nvPicPr>
          <p:cNvPr id="20" name="Picture 20"/>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6391275" y="1015399"/>
            <a:ext cx="438710" cy="407601"/>
          </a:xfrm>
          <a:prstGeom prst="rect">
            <a:avLst/>
          </a:prstGeom>
        </p:spPr>
      </p:pic>
      <p:pic>
        <p:nvPicPr>
          <p:cNvPr id="21" name="Picture 21"/>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13187710" y="2083755"/>
            <a:ext cx="438710" cy="407601"/>
          </a:xfrm>
          <a:prstGeom prst="rect">
            <a:avLst/>
          </a:prstGeom>
        </p:spPr>
      </p:pic>
      <p:pic>
        <p:nvPicPr>
          <p:cNvPr id="22" name="Picture 22"/>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rcRect/>
          <a:stretch>
            <a:fillRect/>
          </a:stretch>
        </p:blipFill>
        <p:spPr>
          <a:xfrm>
            <a:off x="1179983" y="-57150"/>
            <a:ext cx="438710" cy="407601"/>
          </a:xfrm>
          <a:prstGeom prst="rect">
            <a:avLst/>
          </a:prstGeom>
        </p:spPr>
      </p:pic>
      <p:pic>
        <p:nvPicPr>
          <p:cNvPr id="23" name="Picture 23"/>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rcRect/>
          <a:stretch>
            <a:fillRect/>
          </a:stretch>
        </p:blipFill>
        <p:spPr>
          <a:xfrm>
            <a:off x="11427765" y="-57150"/>
            <a:ext cx="438710" cy="407601"/>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AEADD"/>
        </a:solidFill>
        <a:effectLst/>
      </p:bgPr>
    </p:bg>
    <p:spTree>
      <p:nvGrpSpPr>
        <p:cNvPr id="1" name=""/>
        <p:cNvGrpSpPr/>
        <p:nvPr/>
      </p:nvGrpSpPr>
      <p:grpSpPr>
        <a:xfrm>
          <a:off x="0" y="0"/>
          <a:ext cx="0" cy="0"/>
          <a:chOff x="0" y="0"/>
          <a:chExt cx="0" cy="0"/>
        </a:xfrm>
      </p:grpSpPr>
      <p:pic>
        <p:nvPicPr>
          <p:cNvPr id="48" name="Picture 47" descr="Graphical user interface, application&#10;&#10;Description automatically generated">
            <a:extLst>
              <a:ext uri="{FF2B5EF4-FFF2-40B4-BE49-F238E27FC236}">
                <a16:creationId xmlns:a16="http://schemas.microsoft.com/office/drawing/2014/main" id="{37A3D9D3-FDEC-46C0-B3A8-8664A72177E8}"/>
              </a:ext>
            </a:extLst>
          </p:cNvPr>
          <p:cNvPicPr>
            <a:picLocks noChangeAspect="1"/>
          </p:cNvPicPr>
          <p:nvPr/>
        </p:nvPicPr>
        <p:blipFill>
          <a:blip r:embed="rId2">
            <a:alphaModFix amt="5000"/>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80999" y="-666428"/>
            <a:ext cx="19144366" cy="10763450"/>
          </a:xfrm>
          <a:prstGeom prst="rect">
            <a:avLst/>
          </a:prstGeom>
        </p:spPr>
      </p:pic>
      <p:pic>
        <p:nvPicPr>
          <p:cNvPr id="2" name="Picture 2"/>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0581019" y="219628"/>
            <a:ext cx="7139674" cy="1392236"/>
          </a:xfrm>
          <a:prstGeom prst="rect">
            <a:avLst/>
          </a:prstGeom>
        </p:spPr>
      </p:pic>
      <p:sp>
        <p:nvSpPr>
          <p:cNvPr id="3" name="TextBox 3"/>
          <p:cNvSpPr txBox="1"/>
          <p:nvPr/>
        </p:nvSpPr>
        <p:spPr>
          <a:xfrm>
            <a:off x="10891994" y="-218522"/>
            <a:ext cx="6574874" cy="1352293"/>
          </a:xfrm>
          <a:prstGeom prst="rect">
            <a:avLst/>
          </a:prstGeom>
        </p:spPr>
        <p:txBody>
          <a:bodyPr lIns="0" tIns="0" rIns="0" bIns="0" rtlCol="0" anchor="t">
            <a:spAutoFit/>
          </a:bodyPr>
          <a:lstStyle/>
          <a:p>
            <a:pPr marL="0" lvl="0" indent="0" algn="ctr">
              <a:lnSpc>
                <a:spcPts val="12319"/>
              </a:lnSpc>
              <a:spcBef>
                <a:spcPct val="0"/>
              </a:spcBef>
            </a:pPr>
            <a:r>
              <a:rPr lang="ar-KW" sz="4400" dirty="0">
                <a:solidFill>
                  <a:srgbClr val="302326"/>
                </a:solidFill>
                <a:latin typeface="Sakkal Majalla" panose="02000000000000000000" pitchFamily="2" charset="-78"/>
                <a:cs typeface="Sakkal Majalla" panose="02000000000000000000" pitchFamily="2" charset="-78"/>
              </a:rPr>
              <a:t>أمثلة على مواقع التواصل الاجتماعي</a:t>
            </a:r>
          </a:p>
        </p:txBody>
      </p:sp>
      <p:pic>
        <p:nvPicPr>
          <p:cNvPr id="4" name="Picture 4"/>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589990" y="1921100"/>
            <a:ext cx="438710" cy="407601"/>
          </a:xfrm>
          <a:prstGeom prst="rect">
            <a:avLst/>
          </a:prstGeom>
        </p:spPr>
      </p:pic>
      <p:pic>
        <p:nvPicPr>
          <p:cNvPr id="5" name="Picture 5"/>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10517152" y="1152339"/>
            <a:ext cx="438710" cy="407601"/>
          </a:xfrm>
          <a:prstGeom prst="rect">
            <a:avLst/>
          </a:prstGeom>
        </p:spPr>
      </p:pic>
      <p:pic>
        <p:nvPicPr>
          <p:cNvPr id="6" name="Picture 6"/>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17259300" y="2124901"/>
            <a:ext cx="438710" cy="407601"/>
          </a:xfrm>
          <a:prstGeom prst="rect">
            <a:avLst/>
          </a:prstGeom>
        </p:spPr>
      </p:pic>
      <p:pic>
        <p:nvPicPr>
          <p:cNvPr id="7" name="Picture 7"/>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a:off x="3219741" y="-102215"/>
            <a:ext cx="438710" cy="407601"/>
          </a:xfrm>
          <a:prstGeom prst="rect">
            <a:avLst/>
          </a:prstGeom>
        </p:spPr>
      </p:pic>
      <p:pic>
        <p:nvPicPr>
          <p:cNvPr id="8" name="Picture 8"/>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a:off x="14912591" y="101585"/>
            <a:ext cx="438710" cy="407601"/>
          </a:xfrm>
          <a:prstGeom prst="rect">
            <a:avLst/>
          </a:prstGeom>
        </p:spPr>
      </p:pic>
      <p:grpSp>
        <p:nvGrpSpPr>
          <p:cNvPr id="9" name="Group 9"/>
          <p:cNvGrpSpPr/>
          <p:nvPr/>
        </p:nvGrpSpPr>
        <p:grpSpPr>
          <a:xfrm>
            <a:off x="13315957" y="6871266"/>
            <a:ext cx="3821070" cy="1448110"/>
            <a:chOff x="0" y="0"/>
            <a:chExt cx="5094760" cy="1930814"/>
          </a:xfrm>
        </p:grpSpPr>
        <p:pic>
          <p:nvPicPr>
            <p:cNvPr id="10" name="Picture 10"/>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rot="5400000">
              <a:off x="1581973" y="-118213"/>
              <a:ext cx="1930814" cy="2167240"/>
            </a:xfrm>
            <a:prstGeom prst="rect">
              <a:avLst/>
            </a:prstGeom>
          </p:spPr>
        </p:pic>
        <p:sp>
          <p:nvSpPr>
            <p:cNvPr id="11" name="TextBox 11"/>
            <p:cNvSpPr txBox="1"/>
            <p:nvPr/>
          </p:nvSpPr>
          <p:spPr>
            <a:xfrm>
              <a:off x="0" y="584967"/>
              <a:ext cx="5094760" cy="969496"/>
            </a:xfrm>
            <a:prstGeom prst="rect">
              <a:avLst/>
            </a:prstGeom>
          </p:spPr>
          <p:txBody>
            <a:bodyPr lIns="0" tIns="0" rIns="0" bIns="0" rtlCol="0" anchor="t">
              <a:spAutoFit/>
            </a:bodyPr>
            <a:lstStyle/>
            <a:p>
              <a:pPr marL="0" lvl="0" indent="0" algn="ctr">
                <a:lnSpc>
                  <a:spcPts val="4992"/>
                </a:lnSpc>
                <a:spcBef>
                  <a:spcPct val="0"/>
                </a:spcBef>
              </a:pPr>
              <a:r>
                <a:rPr lang="ar-KW" sz="6400" u="none" dirty="0">
                  <a:solidFill>
                    <a:srgbClr val="302326"/>
                  </a:solidFill>
                  <a:latin typeface="Sakkal Majalla" panose="02000000000000000000" pitchFamily="2" charset="-78"/>
                  <a:cs typeface="Sakkal Majalla" panose="02000000000000000000" pitchFamily="2" charset="-78"/>
                </a:rPr>
                <a:t>تويتر</a:t>
              </a:r>
              <a:endParaRPr lang="en-US" sz="6400" u="none" dirty="0">
                <a:solidFill>
                  <a:srgbClr val="302326"/>
                </a:solidFill>
                <a:latin typeface="Sakkal Majalla" panose="02000000000000000000" pitchFamily="2" charset="-78"/>
                <a:cs typeface="Sakkal Majalla" panose="02000000000000000000" pitchFamily="2" charset="-78"/>
              </a:endParaRPr>
            </a:p>
          </p:txBody>
        </p:sp>
      </p:grpSp>
      <p:grpSp>
        <p:nvGrpSpPr>
          <p:cNvPr id="12" name="Group 12"/>
          <p:cNvGrpSpPr/>
          <p:nvPr/>
        </p:nvGrpSpPr>
        <p:grpSpPr>
          <a:xfrm>
            <a:off x="10581019" y="8619262"/>
            <a:ext cx="3821070" cy="1448110"/>
            <a:chOff x="0" y="0"/>
            <a:chExt cx="5094760" cy="1930814"/>
          </a:xfrm>
        </p:grpSpPr>
        <p:pic>
          <p:nvPicPr>
            <p:cNvPr id="13" name="Picture 13"/>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rcRect/>
            <a:stretch>
              <a:fillRect/>
            </a:stretch>
          </p:blipFill>
          <p:spPr>
            <a:xfrm rot="5400000">
              <a:off x="1581973" y="-118213"/>
              <a:ext cx="1930814" cy="2167240"/>
            </a:xfrm>
            <a:prstGeom prst="rect">
              <a:avLst/>
            </a:prstGeom>
          </p:spPr>
        </p:pic>
        <p:sp>
          <p:nvSpPr>
            <p:cNvPr id="14" name="TextBox 14"/>
            <p:cNvSpPr txBox="1"/>
            <p:nvPr/>
          </p:nvSpPr>
          <p:spPr>
            <a:xfrm>
              <a:off x="0" y="584967"/>
              <a:ext cx="5094760" cy="969496"/>
            </a:xfrm>
            <a:prstGeom prst="rect">
              <a:avLst/>
            </a:prstGeom>
          </p:spPr>
          <p:txBody>
            <a:bodyPr lIns="0" tIns="0" rIns="0" bIns="0" rtlCol="0" anchor="t">
              <a:spAutoFit/>
            </a:bodyPr>
            <a:lstStyle/>
            <a:p>
              <a:pPr marL="0" lvl="0" indent="0" algn="ctr">
                <a:lnSpc>
                  <a:spcPts val="4992"/>
                </a:lnSpc>
              </a:pPr>
              <a:r>
                <a:rPr lang="ar-KW" sz="6400" dirty="0">
                  <a:solidFill>
                    <a:srgbClr val="302326"/>
                  </a:solidFill>
                  <a:latin typeface="Sakkal Majalla" panose="02000000000000000000" pitchFamily="2" charset="-78"/>
                  <a:cs typeface="Sakkal Majalla" panose="02000000000000000000" pitchFamily="2" charset="-78"/>
                </a:rPr>
                <a:t>انستغرام</a:t>
              </a:r>
              <a:endParaRPr lang="en-US" sz="6400" dirty="0">
                <a:solidFill>
                  <a:srgbClr val="302326"/>
                </a:solidFill>
                <a:latin typeface="Sakkal Majalla" panose="02000000000000000000" pitchFamily="2" charset="-78"/>
                <a:cs typeface="Sakkal Majalla" panose="02000000000000000000" pitchFamily="2" charset="-78"/>
              </a:endParaRPr>
            </a:p>
          </p:txBody>
        </p:sp>
      </p:grpSp>
      <p:grpSp>
        <p:nvGrpSpPr>
          <p:cNvPr id="15" name="Group 15"/>
          <p:cNvGrpSpPr/>
          <p:nvPr/>
        </p:nvGrpSpPr>
        <p:grpSpPr>
          <a:xfrm>
            <a:off x="13361855" y="2230821"/>
            <a:ext cx="3821070" cy="1548139"/>
            <a:chOff x="20320" y="0"/>
            <a:chExt cx="5094760" cy="2064185"/>
          </a:xfrm>
        </p:grpSpPr>
        <p:pic>
          <p:nvPicPr>
            <p:cNvPr id="16" name="Picture 16"/>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rcRect/>
            <a:stretch>
              <a:fillRect/>
            </a:stretch>
          </p:blipFill>
          <p:spPr>
            <a:xfrm rot="5400000">
              <a:off x="1581973" y="-118213"/>
              <a:ext cx="1930814" cy="2167240"/>
            </a:xfrm>
            <a:prstGeom prst="rect">
              <a:avLst/>
            </a:prstGeom>
          </p:spPr>
        </p:pic>
        <p:sp>
          <p:nvSpPr>
            <p:cNvPr id="17" name="TextBox 17"/>
            <p:cNvSpPr txBox="1"/>
            <p:nvPr/>
          </p:nvSpPr>
          <p:spPr>
            <a:xfrm>
              <a:off x="20320" y="239754"/>
              <a:ext cx="5094760" cy="1824431"/>
            </a:xfrm>
            <a:prstGeom prst="rect">
              <a:avLst/>
            </a:prstGeom>
          </p:spPr>
          <p:txBody>
            <a:bodyPr lIns="0" tIns="0" rIns="0" bIns="0" rtlCol="0" anchor="t">
              <a:spAutoFit/>
            </a:bodyPr>
            <a:lstStyle/>
            <a:p>
              <a:pPr marL="0" lvl="0" indent="0" algn="ctr">
                <a:lnSpc>
                  <a:spcPts val="4992"/>
                </a:lnSpc>
                <a:spcBef>
                  <a:spcPct val="0"/>
                </a:spcBef>
              </a:pPr>
              <a:r>
                <a:rPr lang="ar-KW" sz="6400" dirty="0">
                  <a:solidFill>
                    <a:srgbClr val="302326"/>
                  </a:solidFill>
                  <a:latin typeface="Sakkal Majalla" panose="02000000000000000000" pitchFamily="2" charset="-78"/>
                  <a:cs typeface="Sakkal Majalla" panose="02000000000000000000" pitchFamily="2" charset="-78"/>
                </a:rPr>
                <a:t>فيس </a:t>
              </a:r>
            </a:p>
            <a:p>
              <a:pPr marL="0" lvl="0" indent="0" algn="ctr">
                <a:lnSpc>
                  <a:spcPts val="4992"/>
                </a:lnSpc>
                <a:spcBef>
                  <a:spcPct val="0"/>
                </a:spcBef>
              </a:pPr>
              <a:r>
                <a:rPr lang="ar-KW" sz="6400" dirty="0">
                  <a:solidFill>
                    <a:srgbClr val="302326"/>
                  </a:solidFill>
                  <a:latin typeface="Sakkal Majalla" panose="02000000000000000000" pitchFamily="2" charset="-78"/>
                  <a:cs typeface="Sakkal Majalla" panose="02000000000000000000" pitchFamily="2" charset="-78"/>
                </a:rPr>
                <a:t>بوك</a:t>
              </a:r>
              <a:endParaRPr lang="en-US" sz="6400" u="none" dirty="0">
                <a:solidFill>
                  <a:srgbClr val="302326"/>
                </a:solidFill>
                <a:latin typeface="Sakkal Majalla" panose="02000000000000000000" pitchFamily="2" charset="-78"/>
                <a:cs typeface="Sakkal Majalla" panose="02000000000000000000" pitchFamily="2" charset="-78"/>
              </a:endParaRPr>
            </a:p>
          </p:txBody>
        </p:sp>
      </p:grpSp>
      <p:grpSp>
        <p:nvGrpSpPr>
          <p:cNvPr id="18" name="Group 18"/>
          <p:cNvGrpSpPr/>
          <p:nvPr/>
        </p:nvGrpSpPr>
        <p:grpSpPr>
          <a:xfrm>
            <a:off x="10329786" y="3218897"/>
            <a:ext cx="3821070" cy="1448110"/>
            <a:chOff x="0" y="0"/>
            <a:chExt cx="5094760" cy="1930814"/>
          </a:xfrm>
        </p:grpSpPr>
        <p:pic>
          <p:nvPicPr>
            <p:cNvPr id="19" name="Picture 19"/>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rcRect/>
            <a:stretch>
              <a:fillRect/>
            </a:stretch>
          </p:blipFill>
          <p:spPr>
            <a:xfrm rot="5400000">
              <a:off x="1581973" y="-118213"/>
              <a:ext cx="1930814" cy="2167240"/>
            </a:xfrm>
            <a:prstGeom prst="rect">
              <a:avLst/>
            </a:prstGeom>
          </p:spPr>
        </p:pic>
        <p:sp>
          <p:nvSpPr>
            <p:cNvPr id="20" name="TextBox 20"/>
            <p:cNvSpPr txBox="1"/>
            <p:nvPr/>
          </p:nvSpPr>
          <p:spPr>
            <a:xfrm>
              <a:off x="0" y="584967"/>
              <a:ext cx="5094760" cy="969496"/>
            </a:xfrm>
            <a:prstGeom prst="rect">
              <a:avLst/>
            </a:prstGeom>
          </p:spPr>
          <p:txBody>
            <a:bodyPr lIns="0" tIns="0" rIns="0" bIns="0" rtlCol="0" anchor="t">
              <a:spAutoFit/>
            </a:bodyPr>
            <a:lstStyle/>
            <a:p>
              <a:pPr marL="0" lvl="0" indent="0" algn="ctr">
                <a:lnSpc>
                  <a:spcPts val="4992"/>
                </a:lnSpc>
                <a:spcBef>
                  <a:spcPct val="0"/>
                </a:spcBef>
              </a:pPr>
              <a:r>
                <a:rPr lang="ar-KW" sz="6400" u="none" dirty="0">
                  <a:solidFill>
                    <a:srgbClr val="302326"/>
                  </a:solidFill>
                  <a:latin typeface="Sakkal Majalla" panose="02000000000000000000" pitchFamily="2" charset="-78"/>
                  <a:cs typeface="Sakkal Majalla" panose="02000000000000000000" pitchFamily="2" charset="-78"/>
                </a:rPr>
                <a:t>يوتيوب</a:t>
              </a:r>
              <a:endParaRPr lang="en-US" sz="6400" u="none" dirty="0">
                <a:solidFill>
                  <a:srgbClr val="302326"/>
                </a:solidFill>
                <a:latin typeface="Sakkal Majalla" panose="02000000000000000000" pitchFamily="2" charset="-78"/>
                <a:cs typeface="Sakkal Majalla" panose="02000000000000000000" pitchFamily="2" charset="-78"/>
              </a:endParaRPr>
            </a:p>
          </p:txBody>
        </p:sp>
      </p:grpSp>
      <p:grpSp>
        <p:nvGrpSpPr>
          <p:cNvPr id="21" name="Group 21"/>
          <p:cNvGrpSpPr/>
          <p:nvPr/>
        </p:nvGrpSpPr>
        <p:grpSpPr>
          <a:xfrm>
            <a:off x="10517152" y="6087075"/>
            <a:ext cx="3821070" cy="1505179"/>
            <a:chOff x="0" y="101288"/>
            <a:chExt cx="5094760" cy="2006905"/>
          </a:xfrm>
        </p:grpSpPr>
        <p:pic>
          <p:nvPicPr>
            <p:cNvPr id="22" name="Picture 22"/>
            <p:cNvPicPr>
              <a:picLocks noChangeAspect="1"/>
            </p:cNvPicPr>
            <p:nvPr/>
          </p:nvPicPr>
          <p:blipFill>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rcRect/>
            <a:stretch>
              <a:fillRect/>
            </a:stretch>
          </p:blipFill>
          <p:spPr>
            <a:xfrm rot="5400000">
              <a:off x="1581973" y="-16925"/>
              <a:ext cx="1930814" cy="2167240"/>
            </a:xfrm>
            <a:prstGeom prst="rect">
              <a:avLst/>
            </a:prstGeom>
          </p:spPr>
        </p:pic>
        <p:sp>
          <p:nvSpPr>
            <p:cNvPr id="23" name="TextBox 23"/>
            <p:cNvSpPr txBox="1"/>
            <p:nvPr/>
          </p:nvSpPr>
          <p:spPr>
            <a:xfrm>
              <a:off x="0" y="283763"/>
              <a:ext cx="5094760" cy="1824430"/>
            </a:xfrm>
            <a:prstGeom prst="rect">
              <a:avLst/>
            </a:prstGeom>
          </p:spPr>
          <p:txBody>
            <a:bodyPr lIns="0" tIns="0" rIns="0" bIns="0" rtlCol="0" anchor="t">
              <a:spAutoFit/>
            </a:bodyPr>
            <a:lstStyle/>
            <a:p>
              <a:pPr marL="0" lvl="0" indent="0" algn="ctr">
                <a:lnSpc>
                  <a:spcPts val="4992"/>
                </a:lnSpc>
                <a:spcBef>
                  <a:spcPct val="0"/>
                </a:spcBef>
              </a:pPr>
              <a:r>
                <a:rPr lang="ar-KW" sz="6400" dirty="0">
                  <a:solidFill>
                    <a:srgbClr val="302326"/>
                  </a:solidFill>
                  <a:latin typeface="Sakkal Majalla" panose="02000000000000000000" pitchFamily="2" charset="-78"/>
                  <a:cs typeface="Sakkal Majalla" panose="02000000000000000000" pitchFamily="2" charset="-78"/>
                </a:rPr>
                <a:t>سناب </a:t>
              </a:r>
            </a:p>
            <a:p>
              <a:pPr marL="0" lvl="0" indent="0" algn="ctr">
                <a:lnSpc>
                  <a:spcPts val="4992"/>
                </a:lnSpc>
                <a:spcBef>
                  <a:spcPct val="0"/>
                </a:spcBef>
              </a:pPr>
              <a:r>
                <a:rPr lang="ar-KW" sz="6400" dirty="0">
                  <a:solidFill>
                    <a:srgbClr val="302326"/>
                  </a:solidFill>
                  <a:latin typeface="Sakkal Majalla" panose="02000000000000000000" pitchFamily="2" charset="-78"/>
                  <a:cs typeface="Sakkal Majalla" panose="02000000000000000000" pitchFamily="2" charset="-78"/>
                </a:rPr>
                <a:t>جات</a:t>
              </a:r>
              <a:endParaRPr lang="en-US" sz="6400" u="none" dirty="0">
                <a:solidFill>
                  <a:srgbClr val="302326"/>
                </a:solidFill>
                <a:latin typeface="Sakkal Majalla" panose="02000000000000000000" pitchFamily="2" charset="-78"/>
                <a:cs typeface="Sakkal Majalla" panose="02000000000000000000" pitchFamily="2" charset="-78"/>
              </a:endParaRPr>
            </a:p>
          </p:txBody>
        </p:sp>
      </p:grpSp>
      <p:grpSp>
        <p:nvGrpSpPr>
          <p:cNvPr id="24" name="Group 24"/>
          <p:cNvGrpSpPr/>
          <p:nvPr/>
        </p:nvGrpSpPr>
        <p:grpSpPr>
          <a:xfrm>
            <a:off x="13333279" y="4561862"/>
            <a:ext cx="3821070" cy="1593620"/>
            <a:chOff x="0" y="0"/>
            <a:chExt cx="5094760" cy="2124827"/>
          </a:xfrm>
        </p:grpSpPr>
        <p:pic>
          <p:nvPicPr>
            <p:cNvPr id="25" name="Picture 25"/>
            <p:cNvPicPr>
              <a:picLocks noChangeAspect="1"/>
            </p:cNvPicPr>
            <p:nvPr/>
          </p:nvPicPr>
          <p:blipFill>
            <a:blip r:embed="rId20">
              <a:extLst>
                <a:ext uri="{28A0092B-C50C-407E-A947-70E740481C1C}">
                  <a14:useLocalDpi xmlns:a14="http://schemas.microsoft.com/office/drawing/2010/main" val="0"/>
                </a:ext>
                <a:ext uri="{96DAC541-7B7A-43D3-8B79-37D633B846F1}">
                  <asvg:svgBlip xmlns:asvg="http://schemas.microsoft.com/office/drawing/2016/SVG/main" r:embed="rId21"/>
                </a:ext>
              </a:extLst>
            </a:blip>
            <a:srcRect/>
            <a:stretch>
              <a:fillRect/>
            </a:stretch>
          </p:blipFill>
          <p:spPr>
            <a:xfrm rot="5400000">
              <a:off x="1581973" y="-118213"/>
              <a:ext cx="1930814" cy="2167240"/>
            </a:xfrm>
            <a:prstGeom prst="rect">
              <a:avLst/>
            </a:prstGeom>
          </p:spPr>
        </p:pic>
        <p:sp>
          <p:nvSpPr>
            <p:cNvPr id="26" name="TextBox 26"/>
            <p:cNvSpPr txBox="1"/>
            <p:nvPr/>
          </p:nvSpPr>
          <p:spPr>
            <a:xfrm>
              <a:off x="0" y="300396"/>
              <a:ext cx="5094760" cy="1824431"/>
            </a:xfrm>
            <a:prstGeom prst="rect">
              <a:avLst/>
            </a:prstGeom>
          </p:spPr>
          <p:txBody>
            <a:bodyPr lIns="0" tIns="0" rIns="0" bIns="0" rtlCol="0" anchor="t">
              <a:spAutoFit/>
            </a:bodyPr>
            <a:lstStyle/>
            <a:p>
              <a:pPr marL="0" lvl="0" indent="0" algn="ctr">
                <a:lnSpc>
                  <a:spcPts val="4992"/>
                </a:lnSpc>
                <a:spcBef>
                  <a:spcPct val="0"/>
                </a:spcBef>
              </a:pPr>
              <a:r>
                <a:rPr lang="ar-KW" sz="6400" u="none" dirty="0">
                  <a:solidFill>
                    <a:srgbClr val="302326"/>
                  </a:solidFill>
                  <a:latin typeface="Sakkal Majalla" panose="02000000000000000000" pitchFamily="2" charset="-78"/>
                  <a:cs typeface="Sakkal Majalla" panose="02000000000000000000" pitchFamily="2" charset="-78"/>
                </a:rPr>
                <a:t>واتس</a:t>
              </a:r>
            </a:p>
            <a:p>
              <a:pPr marL="0" lvl="0" indent="0" algn="ctr">
                <a:lnSpc>
                  <a:spcPts val="4992"/>
                </a:lnSpc>
                <a:spcBef>
                  <a:spcPct val="0"/>
                </a:spcBef>
              </a:pPr>
              <a:r>
                <a:rPr lang="ar-KW" sz="6400" u="none" dirty="0">
                  <a:solidFill>
                    <a:srgbClr val="302326"/>
                  </a:solidFill>
                  <a:latin typeface="Sakkal Majalla" panose="02000000000000000000" pitchFamily="2" charset="-78"/>
                  <a:cs typeface="Sakkal Majalla" panose="02000000000000000000" pitchFamily="2" charset="-78"/>
                </a:rPr>
                <a:t> اب</a:t>
              </a:r>
              <a:endParaRPr lang="en-US" sz="6400" u="none" dirty="0">
                <a:solidFill>
                  <a:srgbClr val="302326"/>
                </a:solidFill>
                <a:latin typeface="Sakkal Majalla" panose="02000000000000000000" pitchFamily="2" charset="-78"/>
                <a:cs typeface="Sakkal Majalla" panose="02000000000000000000" pitchFamily="2" charset="-78"/>
              </a:endParaRPr>
            </a:p>
          </p:txBody>
        </p:sp>
      </p:grpSp>
      <p:grpSp>
        <p:nvGrpSpPr>
          <p:cNvPr id="29" name="Group 9">
            <a:extLst>
              <a:ext uri="{FF2B5EF4-FFF2-40B4-BE49-F238E27FC236}">
                <a16:creationId xmlns:a16="http://schemas.microsoft.com/office/drawing/2014/main" id="{237A21DD-1C79-46A6-B461-CB4E3C743695}"/>
              </a:ext>
            </a:extLst>
          </p:cNvPr>
          <p:cNvGrpSpPr/>
          <p:nvPr/>
        </p:nvGrpSpPr>
        <p:grpSpPr>
          <a:xfrm>
            <a:off x="3268780" y="6871266"/>
            <a:ext cx="3821070" cy="1528225"/>
            <a:chOff x="61197" y="0"/>
            <a:chExt cx="5094760" cy="2037634"/>
          </a:xfrm>
        </p:grpSpPr>
        <p:pic>
          <p:nvPicPr>
            <p:cNvPr id="30" name="Picture 10">
              <a:extLst>
                <a:ext uri="{FF2B5EF4-FFF2-40B4-BE49-F238E27FC236}">
                  <a16:creationId xmlns:a16="http://schemas.microsoft.com/office/drawing/2014/main" id="{80835671-8FB3-43A1-822D-8BFEC4AAD655}"/>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rot="5400000">
              <a:off x="1581973" y="-118213"/>
              <a:ext cx="1930814" cy="2167240"/>
            </a:xfrm>
            <a:prstGeom prst="rect">
              <a:avLst/>
            </a:prstGeom>
          </p:spPr>
        </p:pic>
        <p:sp>
          <p:nvSpPr>
            <p:cNvPr id="31" name="TextBox 11">
              <a:extLst>
                <a:ext uri="{FF2B5EF4-FFF2-40B4-BE49-F238E27FC236}">
                  <a16:creationId xmlns:a16="http://schemas.microsoft.com/office/drawing/2014/main" id="{391CE663-713B-42F2-BCCF-EECDE1D394E7}"/>
                </a:ext>
              </a:extLst>
            </p:cNvPr>
            <p:cNvSpPr txBox="1"/>
            <p:nvPr/>
          </p:nvSpPr>
          <p:spPr>
            <a:xfrm>
              <a:off x="61197" y="213203"/>
              <a:ext cx="5094760" cy="1824431"/>
            </a:xfrm>
            <a:prstGeom prst="rect">
              <a:avLst/>
            </a:prstGeom>
          </p:spPr>
          <p:txBody>
            <a:bodyPr lIns="0" tIns="0" rIns="0" bIns="0" rtlCol="0" anchor="t">
              <a:spAutoFit/>
            </a:bodyPr>
            <a:lstStyle/>
            <a:p>
              <a:pPr marL="0" lvl="0" indent="0" algn="ctr">
                <a:lnSpc>
                  <a:spcPts val="4992"/>
                </a:lnSpc>
                <a:spcBef>
                  <a:spcPct val="0"/>
                </a:spcBef>
              </a:pPr>
              <a:r>
                <a:rPr lang="ar-KW" sz="6400" u="none" dirty="0">
                  <a:solidFill>
                    <a:srgbClr val="302326"/>
                  </a:solidFill>
                  <a:latin typeface="Sakkal Majalla" panose="02000000000000000000" pitchFamily="2" charset="-78"/>
                  <a:cs typeface="Sakkal Majalla" panose="02000000000000000000" pitchFamily="2" charset="-78"/>
                </a:rPr>
                <a:t>تيك</a:t>
              </a:r>
            </a:p>
            <a:p>
              <a:pPr marL="0" lvl="0" indent="0" algn="ctr">
                <a:lnSpc>
                  <a:spcPts val="4992"/>
                </a:lnSpc>
                <a:spcBef>
                  <a:spcPct val="0"/>
                </a:spcBef>
              </a:pPr>
              <a:r>
                <a:rPr lang="ar-KW" sz="6400" dirty="0">
                  <a:solidFill>
                    <a:srgbClr val="302326"/>
                  </a:solidFill>
                  <a:latin typeface="Sakkal Majalla" panose="02000000000000000000" pitchFamily="2" charset="-78"/>
                  <a:cs typeface="Sakkal Majalla" panose="02000000000000000000" pitchFamily="2" charset="-78"/>
                </a:rPr>
                <a:t>توك</a:t>
              </a:r>
              <a:endParaRPr lang="en-US" sz="6400" u="none" dirty="0">
                <a:solidFill>
                  <a:srgbClr val="302326"/>
                </a:solidFill>
                <a:latin typeface="Sakkal Majalla" panose="02000000000000000000" pitchFamily="2" charset="-78"/>
                <a:cs typeface="Sakkal Majalla" panose="02000000000000000000" pitchFamily="2" charset="-78"/>
              </a:endParaRPr>
            </a:p>
          </p:txBody>
        </p:sp>
      </p:grpSp>
      <p:grpSp>
        <p:nvGrpSpPr>
          <p:cNvPr id="32" name="Group 12">
            <a:extLst>
              <a:ext uri="{FF2B5EF4-FFF2-40B4-BE49-F238E27FC236}">
                <a16:creationId xmlns:a16="http://schemas.microsoft.com/office/drawing/2014/main" id="{36BAA405-D422-439C-ADE6-15124EF48AFD}"/>
              </a:ext>
            </a:extLst>
          </p:cNvPr>
          <p:cNvGrpSpPr/>
          <p:nvPr/>
        </p:nvGrpSpPr>
        <p:grpSpPr>
          <a:xfrm>
            <a:off x="487944" y="8619262"/>
            <a:ext cx="3821070" cy="1448110"/>
            <a:chOff x="0" y="0"/>
            <a:chExt cx="5094760" cy="1930814"/>
          </a:xfrm>
        </p:grpSpPr>
        <p:pic>
          <p:nvPicPr>
            <p:cNvPr id="33" name="Picture 13">
              <a:extLst>
                <a:ext uri="{FF2B5EF4-FFF2-40B4-BE49-F238E27FC236}">
                  <a16:creationId xmlns:a16="http://schemas.microsoft.com/office/drawing/2014/main" id="{86A882AE-86A5-427B-9F44-AF4097ADB409}"/>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rcRect/>
            <a:stretch>
              <a:fillRect/>
            </a:stretch>
          </p:blipFill>
          <p:spPr>
            <a:xfrm rot="5400000">
              <a:off x="1581973" y="-118213"/>
              <a:ext cx="1930814" cy="2167240"/>
            </a:xfrm>
            <a:prstGeom prst="rect">
              <a:avLst/>
            </a:prstGeom>
          </p:spPr>
        </p:pic>
        <p:sp>
          <p:nvSpPr>
            <p:cNvPr id="34" name="TextBox 14">
              <a:extLst>
                <a:ext uri="{FF2B5EF4-FFF2-40B4-BE49-F238E27FC236}">
                  <a16:creationId xmlns:a16="http://schemas.microsoft.com/office/drawing/2014/main" id="{FCC9C57E-22C7-4B34-9CC5-963A9E198167}"/>
                </a:ext>
              </a:extLst>
            </p:cNvPr>
            <p:cNvSpPr txBox="1"/>
            <p:nvPr/>
          </p:nvSpPr>
          <p:spPr>
            <a:xfrm>
              <a:off x="0" y="584967"/>
              <a:ext cx="5094760" cy="969496"/>
            </a:xfrm>
            <a:prstGeom prst="rect">
              <a:avLst/>
            </a:prstGeom>
          </p:spPr>
          <p:txBody>
            <a:bodyPr lIns="0" tIns="0" rIns="0" bIns="0" rtlCol="0" anchor="t">
              <a:spAutoFit/>
            </a:bodyPr>
            <a:lstStyle/>
            <a:p>
              <a:pPr marL="0" lvl="0" indent="0" algn="ctr">
                <a:lnSpc>
                  <a:spcPts val="4992"/>
                </a:lnSpc>
              </a:pPr>
              <a:r>
                <a:rPr lang="ar-KW" sz="6400" dirty="0" err="1">
                  <a:solidFill>
                    <a:srgbClr val="302326"/>
                  </a:solidFill>
                  <a:latin typeface="Sakkal Majalla" panose="02000000000000000000" pitchFamily="2" charset="-78"/>
                  <a:cs typeface="Sakkal Majalla" panose="02000000000000000000" pitchFamily="2" charset="-78"/>
                </a:rPr>
                <a:t>ريديت</a:t>
              </a:r>
              <a:endParaRPr lang="en-US" sz="6400" dirty="0">
                <a:solidFill>
                  <a:srgbClr val="302326"/>
                </a:solidFill>
                <a:latin typeface="Sakkal Majalla" panose="02000000000000000000" pitchFamily="2" charset="-78"/>
                <a:cs typeface="Sakkal Majalla" panose="02000000000000000000" pitchFamily="2" charset="-78"/>
              </a:endParaRPr>
            </a:p>
          </p:txBody>
        </p:sp>
      </p:grpSp>
      <p:grpSp>
        <p:nvGrpSpPr>
          <p:cNvPr id="35" name="Group 15">
            <a:extLst>
              <a:ext uri="{FF2B5EF4-FFF2-40B4-BE49-F238E27FC236}">
                <a16:creationId xmlns:a16="http://schemas.microsoft.com/office/drawing/2014/main" id="{AA5BDC8F-CA0A-412D-A8FC-3A45DB245F3F}"/>
              </a:ext>
            </a:extLst>
          </p:cNvPr>
          <p:cNvGrpSpPr/>
          <p:nvPr/>
        </p:nvGrpSpPr>
        <p:grpSpPr>
          <a:xfrm>
            <a:off x="3268780" y="2230821"/>
            <a:ext cx="3821070" cy="1548139"/>
            <a:chOff x="20320" y="0"/>
            <a:chExt cx="5094760" cy="2064185"/>
          </a:xfrm>
        </p:grpSpPr>
        <p:pic>
          <p:nvPicPr>
            <p:cNvPr id="36" name="Picture 16">
              <a:extLst>
                <a:ext uri="{FF2B5EF4-FFF2-40B4-BE49-F238E27FC236}">
                  <a16:creationId xmlns:a16="http://schemas.microsoft.com/office/drawing/2014/main" id="{FFF219AA-12E3-4BB9-AB7F-8C5EEE6BCE4A}"/>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rcRect/>
            <a:stretch>
              <a:fillRect/>
            </a:stretch>
          </p:blipFill>
          <p:spPr>
            <a:xfrm rot="5400000">
              <a:off x="1581973" y="-118213"/>
              <a:ext cx="1930814" cy="2167240"/>
            </a:xfrm>
            <a:prstGeom prst="rect">
              <a:avLst/>
            </a:prstGeom>
          </p:spPr>
        </p:pic>
        <p:sp>
          <p:nvSpPr>
            <p:cNvPr id="37" name="TextBox 17">
              <a:extLst>
                <a:ext uri="{FF2B5EF4-FFF2-40B4-BE49-F238E27FC236}">
                  <a16:creationId xmlns:a16="http://schemas.microsoft.com/office/drawing/2014/main" id="{260CD23C-33E7-4BEE-861F-9B31046F39A2}"/>
                </a:ext>
              </a:extLst>
            </p:cNvPr>
            <p:cNvSpPr txBox="1"/>
            <p:nvPr/>
          </p:nvSpPr>
          <p:spPr>
            <a:xfrm>
              <a:off x="20320" y="239754"/>
              <a:ext cx="5094760" cy="1824431"/>
            </a:xfrm>
            <a:prstGeom prst="rect">
              <a:avLst/>
            </a:prstGeom>
          </p:spPr>
          <p:txBody>
            <a:bodyPr lIns="0" tIns="0" rIns="0" bIns="0" rtlCol="0" anchor="t">
              <a:spAutoFit/>
            </a:bodyPr>
            <a:lstStyle/>
            <a:p>
              <a:pPr marL="0" lvl="0" indent="0" algn="ctr">
                <a:lnSpc>
                  <a:spcPts val="4992"/>
                </a:lnSpc>
                <a:spcBef>
                  <a:spcPct val="0"/>
                </a:spcBef>
              </a:pPr>
              <a:r>
                <a:rPr lang="ar-KW" sz="6400" dirty="0">
                  <a:solidFill>
                    <a:srgbClr val="302326"/>
                  </a:solidFill>
                  <a:latin typeface="Sakkal Majalla" panose="02000000000000000000" pitchFamily="2" charset="-78"/>
                  <a:cs typeface="Sakkal Majalla" panose="02000000000000000000" pitchFamily="2" charset="-78"/>
                </a:rPr>
                <a:t>ليكند</a:t>
              </a:r>
            </a:p>
            <a:p>
              <a:pPr marL="0" lvl="0" indent="0" algn="ctr">
                <a:lnSpc>
                  <a:spcPts val="4992"/>
                </a:lnSpc>
                <a:spcBef>
                  <a:spcPct val="0"/>
                </a:spcBef>
              </a:pPr>
              <a:r>
                <a:rPr lang="ar-KW" sz="6400" u="none" dirty="0">
                  <a:solidFill>
                    <a:srgbClr val="302326"/>
                  </a:solidFill>
                  <a:latin typeface="Sakkal Majalla" panose="02000000000000000000" pitchFamily="2" charset="-78"/>
                  <a:cs typeface="Sakkal Majalla" panose="02000000000000000000" pitchFamily="2" charset="-78"/>
                </a:rPr>
                <a:t>ان</a:t>
              </a:r>
              <a:endParaRPr lang="en-US" sz="6400" u="none" dirty="0">
                <a:solidFill>
                  <a:srgbClr val="302326"/>
                </a:solidFill>
                <a:latin typeface="Sakkal Majalla" panose="02000000000000000000" pitchFamily="2" charset="-78"/>
                <a:cs typeface="Sakkal Majalla" panose="02000000000000000000" pitchFamily="2" charset="-78"/>
              </a:endParaRPr>
            </a:p>
          </p:txBody>
        </p:sp>
      </p:grpSp>
      <p:grpSp>
        <p:nvGrpSpPr>
          <p:cNvPr id="38" name="Group 18">
            <a:extLst>
              <a:ext uri="{FF2B5EF4-FFF2-40B4-BE49-F238E27FC236}">
                <a16:creationId xmlns:a16="http://schemas.microsoft.com/office/drawing/2014/main" id="{5D8AADA9-1B73-4DFB-8ACB-5FA7EA57BA8B}"/>
              </a:ext>
            </a:extLst>
          </p:cNvPr>
          <p:cNvGrpSpPr/>
          <p:nvPr/>
        </p:nvGrpSpPr>
        <p:grpSpPr>
          <a:xfrm>
            <a:off x="236711" y="3218897"/>
            <a:ext cx="3821070" cy="1448110"/>
            <a:chOff x="0" y="0"/>
            <a:chExt cx="5094760" cy="1930814"/>
          </a:xfrm>
        </p:grpSpPr>
        <p:pic>
          <p:nvPicPr>
            <p:cNvPr id="39" name="Picture 19">
              <a:extLst>
                <a:ext uri="{FF2B5EF4-FFF2-40B4-BE49-F238E27FC236}">
                  <a16:creationId xmlns:a16="http://schemas.microsoft.com/office/drawing/2014/main" id="{6CEC5F54-833D-410D-A839-B2A9B8BF5BA7}"/>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rcRect/>
            <a:stretch>
              <a:fillRect/>
            </a:stretch>
          </p:blipFill>
          <p:spPr>
            <a:xfrm rot="5400000">
              <a:off x="1581973" y="-118213"/>
              <a:ext cx="1930814" cy="2167240"/>
            </a:xfrm>
            <a:prstGeom prst="rect">
              <a:avLst/>
            </a:prstGeom>
          </p:spPr>
        </p:pic>
        <p:sp>
          <p:nvSpPr>
            <p:cNvPr id="40" name="TextBox 20">
              <a:extLst>
                <a:ext uri="{FF2B5EF4-FFF2-40B4-BE49-F238E27FC236}">
                  <a16:creationId xmlns:a16="http://schemas.microsoft.com/office/drawing/2014/main" id="{16E8C084-DFFE-4AAB-A7A4-EAD48AD04FD8}"/>
                </a:ext>
              </a:extLst>
            </p:cNvPr>
            <p:cNvSpPr txBox="1"/>
            <p:nvPr/>
          </p:nvSpPr>
          <p:spPr>
            <a:xfrm>
              <a:off x="0" y="584967"/>
              <a:ext cx="5094760" cy="969496"/>
            </a:xfrm>
            <a:prstGeom prst="rect">
              <a:avLst/>
            </a:prstGeom>
          </p:spPr>
          <p:txBody>
            <a:bodyPr lIns="0" tIns="0" rIns="0" bIns="0" rtlCol="0" anchor="t">
              <a:spAutoFit/>
            </a:bodyPr>
            <a:lstStyle/>
            <a:p>
              <a:pPr marL="0" lvl="0" indent="0" algn="ctr">
                <a:lnSpc>
                  <a:spcPts val="4992"/>
                </a:lnSpc>
                <a:spcBef>
                  <a:spcPct val="0"/>
                </a:spcBef>
              </a:pPr>
              <a:r>
                <a:rPr lang="ar-KW" sz="6400" u="none" dirty="0" err="1">
                  <a:solidFill>
                    <a:srgbClr val="302326"/>
                  </a:solidFill>
                  <a:latin typeface="Sakkal Majalla" panose="02000000000000000000" pitchFamily="2" charset="-78"/>
                  <a:cs typeface="Sakkal Majalla" panose="02000000000000000000" pitchFamily="2" charset="-78"/>
                </a:rPr>
                <a:t>بنترست</a:t>
              </a:r>
              <a:endParaRPr lang="en-US" sz="6400" u="none" dirty="0">
                <a:solidFill>
                  <a:srgbClr val="302326"/>
                </a:solidFill>
                <a:latin typeface="Sakkal Majalla" panose="02000000000000000000" pitchFamily="2" charset="-78"/>
                <a:cs typeface="Sakkal Majalla" panose="02000000000000000000" pitchFamily="2" charset="-78"/>
              </a:endParaRPr>
            </a:p>
          </p:txBody>
        </p:sp>
      </p:grpSp>
      <p:grpSp>
        <p:nvGrpSpPr>
          <p:cNvPr id="41" name="Group 21">
            <a:extLst>
              <a:ext uri="{FF2B5EF4-FFF2-40B4-BE49-F238E27FC236}">
                <a16:creationId xmlns:a16="http://schemas.microsoft.com/office/drawing/2014/main" id="{6D6B0A3D-8003-43C0-A11B-C1E03E607CB2}"/>
              </a:ext>
            </a:extLst>
          </p:cNvPr>
          <p:cNvGrpSpPr/>
          <p:nvPr/>
        </p:nvGrpSpPr>
        <p:grpSpPr>
          <a:xfrm>
            <a:off x="424077" y="6087075"/>
            <a:ext cx="3821070" cy="1448111"/>
            <a:chOff x="0" y="101288"/>
            <a:chExt cx="5094760" cy="1930814"/>
          </a:xfrm>
        </p:grpSpPr>
        <p:pic>
          <p:nvPicPr>
            <p:cNvPr id="42" name="Picture 22">
              <a:extLst>
                <a:ext uri="{FF2B5EF4-FFF2-40B4-BE49-F238E27FC236}">
                  <a16:creationId xmlns:a16="http://schemas.microsoft.com/office/drawing/2014/main" id="{DF58BC63-9BEE-422D-9825-0AF38E9C02AA}"/>
                </a:ext>
              </a:extLst>
            </p:cNvPr>
            <p:cNvPicPr>
              <a:picLocks noChangeAspect="1"/>
            </p:cNvPicPr>
            <p:nvPr/>
          </p:nvPicPr>
          <p:blipFill>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rcRect/>
            <a:stretch>
              <a:fillRect/>
            </a:stretch>
          </p:blipFill>
          <p:spPr>
            <a:xfrm rot="5400000">
              <a:off x="1581973" y="-16925"/>
              <a:ext cx="1930814" cy="2167240"/>
            </a:xfrm>
            <a:prstGeom prst="rect">
              <a:avLst/>
            </a:prstGeom>
          </p:spPr>
        </p:pic>
        <p:sp>
          <p:nvSpPr>
            <p:cNvPr id="43" name="TextBox 23">
              <a:extLst>
                <a:ext uri="{FF2B5EF4-FFF2-40B4-BE49-F238E27FC236}">
                  <a16:creationId xmlns:a16="http://schemas.microsoft.com/office/drawing/2014/main" id="{4731AF36-91F6-4E9B-86BE-27E21B5993F1}"/>
                </a:ext>
              </a:extLst>
            </p:cNvPr>
            <p:cNvSpPr txBox="1"/>
            <p:nvPr/>
          </p:nvSpPr>
          <p:spPr>
            <a:xfrm>
              <a:off x="0" y="709829"/>
              <a:ext cx="5094760" cy="969496"/>
            </a:xfrm>
            <a:prstGeom prst="rect">
              <a:avLst/>
            </a:prstGeom>
          </p:spPr>
          <p:txBody>
            <a:bodyPr lIns="0" tIns="0" rIns="0" bIns="0" rtlCol="0" anchor="t">
              <a:spAutoFit/>
            </a:bodyPr>
            <a:lstStyle/>
            <a:p>
              <a:pPr marL="0" lvl="0" indent="0" algn="ctr">
                <a:lnSpc>
                  <a:spcPts val="4992"/>
                </a:lnSpc>
                <a:spcBef>
                  <a:spcPct val="0"/>
                </a:spcBef>
              </a:pPr>
              <a:r>
                <a:rPr lang="ar-KW" sz="6400" dirty="0">
                  <a:solidFill>
                    <a:srgbClr val="302326"/>
                  </a:solidFill>
                  <a:latin typeface="Sakkal Majalla" panose="02000000000000000000" pitchFamily="2" charset="-78"/>
                  <a:cs typeface="Sakkal Majalla" panose="02000000000000000000" pitchFamily="2" charset="-78"/>
                </a:rPr>
                <a:t>فليكر </a:t>
              </a:r>
            </a:p>
          </p:txBody>
        </p:sp>
      </p:grpSp>
      <p:grpSp>
        <p:nvGrpSpPr>
          <p:cNvPr id="44" name="Group 24">
            <a:extLst>
              <a:ext uri="{FF2B5EF4-FFF2-40B4-BE49-F238E27FC236}">
                <a16:creationId xmlns:a16="http://schemas.microsoft.com/office/drawing/2014/main" id="{96EC8745-DC64-4542-8627-5FD059480321}"/>
              </a:ext>
            </a:extLst>
          </p:cNvPr>
          <p:cNvGrpSpPr/>
          <p:nvPr/>
        </p:nvGrpSpPr>
        <p:grpSpPr>
          <a:xfrm>
            <a:off x="3222882" y="4561862"/>
            <a:ext cx="3821070" cy="1798806"/>
            <a:chOff x="-23096" y="0"/>
            <a:chExt cx="5094760" cy="2398408"/>
          </a:xfrm>
        </p:grpSpPr>
        <p:pic>
          <p:nvPicPr>
            <p:cNvPr id="45" name="Picture 25">
              <a:extLst>
                <a:ext uri="{FF2B5EF4-FFF2-40B4-BE49-F238E27FC236}">
                  <a16:creationId xmlns:a16="http://schemas.microsoft.com/office/drawing/2014/main" id="{5179F7FA-1870-41D1-82B2-2B35D10E1413}"/>
                </a:ext>
              </a:extLst>
            </p:cNvPr>
            <p:cNvPicPr>
              <a:picLocks noChangeAspect="1"/>
            </p:cNvPicPr>
            <p:nvPr/>
          </p:nvPicPr>
          <p:blipFill>
            <a:blip r:embed="rId20">
              <a:extLst>
                <a:ext uri="{28A0092B-C50C-407E-A947-70E740481C1C}">
                  <a14:useLocalDpi xmlns:a14="http://schemas.microsoft.com/office/drawing/2010/main" val="0"/>
                </a:ext>
                <a:ext uri="{96DAC541-7B7A-43D3-8B79-37D633B846F1}">
                  <asvg:svgBlip xmlns:asvg="http://schemas.microsoft.com/office/drawing/2016/SVG/main" r:embed="rId21"/>
                </a:ext>
              </a:extLst>
            </a:blip>
            <a:srcRect/>
            <a:stretch>
              <a:fillRect/>
            </a:stretch>
          </p:blipFill>
          <p:spPr>
            <a:xfrm rot="5400000">
              <a:off x="1581973" y="-118213"/>
              <a:ext cx="1930814" cy="2167240"/>
            </a:xfrm>
            <a:prstGeom prst="rect">
              <a:avLst/>
            </a:prstGeom>
          </p:spPr>
        </p:pic>
        <p:sp>
          <p:nvSpPr>
            <p:cNvPr id="46" name="TextBox 26">
              <a:extLst>
                <a:ext uri="{FF2B5EF4-FFF2-40B4-BE49-F238E27FC236}">
                  <a16:creationId xmlns:a16="http://schemas.microsoft.com/office/drawing/2014/main" id="{C732759D-6FAF-4567-903C-4F778D7F90A9}"/>
                </a:ext>
              </a:extLst>
            </p:cNvPr>
            <p:cNvSpPr txBox="1"/>
            <p:nvPr/>
          </p:nvSpPr>
          <p:spPr>
            <a:xfrm>
              <a:off x="-23096" y="573977"/>
              <a:ext cx="5094760" cy="1824431"/>
            </a:xfrm>
            <a:prstGeom prst="rect">
              <a:avLst/>
            </a:prstGeom>
          </p:spPr>
          <p:txBody>
            <a:bodyPr lIns="0" tIns="0" rIns="0" bIns="0" rtlCol="0" anchor="t">
              <a:spAutoFit/>
            </a:bodyPr>
            <a:lstStyle/>
            <a:p>
              <a:pPr marL="0" lvl="0" indent="0" algn="ctr">
                <a:lnSpc>
                  <a:spcPts val="4992"/>
                </a:lnSpc>
                <a:spcBef>
                  <a:spcPct val="0"/>
                </a:spcBef>
              </a:pPr>
              <a:r>
                <a:rPr lang="ar-KW" sz="6400" u="none" dirty="0" err="1">
                  <a:solidFill>
                    <a:srgbClr val="302326"/>
                  </a:solidFill>
                  <a:latin typeface="Sakkal Majalla" panose="02000000000000000000" pitchFamily="2" charset="-78"/>
                  <a:cs typeface="Sakkal Majalla" panose="02000000000000000000" pitchFamily="2" charset="-78"/>
                </a:rPr>
                <a:t>تامبلر</a:t>
              </a:r>
              <a:endParaRPr lang="ar-KW" sz="6400" u="none" dirty="0">
                <a:solidFill>
                  <a:srgbClr val="302326"/>
                </a:solidFill>
                <a:latin typeface="Sakkal Majalla" panose="02000000000000000000" pitchFamily="2" charset="-78"/>
                <a:cs typeface="Sakkal Majalla" panose="02000000000000000000" pitchFamily="2" charset="-78"/>
              </a:endParaRPr>
            </a:p>
            <a:p>
              <a:pPr marL="0" lvl="0" indent="0" algn="ctr">
                <a:lnSpc>
                  <a:spcPts val="4992"/>
                </a:lnSpc>
                <a:spcBef>
                  <a:spcPct val="0"/>
                </a:spcBef>
              </a:pPr>
              <a:r>
                <a:rPr lang="ar-KW" sz="6400" u="none" dirty="0">
                  <a:solidFill>
                    <a:srgbClr val="302326"/>
                  </a:solidFill>
                  <a:latin typeface="Sakkal Majalla" panose="02000000000000000000" pitchFamily="2" charset="-78"/>
                  <a:cs typeface="Sakkal Majalla" panose="02000000000000000000" pitchFamily="2" charset="-78"/>
                </a:rPr>
                <a:t> </a:t>
              </a:r>
              <a:endParaRPr lang="en-US" sz="6400" u="none" dirty="0">
                <a:solidFill>
                  <a:srgbClr val="302326"/>
                </a:solidFill>
                <a:latin typeface="Sakkal Majalla" panose="02000000000000000000" pitchFamily="2" charset="-78"/>
                <a:cs typeface="Sakkal Majalla" panose="02000000000000000000" pitchFamily="2" charset="-78"/>
              </a:endParaRPr>
            </a:p>
          </p:txBody>
        </p:sp>
      </p:grpSp>
      <p:pic>
        <p:nvPicPr>
          <p:cNvPr id="51" name="Picture 50" descr="Graphical user interface, application&#10;&#10;Description automatically generated">
            <a:extLst>
              <a:ext uri="{FF2B5EF4-FFF2-40B4-BE49-F238E27FC236}">
                <a16:creationId xmlns:a16="http://schemas.microsoft.com/office/drawing/2014/main" id="{A9B9DC10-CF25-4A63-AE0E-06BA199C0001}"/>
              </a:ext>
            </a:extLst>
          </p:cNvPr>
          <p:cNvPicPr>
            <a:picLocks noChangeAspect="1"/>
          </p:cNvPicPr>
          <p:nvPr/>
        </p:nvPicPr>
        <p:blipFill>
          <a:blip r:embed="rId22">
            <a:extLst>
              <a:ext uri="{28A0092B-C50C-407E-A947-70E740481C1C}">
                <a14:useLocalDpi xmlns:a14="http://schemas.microsoft.com/office/drawing/2010/main" val="0"/>
              </a:ext>
              <a:ext uri="{837473B0-CC2E-450A-ABE3-18F120FF3D39}">
                <a1611:picAttrSrcUrl xmlns:a1611="http://schemas.microsoft.com/office/drawing/2016/11/main" r:id="rId23"/>
              </a:ext>
            </a:extLst>
          </a:blip>
          <a:stretch>
            <a:fillRect/>
          </a:stretch>
        </p:blipFill>
        <p:spPr>
          <a:xfrm>
            <a:off x="6698476" y="4010273"/>
            <a:ext cx="4210050" cy="290512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8D8CF"/>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5574163" y="4558445"/>
            <a:ext cx="7139674" cy="1392236"/>
          </a:xfrm>
          <a:prstGeom prst="rect">
            <a:avLst/>
          </a:prstGeom>
        </p:spPr>
      </p:pic>
      <p:sp>
        <p:nvSpPr>
          <p:cNvPr id="3" name="TextBox 3"/>
          <p:cNvSpPr txBox="1"/>
          <p:nvPr/>
        </p:nvSpPr>
        <p:spPr>
          <a:xfrm>
            <a:off x="3038646" y="3657237"/>
            <a:ext cx="12210707" cy="1833194"/>
          </a:xfrm>
          <a:prstGeom prst="rect">
            <a:avLst/>
          </a:prstGeom>
        </p:spPr>
        <p:txBody>
          <a:bodyPr lIns="0" tIns="0" rIns="0" bIns="0" rtlCol="0" anchor="t">
            <a:spAutoFit/>
          </a:bodyPr>
          <a:lstStyle/>
          <a:p>
            <a:pPr algn="ctr">
              <a:lnSpc>
                <a:spcPts val="17310"/>
              </a:lnSpc>
              <a:spcBef>
                <a:spcPct val="0"/>
              </a:spcBef>
            </a:pPr>
            <a:r>
              <a:rPr lang="ar-KW" sz="4400" dirty="0">
                <a:solidFill>
                  <a:srgbClr val="302326"/>
                </a:solidFill>
                <a:latin typeface="Sakkal Majalla" panose="02000000000000000000" pitchFamily="2" charset="-78"/>
                <a:cs typeface="Sakkal Majalla" panose="02000000000000000000" pitchFamily="2" charset="-78"/>
              </a:rPr>
              <a:t>إيجابيات مواقع التواصل الاجتماعي</a:t>
            </a:r>
          </a:p>
        </p:txBody>
      </p:sp>
      <p:pic>
        <p:nvPicPr>
          <p:cNvPr id="4" name="Picture 4"/>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8303892" y="2074572"/>
            <a:ext cx="1680216" cy="1539689"/>
          </a:xfrm>
          <a:prstGeom prst="rect">
            <a:avLst/>
          </a:prstGeom>
        </p:spPr>
      </p:pic>
      <p:pic>
        <p:nvPicPr>
          <p:cNvPr id="5" name="Picture 5"/>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a:off x="549111" y="646372"/>
            <a:ext cx="438710" cy="407601"/>
          </a:xfrm>
          <a:prstGeom prst="rect">
            <a:avLst/>
          </a:prstGeom>
        </p:spPr>
      </p:pic>
      <p:pic>
        <p:nvPicPr>
          <p:cNvPr id="6" name="Picture 6"/>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a:off x="10481035" y="442572"/>
            <a:ext cx="438710" cy="407601"/>
          </a:xfrm>
          <a:prstGeom prst="rect">
            <a:avLst/>
          </a:prstGeom>
        </p:spPr>
      </p:pic>
      <p:pic>
        <p:nvPicPr>
          <p:cNvPr id="7" name="Picture 7"/>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a:off x="110401" y="6123585"/>
            <a:ext cx="438710" cy="407601"/>
          </a:xfrm>
          <a:prstGeom prst="rect">
            <a:avLst/>
          </a:prstGeom>
        </p:spPr>
      </p:pic>
      <p:pic>
        <p:nvPicPr>
          <p:cNvPr id="8" name="Picture 8"/>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a:off x="7900459" y="6050938"/>
            <a:ext cx="438710" cy="407601"/>
          </a:xfrm>
          <a:prstGeom prst="rect">
            <a:avLst/>
          </a:prstGeom>
        </p:spPr>
      </p:pic>
      <p:pic>
        <p:nvPicPr>
          <p:cNvPr id="9" name="Picture 9"/>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a:off x="17259300" y="2124901"/>
            <a:ext cx="438710" cy="407601"/>
          </a:xfrm>
          <a:prstGeom prst="rect">
            <a:avLst/>
          </a:prstGeom>
        </p:spPr>
      </p:pic>
      <p:pic>
        <p:nvPicPr>
          <p:cNvPr id="10" name="Picture 10"/>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a:off x="4323152" y="9987498"/>
            <a:ext cx="438710" cy="407601"/>
          </a:xfrm>
          <a:prstGeom prst="rect">
            <a:avLst/>
          </a:prstGeom>
        </p:spPr>
      </p:pic>
      <p:pic>
        <p:nvPicPr>
          <p:cNvPr id="11" name="Picture 11"/>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a:off x="11597802" y="9258300"/>
            <a:ext cx="438710" cy="407601"/>
          </a:xfrm>
          <a:prstGeom prst="rect">
            <a:avLst/>
          </a:prstGeom>
        </p:spPr>
      </p:pic>
      <p:pic>
        <p:nvPicPr>
          <p:cNvPr id="12" name="Picture 12"/>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a:off x="4780912" y="-102215"/>
            <a:ext cx="438710" cy="407601"/>
          </a:xfrm>
          <a:prstGeom prst="rect">
            <a:avLst/>
          </a:prstGeom>
        </p:spPr>
      </p:pic>
      <p:pic>
        <p:nvPicPr>
          <p:cNvPr id="13" name="Picture 13"/>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a:off x="2136480" y="2894745"/>
            <a:ext cx="438710" cy="407601"/>
          </a:xfrm>
          <a:prstGeom prst="rect">
            <a:avLst/>
          </a:prstGeom>
        </p:spPr>
      </p:pic>
      <p:pic>
        <p:nvPicPr>
          <p:cNvPr id="14" name="Picture 14"/>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a:off x="14912591" y="101585"/>
            <a:ext cx="438710" cy="407601"/>
          </a:xfrm>
          <a:prstGeom prst="rect">
            <a:avLst/>
          </a:prstGeom>
        </p:spPr>
      </p:pic>
      <p:pic>
        <p:nvPicPr>
          <p:cNvPr id="15" name="Picture 15"/>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a:off x="15948062" y="4804524"/>
            <a:ext cx="438710" cy="407601"/>
          </a:xfrm>
          <a:prstGeom prst="rect">
            <a:avLst/>
          </a:prstGeom>
        </p:spPr>
      </p:pic>
      <p:pic>
        <p:nvPicPr>
          <p:cNvPr id="16" name="Picture 16"/>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a:off x="16633065" y="9730746"/>
            <a:ext cx="438710" cy="407601"/>
          </a:xfrm>
          <a:prstGeom prst="rect">
            <a:avLst/>
          </a:prstGeom>
        </p:spPr>
      </p:pic>
      <p:pic>
        <p:nvPicPr>
          <p:cNvPr id="17" name="Picture 17"/>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a:off x="6923801" y="8638832"/>
            <a:ext cx="438710" cy="407601"/>
          </a:xfrm>
          <a:prstGeom prst="rect">
            <a:avLst/>
          </a:prstGeom>
        </p:spPr>
      </p:pic>
      <p:sp>
        <p:nvSpPr>
          <p:cNvPr id="20" name="TextBox 19">
            <a:extLst>
              <a:ext uri="{FF2B5EF4-FFF2-40B4-BE49-F238E27FC236}">
                <a16:creationId xmlns:a16="http://schemas.microsoft.com/office/drawing/2014/main" id="{96D9D5E6-470A-43A5-A230-B4B2914D54E3}"/>
              </a:ext>
            </a:extLst>
          </p:cNvPr>
          <p:cNvSpPr txBox="1"/>
          <p:nvPr/>
        </p:nvSpPr>
        <p:spPr>
          <a:xfrm>
            <a:off x="11292840" y="1078233"/>
            <a:ext cx="6405170" cy="2308324"/>
          </a:xfrm>
          <a:custGeom>
            <a:avLst/>
            <a:gdLst>
              <a:gd name="connsiteX0" fmla="*/ 0 w 6405170"/>
              <a:gd name="connsiteY0" fmla="*/ 0 h 2308324"/>
              <a:gd name="connsiteX1" fmla="*/ 646340 w 6405170"/>
              <a:gd name="connsiteY1" fmla="*/ 0 h 2308324"/>
              <a:gd name="connsiteX2" fmla="*/ 1356731 w 6405170"/>
              <a:gd name="connsiteY2" fmla="*/ 0 h 2308324"/>
              <a:gd name="connsiteX3" fmla="*/ 2067123 w 6405170"/>
              <a:gd name="connsiteY3" fmla="*/ 0 h 2308324"/>
              <a:gd name="connsiteX4" fmla="*/ 2585360 w 6405170"/>
              <a:gd name="connsiteY4" fmla="*/ 0 h 2308324"/>
              <a:gd name="connsiteX5" fmla="*/ 3295751 w 6405170"/>
              <a:gd name="connsiteY5" fmla="*/ 0 h 2308324"/>
              <a:gd name="connsiteX6" fmla="*/ 3813988 w 6405170"/>
              <a:gd name="connsiteY6" fmla="*/ 0 h 2308324"/>
              <a:gd name="connsiteX7" fmla="*/ 4524379 w 6405170"/>
              <a:gd name="connsiteY7" fmla="*/ 0 h 2308324"/>
              <a:gd name="connsiteX8" fmla="*/ 5042616 w 6405170"/>
              <a:gd name="connsiteY8" fmla="*/ 0 h 2308324"/>
              <a:gd name="connsiteX9" fmla="*/ 5688956 w 6405170"/>
              <a:gd name="connsiteY9" fmla="*/ 0 h 2308324"/>
              <a:gd name="connsiteX10" fmla="*/ 6405170 w 6405170"/>
              <a:gd name="connsiteY10" fmla="*/ 0 h 2308324"/>
              <a:gd name="connsiteX11" fmla="*/ 6405170 w 6405170"/>
              <a:gd name="connsiteY11" fmla="*/ 553998 h 2308324"/>
              <a:gd name="connsiteX12" fmla="*/ 6405170 w 6405170"/>
              <a:gd name="connsiteY12" fmla="*/ 1154162 h 2308324"/>
              <a:gd name="connsiteX13" fmla="*/ 6405170 w 6405170"/>
              <a:gd name="connsiteY13" fmla="*/ 1754326 h 2308324"/>
              <a:gd name="connsiteX14" fmla="*/ 6405170 w 6405170"/>
              <a:gd name="connsiteY14" fmla="*/ 2308324 h 2308324"/>
              <a:gd name="connsiteX15" fmla="*/ 5758830 w 6405170"/>
              <a:gd name="connsiteY15" fmla="*/ 2308324 h 2308324"/>
              <a:gd name="connsiteX16" fmla="*/ 5240594 w 6405170"/>
              <a:gd name="connsiteY16" fmla="*/ 2308324 h 2308324"/>
              <a:gd name="connsiteX17" fmla="*/ 4658305 w 6405170"/>
              <a:gd name="connsiteY17" fmla="*/ 2308324 h 2308324"/>
              <a:gd name="connsiteX18" fmla="*/ 3947914 w 6405170"/>
              <a:gd name="connsiteY18" fmla="*/ 2308324 h 2308324"/>
              <a:gd name="connsiteX19" fmla="*/ 3493729 w 6405170"/>
              <a:gd name="connsiteY19" fmla="*/ 2308324 h 2308324"/>
              <a:gd name="connsiteX20" fmla="*/ 2783338 w 6405170"/>
              <a:gd name="connsiteY20" fmla="*/ 2308324 h 2308324"/>
              <a:gd name="connsiteX21" fmla="*/ 2136998 w 6405170"/>
              <a:gd name="connsiteY21" fmla="*/ 2308324 h 2308324"/>
              <a:gd name="connsiteX22" fmla="*/ 1682813 w 6405170"/>
              <a:gd name="connsiteY22" fmla="*/ 2308324 h 2308324"/>
              <a:gd name="connsiteX23" fmla="*/ 972421 w 6405170"/>
              <a:gd name="connsiteY23" fmla="*/ 2308324 h 2308324"/>
              <a:gd name="connsiteX24" fmla="*/ 0 w 6405170"/>
              <a:gd name="connsiteY24" fmla="*/ 2308324 h 2308324"/>
              <a:gd name="connsiteX25" fmla="*/ 0 w 6405170"/>
              <a:gd name="connsiteY25" fmla="*/ 1754326 h 2308324"/>
              <a:gd name="connsiteX26" fmla="*/ 0 w 6405170"/>
              <a:gd name="connsiteY26" fmla="*/ 1200328 h 2308324"/>
              <a:gd name="connsiteX27" fmla="*/ 0 w 6405170"/>
              <a:gd name="connsiteY27" fmla="*/ 577081 h 2308324"/>
              <a:gd name="connsiteX28" fmla="*/ 0 w 6405170"/>
              <a:gd name="connsiteY28" fmla="*/ 0 h 230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405170" h="2308324" extrusionOk="0">
                <a:moveTo>
                  <a:pt x="0" y="0"/>
                </a:moveTo>
                <a:cubicBezTo>
                  <a:pt x="192088" y="-9225"/>
                  <a:pt x="516414" y="74551"/>
                  <a:pt x="646340" y="0"/>
                </a:cubicBezTo>
                <a:cubicBezTo>
                  <a:pt x="776266" y="-74551"/>
                  <a:pt x="1187214" y="77379"/>
                  <a:pt x="1356731" y="0"/>
                </a:cubicBezTo>
                <a:cubicBezTo>
                  <a:pt x="1526248" y="-77379"/>
                  <a:pt x="1894963" y="8238"/>
                  <a:pt x="2067123" y="0"/>
                </a:cubicBezTo>
                <a:cubicBezTo>
                  <a:pt x="2239283" y="-8238"/>
                  <a:pt x="2481104" y="58173"/>
                  <a:pt x="2585360" y="0"/>
                </a:cubicBezTo>
                <a:cubicBezTo>
                  <a:pt x="2689616" y="-58173"/>
                  <a:pt x="3008259" y="14615"/>
                  <a:pt x="3295751" y="0"/>
                </a:cubicBezTo>
                <a:cubicBezTo>
                  <a:pt x="3583243" y="-14615"/>
                  <a:pt x="3675899" y="40818"/>
                  <a:pt x="3813988" y="0"/>
                </a:cubicBezTo>
                <a:cubicBezTo>
                  <a:pt x="3952077" y="-40818"/>
                  <a:pt x="4377346" y="38903"/>
                  <a:pt x="4524379" y="0"/>
                </a:cubicBezTo>
                <a:cubicBezTo>
                  <a:pt x="4671412" y="-38903"/>
                  <a:pt x="4919540" y="40382"/>
                  <a:pt x="5042616" y="0"/>
                </a:cubicBezTo>
                <a:cubicBezTo>
                  <a:pt x="5165692" y="-40382"/>
                  <a:pt x="5419683" y="72772"/>
                  <a:pt x="5688956" y="0"/>
                </a:cubicBezTo>
                <a:cubicBezTo>
                  <a:pt x="5958229" y="-72772"/>
                  <a:pt x="6215296" y="41919"/>
                  <a:pt x="6405170" y="0"/>
                </a:cubicBezTo>
                <a:cubicBezTo>
                  <a:pt x="6430580" y="267545"/>
                  <a:pt x="6341232" y="403506"/>
                  <a:pt x="6405170" y="553998"/>
                </a:cubicBezTo>
                <a:cubicBezTo>
                  <a:pt x="6469108" y="704490"/>
                  <a:pt x="6403476" y="921200"/>
                  <a:pt x="6405170" y="1154162"/>
                </a:cubicBezTo>
                <a:cubicBezTo>
                  <a:pt x="6406864" y="1387124"/>
                  <a:pt x="6358871" y="1526811"/>
                  <a:pt x="6405170" y="1754326"/>
                </a:cubicBezTo>
                <a:cubicBezTo>
                  <a:pt x="6451469" y="1981841"/>
                  <a:pt x="6356803" y="2107872"/>
                  <a:pt x="6405170" y="2308324"/>
                </a:cubicBezTo>
                <a:cubicBezTo>
                  <a:pt x="6094620" y="2319256"/>
                  <a:pt x="6039496" y="2256079"/>
                  <a:pt x="5758830" y="2308324"/>
                </a:cubicBezTo>
                <a:cubicBezTo>
                  <a:pt x="5478164" y="2360569"/>
                  <a:pt x="5495727" y="2298791"/>
                  <a:pt x="5240594" y="2308324"/>
                </a:cubicBezTo>
                <a:cubicBezTo>
                  <a:pt x="4985461" y="2317857"/>
                  <a:pt x="4814559" y="2252088"/>
                  <a:pt x="4658305" y="2308324"/>
                </a:cubicBezTo>
                <a:cubicBezTo>
                  <a:pt x="4502051" y="2364560"/>
                  <a:pt x="4220640" y="2252905"/>
                  <a:pt x="3947914" y="2308324"/>
                </a:cubicBezTo>
                <a:cubicBezTo>
                  <a:pt x="3675188" y="2363743"/>
                  <a:pt x="3635943" y="2281355"/>
                  <a:pt x="3493729" y="2308324"/>
                </a:cubicBezTo>
                <a:cubicBezTo>
                  <a:pt x="3351515" y="2335293"/>
                  <a:pt x="2968763" y="2231248"/>
                  <a:pt x="2783338" y="2308324"/>
                </a:cubicBezTo>
                <a:cubicBezTo>
                  <a:pt x="2597913" y="2385400"/>
                  <a:pt x="2341982" y="2260003"/>
                  <a:pt x="2136998" y="2308324"/>
                </a:cubicBezTo>
                <a:cubicBezTo>
                  <a:pt x="1932014" y="2356645"/>
                  <a:pt x="1854162" y="2259053"/>
                  <a:pt x="1682813" y="2308324"/>
                </a:cubicBezTo>
                <a:cubicBezTo>
                  <a:pt x="1511465" y="2357595"/>
                  <a:pt x="1136191" y="2266354"/>
                  <a:pt x="972421" y="2308324"/>
                </a:cubicBezTo>
                <a:cubicBezTo>
                  <a:pt x="808651" y="2350294"/>
                  <a:pt x="436508" y="2260966"/>
                  <a:pt x="0" y="2308324"/>
                </a:cubicBezTo>
                <a:cubicBezTo>
                  <a:pt x="-45171" y="2036187"/>
                  <a:pt x="25746" y="2025377"/>
                  <a:pt x="0" y="1754326"/>
                </a:cubicBezTo>
                <a:cubicBezTo>
                  <a:pt x="-25746" y="1483275"/>
                  <a:pt x="41123" y="1395661"/>
                  <a:pt x="0" y="1200328"/>
                </a:cubicBezTo>
                <a:cubicBezTo>
                  <a:pt x="-41123" y="1004995"/>
                  <a:pt x="44868" y="853288"/>
                  <a:pt x="0" y="577081"/>
                </a:cubicBezTo>
                <a:cubicBezTo>
                  <a:pt x="-44868" y="300874"/>
                  <a:pt x="56104" y="194861"/>
                  <a:pt x="0" y="0"/>
                </a:cubicBezTo>
                <a:close/>
              </a:path>
            </a:pathLst>
          </a:custGeom>
          <a:noFill/>
          <a:ln>
            <a:solidFill>
              <a:srgbClr val="DB7558"/>
            </a:solidFill>
            <a:extLst>
              <a:ext uri="{C807C97D-BFC1-408E-A445-0C87EB9F89A2}">
                <ask:lineSketchStyleProps xmlns:ask="http://schemas.microsoft.com/office/drawing/2018/sketchyshapes" sd="2653125483">
                  <a:prstGeom prst="rect">
                    <a:avLst/>
                  </a:prstGeom>
                  <ask:type>
                    <ask:lineSketchScribble/>
                  </ask:type>
                </ask:lineSketchStyleProps>
              </a:ext>
            </a:extLst>
          </a:ln>
        </p:spPr>
        <p:txBody>
          <a:bodyPr wrap="square">
            <a:spAutoFit/>
          </a:bodyPr>
          <a:lstStyle/>
          <a:p>
            <a:pPr algn="r" rtl="1"/>
            <a:r>
              <a:rPr lang="ar-SA" sz="2400" dirty="0">
                <a:effectLst/>
                <a:latin typeface="Sakkal Majalla" panose="02000000000000000000" pitchFamily="2" charset="-78"/>
                <a:ea typeface="Calibri" panose="020F0502020204030204" pitchFamily="34" charset="0"/>
                <a:cs typeface="Sakkal Majalla" panose="02000000000000000000" pitchFamily="2" charset="-78"/>
              </a:rPr>
              <a:t>تقليل الحواجز التي تعيق الاتصال: </a:t>
            </a:r>
            <a:endParaRPr lang="en-US" sz="2400" dirty="0">
              <a:effectLst/>
              <a:latin typeface="Sakkal Majalla" panose="02000000000000000000" pitchFamily="2" charset="-78"/>
              <a:ea typeface="Calibri" panose="020F0502020204030204" pitchFamily="34" charset="0"/>
              <a:cs typeface="Sakkal Majalla" panose="02000000000000000000" pitchFamily="2" charset="-78"/>
            </a:endParaRPr>
          </a:p>
          <a:p>
            <a:pPr algn="r" rtl="1"/>
            <a:r>
              <a:rPr lang="ar-SA" sz="2400" dirty="0">
                <a:effectLst/>
                <a:latin typeface="Sakkal Majalla" panose="02000000000000000000" pitchFamily="2" charset="-78"/>
                <a:ea typeface="Calibri" panose="020F0502020204030204" pitchFamily="34" charset="0"/>
                <a:cs typeface="Sakkal Majalla" panose="02000000000000000000" pitchFamily="2" charset="-78"/>
              </a:rPr>
              <a:t>يُمكن استخدام مواقع التواصل الاجتماعي لنقل الأفكار والآراء المتعلقة بموضوع معين لعدد كبير من الأشخاص وبطريقةٍ سهلة، وذلك من أيّ مكان، وفي أيّ وقت، كما تساعد خاصية مشاركة الرأي المتاحة على وسائل التواصل الاجتماعي على فتح الأبواب لتبادل الآراء وتوسيع فرص المشاركة في التعبير عن الرأي</a:t>
            </a:r>
            <a:endParaRPr lang="en-US" sz="2400" dirty="0">
              <a:latin typeface="Sakkal Majalla" panose="02000000000000000000" pitchFamily="2" charset="-78"/>
              <a:cs typeface="Sakkal Majalla" panose="02000000000000000000" pitchFamily="2" charset="-78"/>
            </a:endParaRPr>
          </a:p>
        </p:txBody>
      </p:sp>
      <p:sp>
        <p:nvSpPr>
          <p:cNvPr id="21" name="TextBox 20">
            <a:extLst>
              <a:ext uri="{FF2B5EF4-FFF2-40B4-BE49-F238E27FC236}">
                <a16:creationId xmlns:a16="http://schemas.microsoft.com/office/drawing/2014/main" id="{2BD0448B-ABD5-41B1-85E7-666B59FC76E0}"/>
              </a:ext>
            </a:extLst>
          </p:cNvPr>
          <p:cNvSpPr txBox="1"/>
          <p:nvPr/>
        </p:nvSpPr>
        <p:spPr>
          <a:xfrm>
            <a:off x="11292840" y="6034830"/>
            <a:ext cx="6405170" cy="1569660"/>
          </a:xfrm>
          <a:custGeom>
            <a:avLst/>
            <a:gdLst>
              <a:gd name="connsiteX0" fmla="*/ 0 w 6405170"/>
              <a:gd name="connsiteY0" fmla="*/ 0 h 1569660"/>
              <a:gd name="connsiteX1" fmla="*/ 646340 w 6405170"/>
              <a:gd name="connsiteY1" fmla="*/ 0 h 1569660"/>
              <a:gd name="connsiteX2" fmla="*/ 1356731 w 6405170"/>
              <a:gd name="connsiteY2" fmla="*/ 0 h 1569660"/>
              <a:gd name="connsiteX3" fmla="*/ 2067123 w 6405170"/>
              <a:gd name="connsiteY3" fmla="*/ 0 h 1569660"/>
              <a:gd name="connsiteX4" fmla="*/ 2585360 w 6405170"/>
              <a:gd name="connsiteY4" fmla="*/ 0 h 1569660"/>
              <a:gd name="connsiteX5" fmla="*/ 3295751 w 6405170"/>
              <a:gd name="connsiteY5" fmla="*/ 0 h 1569660"/>
              <a:gd name="connsiteX6" fmla="*/ 3813988 w 6405170"/>
              <a:gd name="connsiteY6" fmla="*/ 0 h 1569660"/>
              <a:gd name="connsiteX7" fmla="*/ 4524379 w 6405170"/>
              <a:gd name="connsiteY7" fmla="*/ 0 h 1569660"/>
              <a:gd name="connsiteX8" fmla="*/ 5042616 w 6405170"/>
              <a:gd name="connsiteY8" fmla="*/ 0 h 1569660"/>
              <a:gd name="connsiteX9" fmla="*/ 5688956 w 6405170"/>
              <a:gd name="connsiteY9" fmla="*/ 0 h 1569660"/>
              <a:gd name="connsiteX10" fmla="*/ 6405170 w 6405170"/>
              <a:gd name="connsiteY10" fmla="*/ 0 h 1569660"/>
              <a:gd name="connsiteX11" fmla="*/ 6405170 w 6405170"/>
              <a:gd name="connsiteY11" fmla="*/ 507523 h 1569660"/>
              <a:gd name="connsiteX12" fmla="*/ 6405170 w 6405170"/>
              <a:gd name="connsiteY12" fmla="*/ 1046440 h 1569660"/>
              <a:gd name="connsiteX13" fmla="*/ 6405170 w 6405170"/>
              <a:gd name="connsiteY13" fmla="*/ 1569660 h 1569660"/>
              <a:gd name="connsiteX14" fmla="*/ 5950985 w 6405170"/>
              <a:gd name="connsiteY14" fmla="*/ 1569660 h 1569660"/>
              <a:gd name="connsiteX15" fmla="*/ 5304645 w 6405170"/>
              <a:gd name="connsiteY15" fmla="*/ 1569660 h 1569660"/>
              <a:gd name="connsiteX16" fmla="*/ 4786409 w 6405170"/>
              <a:gd name="connsiteY16" fmla="*/ 1569660 h 1569660"/>
              <a:gd name="connsiteX17" fmla="*/ 4204121 w 6405170"/>
              <a:gd name="connsiteY17" fmla="*/ 1569660 h 1569660"/>
              <a:gd name="connsiteX18" fmla="*/ 3493729 w 6405170"/>
              <a:gd name="connsiteY18" fmla="*/ 1569660 h 1569660"/>
              <a:gd name="connsiteX19" fmla="*/ 3039544 w 6405170"/>
              <a:gd name="connsiteY19" fmla="*/ 1569660 h 1569660"/>
              <a:gd name="connsiteX20" fmla="*/ 2329153 w 6405170"/>
              <a:gd name="connsiteY20" fmla="*/ 1569660 h 1569660"/>
              <a:gd name="connsiteX21" fmla="*/ 1682813 w 6405170"/>
              <a:gd name="connsiteY21" fmla="*/ 1569660 h 1569660"/>
              <a:gd name="connsiteX22" fmla="*/ 1228628 w 6405170"/>
              <a:gd name="connsiteY22" fmla="*/ 1569660 h 1569660"/>
              <a:gd name="connsiteX23" fmla="*/ 518236 w 6405170"/>
              <a:gd name="connsiteY23" fmla="*/ 1569660 h 1569660"/>
              <a:gd name="connsiteX24" fmla="*/ 0 w 6405170"/>
              <a:gd name="connsiteY24" fmla="*/ 1569660 h 1569660"/>
              <a:gd name="connsiteX25" fmla="*/ 0 w 6405170"/>
              <a:gd name="connsiteY25" fmla="*/ 1062137 h 1569660"/>
              <a:gd name="connsiteX26" fmla="*/ 0 w 6405170"/>
              <a:gd name="connsiteY26" fmla="*/ 554613 h 1569660"/>
              <a:gd name="connsiteX27" fmla="*/ 0 w 6405170"/>
              <a:gd name="connsiteY27" fmla="*/ 0 h 1569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6405170" h="1569660" extrusionOk="0">
                <a:moveTo>
                  <a:pt x="0" y="0"/>
                </a:moveTo>
                <a:cubicBezTo>
                  <a:pt x="192088" y="-9225"/>
                  <a:pt x="516414" y="74551"/>
                  <a:pt x="646340" y="0"/>
                </a:cubicBezTo>
                <a:cubicBezTo>
                  <a:pt x="776266" y="-74551"/>
                  <a:pt x="1187214" y="77379"/>
                  <a:pt x="1356731" y="0"/>
                </a:cubicBezTo>
                <a:cubicBezTo>
                  <a:pt x="1526248" y="-77379"/>
                  <a:pt x="1894963" y="8238"/>
                  <a:pt x="2067123" y="0"/>
                </a:cubicBezTo>
                <a:cubicBezTo>
                  <a:pt x="2239283" y="-8238"/>
                  <a:pt x="2481104" y="58173"/>
                  <a:pt x="2585360" y="0"/>
                </a:cubicBezTo>
                <a:cubicBezTo>
                  <a:pt x="2689616" y="-58173"/>
                  <a:pt x="3008259" y="14615"/>
                  <a:pt x="3295751" y="0"/>
                </a:cubicBezTo>
                <a:cubicBezTo>
                  <a:pt x="3583243" y="-14615"/>
                  <a:pt x="3675899" y="40818"/>
                  <a:pt x="3813988" y="0"/>
                </a:cubicBezTo>
                <a:cubicBezTo>
                  <a:pt x="3952077" y="-40818"/>
                  <a:pt x="4377346" y="38903"/>
                  <a:pt x="4524379" y="0"/>
                </a:cubicBezTo>
                <a:cubicBezTo>
                  <a:pt x="4671412" y="-38903"/>
                  <a:pt x="4919540" y="40382"/>
                  <a:pt x="5042616" y="0"/>
                </a:cubicBezTo>
                <a:cubicBezTo>
                  <a:pt x="5165692" y="-40382"/>
                  <a:pt x="5419683" y="72772"/>
                  <a:pt x="5688956" y="0"/>
                </a:cubicBezTo>
                <a:cubicBezTo>
                  <a:pt x="5958229" y="-72772"/>
                  <a:pt x="6215296" y="41919"/>
                  <a:pt x="6405170" y="0"/>
                </a:cubicBezTo>
                <a:cubicBezTo>
                  <a:pt x="6432552" y="203006"/>
                  <a:pt x="6377095" y="374702"/>
                  <a:pt x="6405170" y="507523"/>
                </a:cubicBezTo>
                <a:cubicBezTo>
                  <a:pt x="6433245" y="640344"/>
                  <a:pt x="6357620" y="825777"/>
                  <a:pt x="6405170" y="1046440"/>
                </a:cubicBezTo>
                <a:cubicBezTo>
                  <a:pt x="6452720" y="1267103"/>
                  <a:pt x="6355246" y="1375258"/>
                  <a:pt x="6405170" y="1569660"/>
                </a:cubicBezTo>
                <a:cubicBezTo>
                  <a:pt x="6240430" y="1595005"/>
                  <a:pt x="6052966" y="1531387"/>
                  <a:pt x="5950985" y="1569660"/>
                </a:cubicBezTo>
                <a:cubicBezTo>
                  <a:pt x="5849004" y="1607933"/>
                  <a:pt x="5585311" y="1517415"/>
                  <a:pt x="5304645" y="1569660"/>
                </a:cubicBezTo>
                <a:cubicBezTo>
                  <a:pt x="5023979" y="1621905"/>
                  <a:pt x="5041542" y="1560127"/>
                  <a:pt x="4786409" y="1569660"/>
                </a:cubicBezTo>
                <a:cubicBezTo>
                  <a:pt x="4531276" y="1579193"/>
                  <a:pt x="4355327" y="1508905"/>
                  <a:pt x="4204121" y="1569660"/>
                </a:cubicBezTo>
                <a:cubicBezTo>
                  <a:pt x="4052915" y="1630415"/>
                  <a:pt x="3772475" y="1517394"/>
                  <a:pt x="3493729" y="1569660"/>
                </a:cubicBezTo>
                <a:cubicBezTo>
                  <a:pt x="3214983" y="1621926"/>
                  <a:pt x="3181758" y="1542691"/>
                  <a:pt x="3039544" y="1569660"/>
                </a:cubicBezTo>
                <a:cubicBezTo>
                  <a:pt x="2897330" y="1596629"/>
                  <a:pt x="2514578" y="1492584"/>
                  <a:pt x="2329153" y="1569660"/>
                </a:cubicBezTo>
                <a:cubicBezTo>
                  <a:pt x="2143728" y="1646736"/>
                  <a:pt x="1887797" y="1521339"/>
                  <a:pt x="1682813" y="1569660"/>
                </a:cubicBezTo>
                <a:cubicBezTo>
                  <a:pt x="1477829" y="1617981"/>
                  <a:pt x="1399977" y="1520389"/>
                  <a:pt x="1228628" y="1569660"/>
                </a:cubicBezTo>
                <a:cubicBezTo>
                  <a:pt x="1057280" y="1618931"/>
                  <a:pt x="682006" y="1527690"/>
                  <a:pt x="518236" y="1569660"/>
                </a:cubicBezTo>
                <a:cubicBezTo>
                  <a:pt x="354466" y="1611630"/>
                  <a:pt x="256496" y="1535896"/>
                  <a:pt x="0" y="1569660"/>
                </a:cubicBezTo>
                <a:cubicBezTo>
                  <a:pt x="-51415" y="1434346"/>
                  <a:pt x="8520" y="1216571"/>
                  <a:pt x="0" y="1062137"/>
                </a:cubicBezTo>
                <a:cubicBezTo>
                  <a:pt x="-8520" y="907703"/>
                  <a:pt x="9411" y="769335"/>
                  <a:pt x="0" y="554613"/>
                </a:cubicBezTo>
                <a:cubicBezTo>
                  <a:pt x="-9411" y="339891"/>
                  <a:pt x="27298" y="258174"/>
                  <a:pt x="0" y="0"/>
                </a:cubicBezTo>
                <a:close/>
              </a:path>
            </a:pathLst>
          </a:custGeom>
          <a:noFill/>
          <a:ln>
            <a:solidFill>
              <a:srgbClr val="DB7558"/>
            </a:solidFill>
            <a:extLst>
              <a:ext uri="{C807C97D-BFC1-408E-A445-0C87EB9F89A2}">
                <ask:lineSketchStyleProps xmlns:ask="http://schemas.microsoft.com/office/drawing/2018/sketchyshapes" sd="2653125483">
                  <a:prstGeom prst="rect">
                    <a:avLst/>
                  </a:prstGeom>
                  <ask:type>
                    <ask:lineSketchScribble/>
                  </ask:type>
                </ask:lineSketchStyleProps>
              </a:ext>
            </a:extLst>
          </a:ln>
        </p:spPr>
        <p:txBody>
          <a:bodyPr wrap="square">
            <a:spAutoFit/>
          </a:bodyPr>
          <a:lstStyle/>
          <a:p>
            <a:pPr algn="r" rtl="1"/>
            <a:r>
              <a:rPr lang="ar-SA" sz="2400" dirty="0">
                <a:effectLst/>
                <a:latin typeface="Sakkal Majalla" panose="02000000000000000000" pitchFamily="2" charset="-78"/>
                <a:ea typeface="Calibri" panose="020F0502020204030204" pitchFamily="34" charset="0"/>
                <a:cs typeface="Sakkal Majalla" panose="02000000000000000000" pitchFamily="2" charset="-78"/>
              </a:rPr>
              <a:t>توسيع دائرة العلاقات الاجتماعية: </a:t>
            </a:r>
            <a:endParaRPr lang="en-US" sz="2400" dirty="0">
              <a:effectLst/>
              <a:latin typeface="Sakkal Majalla" panose="02000000000000000000" pitchFamily="2" charset="-78"/>
              <a:ea typeface="Calibri" panose="020F0502020204030204" pitchFamily="34" charset="0"/>
              <a:cs typeface="Sakkal Majalla" panose="02000000000000000000" pitchFamily="2" charset="-78"/>
            </a:endParaRPr>
          </a:p>
          <a:p>
            <a:pPr algn="r" rtl="1"/>
            <a:r>
              <a:rPr lang="ar-SA" sz="2400" dirty="0">
                <a:effectLst/>
                <a:latin typeface="Sakkal Majalla" panose="02000000000000000000" pitchFamily="2" charset="-78"/>
                <a:ea typeface="Calibri" panose="020F0502020204030204" pitchFamily="34" charset="0"/>
                <a:cs typeface="Sakkal Majalla" panose="02000000000000000000" pitchFamily="2" charset="-78"/>
              </a:rPr>
              <a:t>تعتبر شبكات التواصل الاجتماعي أداةً مفيدةً وفعّالةً في تشكيل أصدقاء جُدد، وتسهيل التواصل مع الأصدقاء الذين انقطع الاتصال بهم، أو مع الأشخاص الذين لا يمكن مقابلتهم شخصياً، ممّا يوفر عناء الوصول إليهم.</a:t>
            </a:r>
            <a:endParaRPr lang="en-US" sz="2400" dirty="0">
              <a:latin typeface="Sakkal Majalla" panose="02000000000000000000" pitchFamily="2" charset="-78"/>
              <a:cs typeface="Sakkal Majalla" panose="02000000000000000000" pitchFamily="2" charset="-78"/>
            </a:endParaRPr>
          </a:p>
        </p:txBody>
      </p:sp>
      <p:sp>
        <p:nvSpPr>
          <p:cNvPr id="22" name="TextBox 21">
            <a:extLst>
              <a:ext uri="{FF2B5EF4-FFF2-40B4-BE49-F238E27FC236}">
                <a16:creationId xmlns:a16="http://schemas.microsoft.com/office/drawing/2014/main" id="{74524E31-82BD-4013-8C17-CE0043ED32FD}"/>
              </a:ext>
            </a:extLst>
          </p:cNvPr>
          <p:cNvSpPr txBox="1"/>
          <p:nvPr/>
        </p:nvSpPr>
        <p:spPr>
          <a:xfrm>
            <a:off x="11323320" y="8076937"/>
            <a:ext cx="6405170" cy="1938992"/>
          </a:xfrm>
          <a:custGeom>
            <a:avLst/>
            <a:gdLst>
              <a:gd name="connsiteX0" fmla="*/ 0 w 6405170"/>
              <a:gd name="connsiteY0" fmla="*/ 0 h 1938992"/>
              <a:gd name="connsiteX1" fmla="*/ 646340 w 6405170"/>
              <a:gd name="connsiteY1" fmla="*/ 0 h 1938992"/>
              <a:gd name="connsiteX2" fmla="*/ 1356731 w 6405170"/>
              <a:gd name="connsiteY2" fmla="*/ 0 h 1938992"/>
              <a:gd name="connsiteX3" fmla="*/ 2067123 w 6405170"/>
              <a:gd name="connsiteY3" fmla="*/ 0 h 1938992"/>
              <a:gd name="connsiteX4" fmla="*/ 2585360 w 6405170"/>
              <a:gd name="connsiteY4" fmla="*/ 0 h 1938992"/>
              <a:gd name="connsiteX5" fmla="*/ 3295751 w 6405170"/>
              <a:gd name="connsiteY5" fmla="*/ 0 h 1938992"/>
              <a:gd name="connsiteX6" fmla="*/ 3813988 w 6405170"/>
              <a:gd name="connsiteY6" fmla="*/ 0 h 1938992"/>
              <a:gd name="connsiteX7" fmla="*/ 4524379 w 6405170"/>
              <a:gd name="connsiteY7" fmla="*/ 0 h 1938992"/>
              <a:gd name="connsiteX8" fmla="*/ 5042616 w 6405170"/>
              <a:gd name="connsiteY8" fmla="*/ 0 h 1938992"/>
              <a:gd name="connsiteX9" fmla="*/ 5688956 w 6405170"/>
              <a:gd name="connsiteY9" fmla="*/ 0 h 1938992"/>
              <a:gd name="connsiteX10" fmla="*/ 6405170 w 6405170"/>
              <a:gd name="connsiteY10" fmla="*/ 0 h 1938992"/>
              <a:gd name="connsiteX11" fmla="*/ 6405170 w 6405170"/>
              <a:gd name="connsiteY11" fmla="*/ 465358 h 1938992"/>
              <a:gd name="connsiteX12" fmla="*/ 6405170 w 6405170"/>
              <a:gd name="connsiteY12" fmla="*/ 969496 h 1938992"/>
              <a:gd name="connsiteX13" fmla="*/ 6405170 w 6405170"/>
              <a:gd name="connsiteY13" fmla="*/ 1473634 h 1938992"/>
              <a:gd name="connsiteX14" fmla="*/ 6405170 w 6405170"/>
              <a:gd name="connsiteY14" fmla="*/ 1938992 h 1938992"/>
              <a:gd name="connsiteX15" fmla="*/ 5758830 w 6405170"/>
              <a:gd name="connsiteY15" fmla="*/ 1938992 h 1938992"/>
              <a:gd name="connsiteX16" fmla="*/ 5240594 w 6405170"/>
              <a:gd name="connsiteY16" fmla="*/ 1938992 h 1938992"/>
              <a:gd name="connsiteX17" fmla="*/ 4658305 w 6405170"/>
              <a:gd name="connsiteY17" fmla="*/ 1938992 h 1938992"/>
              <a:gd name="connsiteX18" fmla="*/ 3947914 w 6405170"/>
              <a:gd name="connsiteY18" fmla="*/ 1938992 h 1938992"/>
              <a:gd name="connsiteX19" fmla="*/ 3493729 w 6405170"/>
              <a:gd name="connsiteY19" fmla="*/ 1938992 h 1938992"/>
              <a:gd name="connsiteX20" fmla="*/ 2783338 w 6405170"/>
              <a:gd name="connsiteY20" fmla="*/ 1938992 h 1938992"/>
              <a:gd name="connsiteX21" fmla="*/ 2136998 w 6405170"/>
              <a:gd name="connsiteY21" fmla="*/ 1938992 h 1938992"/>
              <a:gd name="connsiteX22" fmla="*/ 1682813 w 6405170"/>
              <a:gd name="connsiteY22" fmla="*/ 1938992 h 1938992"/>
              <a:gd name="connsiteX23" fmla="*/ 972421 w 6405170"/>
              <a:gd name="connsiteY23" fmla="*/ 1938992 h 1938992"/>
              <a:gd name="connsiteX24" fmla="*/ 0 w 6405170"/>
              <a:gd name="connsiteY24" fmla="*/ 1938992 h 1938992"/>
              <a:gd name="connsiteX25" fmla="*/ 0 w 6405170"/>
              <a:gd name="connsiteY25" fmla="*/ 1473634 h 1938992"/>
              <a:gd name="connsiteX26" fmla="*/ 0 w 6405170"/>
              <a:gd name="connsiteY26" fmla="*/ 1008276 h 1938992"/>
              <a:gd name="connsiteX27" fmla="*/ 0 w 6405170"/>
              <a:gd name="connsiteY27" fmla="*/ 484748 h 1938992"/>
              <a:gd name="connsiteX28" fmla="*/ 0 w 6405170"/>
              <a:gd name="connsiteY28" fmla="*/ 0 h 1938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405170" h="1938992" extrusionOk="0">
                <a:moveTo>
                  <a:pt x="0" y="0"/>
                </a:moveTo>
                <a:cubicBezTo>
                  <a:pt x="192088" y="-9225"/>
                  <a:pt x="516414" y="74551"/>
                  <a:pt x="646340" y="0"/>
                </a:cubicBezTo>
                <a:cubicBezTo>
                  <a:pt x="776266" y="-74551"/>
                  <a:pt x="1187214" y="77379"/>
                  <a:pt x="1356731" y="0"/>
                </a:cubicBezTo>
                <a:cubicBezTo>
                  <a:pt x="1526248" y="-77379"/>
                  <a:pt x="1894963" y="8238"/>
                  <a:pt x="2067123" y="0"/>
                </a:cubicBezTo>
                <a:cubicBezTo>
                  <a:pt x="2239283" y="-8238"/>
                  <a:pt x="2481104" y="58173"/>
                  <a:pt x="2585360" y="0"/>
                </a:cubicBezTo>
                <a:cubicBezTo>
                  <a:pt x="2689616" y="-58173"/>
                  <a:pt x="3008259" y="14615"/>
                  <a:pt x="3295751" y="0"/>
                </a:cubicBezTo>
                <a:cubicBezTo>
                  <a:pt x="3583243" y="-14615"/>
                  <a:pt x="3675899" y="40818"/>
                  <a:pt x="3813988" y="0"/>
                </a:cubicBezTo>
                <a:cubicBezTo>
                  <a:pt x="3952077" y="-40818"/>
                  <a:pt x="4377346" y="38903"/>
                  <a:pt x="4524379" y="0"/>
                </a:cubicBezTo>
                <a:cubicBezTo>
                  <a:pt x="4671412" y="-38903"/>
                  <a:pt x="4919540" y="40382"/>
                  <a:pt x="5042616" y="0"/>
                </a:cubicBezTo>
                <a:cubicBezTo>
                  <a:pt x="5165692" y="-40382"/>
                  <a:pt x="5419683" y="72772"/>
                  <a:pt x="5688956" y="0"/>
                </a:cubicBezTo>
                <a:cubicBezTo>
                  <a:pt x="5958229" y="-72772"/>
                  <a:pt x="6215296" y="41919"/>
                  <a:pt x="6405170" y="0"/>
                </a:cubicBezTo>
                <a:cubicBezTo>
                  <a:pt x="6423415" y="176364"/>
                  <a:pt x="6370323" y="271323"/>
                  <a:pt x="6405170" y="465358"/>
                </a:cubicBezTo>
                <a:cubicBezTo>
                  <a:pt x="6440017" y="659393"/>
                  <a:pt x="6384498" y="754614"/>
                  <a:pt x="6405170" y="969496"/>
                </a:cubicBezTo>
                <a:cubicBezTo>
                  <a:pt x="6425842" y="1184378"/>
                  <a:pt x="6402248" y="1264199"/>
                  <a:pt x="6405170" y="1473634"/>
                </a:cubicBezTo>
                <a:cubicBezTo>
                  <a:pt x="6408092" y="1683069"/>
                  <a:pt x="6357868" y="1795946"/>
                  <a:pt x="6405170" y="1938992"/>
                </a:cubicBezTo>
                <a:cubicBezTo>
                  <a:pt x="6094620" y="1949924"/>
                  <a:pt x="6039496" y="1886747"/>
                  <a:pt x="5758830" y="1938992"/>
                </a:cubicBezTo>
                <a:cubicBezTo>
                  <a:pt x="5478164" y="1991237"/>
                  <a:pt x="5495727" y="1929459"/>
                  <a:pt x="5240594" y="1938992"/>
                </a:cubicBezTo>
                <a:cubicBezTo>
                  <a:pt x="4985461" y="1948525"/>
                  <a:pt x="4814559" y="1882756"/>
                  <a:pt x="4658305" y="1938992"/>
                </a:cubicBezTo>
                <a:cubicBezTo>
                  <a:pt x="4502051" y="1995228"/>
                  <a:pt x="4220640" y="1883573"/>
                  <a:pt x="3947914" y="1938992"/>
                </a:cubicBezTo>
                <a:cubicBezTo>
                  <a:pt x="3675188" y="1994411"/>
                  <a:pt x="3635943" y="1912023"/>
                  <a:pt x="3493729" y="1938992"/>
                </a:cubicBezTo>
                <a:cubicBezTo>
                  <a:pt x="3351515" y="1965961"/>
                  <a:pt x="2968763" y="1861916"/>
                  <a:pt x="2783338" y="1938992"/>
                </a:cubicBezTo>
                <a:cubicBezTo>
                  <a:pt x="2597913" y="2016068"/>
                  <a:pt x="2341982" y="1890671"/>
                  <a:pt x="2136998" y="1938992"/>
                </a:cubicBezTo>
                <a:cubicBezTo>
                  <a:pt x="1932014" y="1987313"/>
                  <a:pt x="1854162" y="1889721"/>
                  <a:pt x="1682813" y="1938992"/>
                </a:cubicBezTo>
                <a:cubicBezTo>
                  <a:pt x="1511465" y="1988263"/>
                  <a:pt x="1136191" y="1897022"/>
                  <a:pt x="972421" y="1938992"/>
                </a:cubicBezTo>
                <a:cubicBezTo>
                  <a:pt x="808651" y="1980962"/>
                  <a:pt x="436508" y="1891634"/>
                  <a:pt x="0" y="1938992"/>
                </a:cubicBezTo>
                <a:cubicBezTo>
                  <a:pt x="-2790" y="1825684"/>
                  <a:pt x="51026" y="1575618"/>
                  <a:pt x="0" y="1473634"/>
                </a:cubicBezTo>
                <a:cubicBezTo>
                  <a:pt x="-51026" y="1371650"/>
                  <a:pt x="32286" y="1173151"/>
                  <a:pt x="0" y="1008276"/>
                </a:cubicBezTo>
                <a:cubicBezTo>
                  <a:pt x="-32286" y="843401"/>
                  <a:pt x="36973" y="687681"/>
                  <a:pt x="0" y="484748"/>
                </a:cubicBezTo>
                <a:cubicBezTo>
                  <a:pt x="-36973" y="281815"/>
                  <a:pt x="20357" y="111228"/>
                  <a:pt x="0" y="0"/>
                </a:cubicBezTo>
                <a:close/>
              </a:path>
            </a:pathLst>
          </a:custGeom>
          <a:noFill/>
          <a:ln>
            <a:solidFill>
              <a:srgbClr val="DB7558"/>
            </a:solidFill>
            <a:extLst>
              <a:ext uri="{C807C97D-BFC1-408E-A445-0C87EB9F89A2}">
                <ask:lineSketchStyleProps xmlns:ask="http://schemas.microsoft.com/office/drawing/2018/sketchyshapes" sd="2653125483">
                  <a:prstGeom prst="rect">
                    <a:avLst/>
                  </a:prstGeom>
                  <ask:type>
                    <ask:lineSketchScribble/>
                  </ask:type>
                </ask:lineSketchStyleProps>
              </a:ext>
            </a:extLst>
          </a:ln>
        </p:spPr>
        <p:txBody>
          <a:bodyPr wrap="square">
            <a:spAutoFit/>
          </a:bodyPr>
          <a:lstStyle/>
          <a:p>
            <a:pPr algn="r" rtl="1"/>
            <a:r>
              <a:rPr lang="ar-SA" sz="2400" dirty="0">
                <a:effectLst/>
                <a:latin typeface="Sakkal Majalla" panose="02000000000000000000" pitchFamily="2" charset="-78"/>
                <a:ea typeface="Calibri" panose="020F0502020204030204" pitchFamily="34" charset="0"/>
                <a:cs typeface="Sakkal Majalla" panose="02000000000000000000" pitchFamily="2" charset="-78"/>
              </a:rPr>
              <a:t>وسيلة فعالة للترويج: </a:t>
            </a:r>
            <a:endParaRPr lang="en-US" sz="2400" dirty="0">
              <a:effectLst/>
              <a:latin typeface="Sakkal Majalla" panose="02000000000000000000" pitchFamily="2" charset="-78"/>
              <a:ea typeface="Calibri" panose="020F0502020204030204" pitchFamily="34" charset="0"/>
              <a:cs typeface="Sakkal Majalla" panose="02000000000000000000" pitchFamily="2" charset="-78"/>
            </a:endParaRPr>
          </a:p>
          <a:p>
            <a:pPr algn="r" rtl="1"/>
            <a:r>
              <a:rPr lang="ar-SA" sz="2400" dirty="0">
                <a:effectLst/>
                <a:latin typeface="Sakkal Majalla" panose="02000000000000000000" pitchFamily="2" charset="-78"/>
                <a:ea typeface="Calibri" panose="020F0502020204030204" pitchFamily="34" charset="0"/>
                <a:cs typeface="Sakkal Majalla" panose="02000000000000000000" pitchFamily="2" charset="-78"/>
              </a:rPr>
              <a:t>تستخدم الشركات التجارية الشبكات الاجتماعية كأداة جيّدة من أجل الترويج لسلعها، حيث يوجد العديد من التطبيقات المُختصة بالترويج لخدمة أو سلعة معينة وبتكلفة أقل، ممّا يؤدي إلى زيادة الأرباح وبأقل التكاليف.</a:t>
            </a:r>
            <a:endParaRPr lang="en-US" sz="2400" dirty="0">
              <a:latin typeface="Sakkal Majalla" panose="02000000000000000000" pitchFamily="2" charset="-78"/>
              <a:cs typeface="Sakkal Majalla" panose="02000000000000000000" pitchFamily="2" charset="-78"/>
            </a:endParaRPr>
          </a:p>
        </p:txBody>
      </p:sp>
      <p:sp>
        <p:nvSpPr>
          <p:cNvPr id="23" name="TextBox 22">
            <a:extLst>
              <a:ext uri="{FF2B5EF4-FFF2-40B4-BE49-F238E27FC236}">
                <a16:creationId xmlns:a16="http://schemas.microsoft.com/office/drawing/2014/main" id="{698E8D4F-C54F-4E27-9246-0C0DE2EBB4B6}"/>
              </a:ext>
            </a:extLst>
          </p:cNvPr>
          <p:cNvSpPr txBox="1"/>
          <p:nvPr/>
        </p:nvSpPr>
        <p:spPr>
          <a:xfrm>
            <a:off x="737986" y="1078233"/>
            <a:ext cx="6405170" cy="1569660"/>
          </a:xfrm>
          <a:custGeom>
            <a:avLst/>
            <a:gdLst>
              <a:gd name="connsiteX0" fmla="*/ 0 w 6405170"/>
              <a:gd name="connsiteY0" fmla="*/ 0 h 1569660"/>
              <a:gd name="connsiteX1" fmla="*/ 646340 w 6405170"/>
              <a:gd name="connsiteY1" fmla="*/ 0 h 1569660"/>
              <a:gd name="connsiteX2" fmla="*/ 1356731 w 6405170"/>
              <a:gd name="connsiteY2" fmla="*/ 0 h 1569660"/>
              <a:gd name="connsiteX3" fmla="*/ 2067123 w 6405170"/>
              <a:gd name="connsiteY3" fmla="*/ 0 h 1569660"/>
              <a:gd name="connsiteX4" fmla="*/ 2585360 w 6405170"/>
              <a:gd name="connsiteY4" fmla="*/ 0 h 1569660"/>
              <a:gd name="connsiteX5" fmla="*/ 3295751 w 6405170"/>
              <a:gd name="connsiteY5" fmla="*/ 0 h 1569660"/>
              <a:gd name="connsiteX6" fmla="*/ 3813988 w 6405170"/>
              <a:gd name="connsiteY6" fmla="*/ 0 h 1569660"/>
              <a:gd name="connsiteX7" fmla="*/ 4524379 w 6405170"/>
              <a:gd name="connsiteY7" fmla="*/ 0 h 1569660"/>
              <a:gd name="connsiteX8" fmla="*/ 5042616 w 6405170"/>
              <a:gd name="connsiteY8" fmla="*/ 0 h 1569660"/>
              <a:gd name="connsiteX9" fmla="*/ 5688956 w 6405170"/>
              <a:gd name="connsiteY9" fmla="*/ 0 h 1569660"/>
              <a:gd name="connsiteX10" fmla="*/ 6405170 w 6405170"/>
              <a:gd name="connsiteY10" fmla="*/ 0 h 1569660"/>
              <a:gd name="connsiteX11" fmla="*/ 6405170 w 6405170"/>
              <a:gd name="connsiteY11" fmla="*/ 507523 h 1569660"/>
              <a:gd name="connsiteX12" fmla="*/ 6405170 w 6405170"/>
              <a:gd name="connsiteY12" fmla="*/ 1046440 h 1569660"/>
              <a:gd name="connsiteX13" fmla="*/ 6405170 w 6405170"/>
              <a:gd name="connsiteY13" fmla="*/ 1569660 h 1569660"/>
              <a:gd name="connsiteX14" fmla="*/ 5950985 w 6405170"/>
              <a:gd name="connsiteY14" fmla="*/ 1569660 h 1569660"/>
              <a:gd name="connsiteX15" fmla="*/ 5304645 w 6405170"/>
              <a:gd name="connsiteY15" fmla="*/ 1569660 h 1569660"/>
              <a:gd name="connsiteX16" fmla="*/ 4786409 w 6405170"/>
              <a:gd name="connsiteY16" fmla="*/ 1569660 h 1569660"/>
              <a:gd name="connsiteX17" fmla="*/ 4204121 w 6405170"/>
              <a:gd name="connsiteY17" fmla="*/ 1569660 h 1569660"/>
              <a:gd name="connsiteX18" fmla="*/ 3493729 w 6405170"/>
              <a:gd name="connsiteY18" fmla="*/ 1569660 h 1569660"/>
              <a:gd name="connsiteX19" fmla="*/ 3039544 w 6405170"/>
              <a:gd name="connsiteY19" fmla="*/ 1569660 h 1569660"/>
              <a:gd name="connsiteX20" fmla="*/ 2329153 w 6405170"/>
              <a:gd name="connsiteY20" fmla="*/ 1569660 h 1569660"/>
              <a:gd name="connsiteX21" fmla="*/ 1682813 w 6405170"/>
              <a:gd name="connsiteY21" fmla="*/ 1569660 h 1569660"/>
              <a:gd name="connsiteX22" fmla="*/ 1228628 w 6405170"/>
              <a:gd name="connsiteY22" fmla="*/ 1569660 h 1569660"/>
              <a:gd name="connsiteX23" fmla="*/ 518236 w 6405170"/>
              <a:gd name="connsiteY23" fmla="*/ 1569660 h 1569660"/>
              <a:gd name="connsiteX24" fmla="*/ 0 w 6405170"/>
              <a:gd name="connsiteY24" fmla="*/ 1569660 h 1569660"/>
              <a:gd name="connsiteX25" fmla="*/ 0 w 6405170"/>
              <a:gd name="connsiteY25" fmla="*/ 1062137 h 1569660"/>
              <a:gd name="connsiteX26" fmla="*/ 0 w 6405170"/>
              <a:gd name="connsiteY26" fmla="*/ 554613 h 1569660"/>
              <a:gd name="connsiteX27" fmla="*/ 0 w 6405170"/>
              <a:gd name="connsiteY27" fmla="*/ 0 h 1569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6405170" h="1569660" extrusionOk="0">
                <a:moveTo>
                  <a:pt x="0" y="0"/>
                </a:moveTo>
                <a:cubicBezTo>
                  <a:pt x="192088" y="-9225"/>
                  <a:pt x="516414" y="74551"/>
                  <a:pt x="646340" y="0"/>
                </a:cubicBezTo>
                <a:cubicBezTo>
                  <a:pt x="776266" y="-74551"/>
                  <a:pt x="1187214" y="77379"/>
                  <a:pt x="1356731" y="0"/>
                </a:cubicBezTo>
                <a:cubicBezTo>
                  <a:pt x="1526248" y="-77379"/>
                  <a:pt x="1894963" y="8238"/>
                  <a:pt x="2067123" y="0"/>
                </a:cubicBezTo>
                <a:cubicBezTo>
                  <a:pt x="2239283" y="-8238"/>
                  <a:pt x="2481104" y="58173"/>
                  <a:pt x="2585360" y="0"/>
                </a:cubicBezTo>
                <a:cubicBezTo>
                  <a:pt x="2689616" y="-58173"/>
                  <a:pt x="3008259" y="14615"/>
                  <a:pt x="3295751" y="0"/>
                </a:cubicBezTo>
                <a:cubicBezTo>
                  <a:pt x="3583243" y="-14615"/>
                  <a:pt x="3675899" y="40818"/>
                  <a:pt x="3813988" y="0"/>
                </a:cubicBezTo>
                <a:cubicBezTo>
                  <a:pt x="3952077" y="-40818"/>
                  <a:pt x="4377346" y="38903"/>
                  <a:pt x="4524379" y="0"/>
                </a:cubicBezTo>
                <a:cubicBezTo>
                  <a:pt x="4671412" y="-38903"/>
                  <a:pt x="4919540" y="40382"/>
                  <a:pt x="5042616" y="0"/>
                </a:cubicBezTo>
                <a:cubicBezTo>
                  <a:pt x="5165692" y="-40382"/>
                  <a:pt x="5419683" y="72772"/>
                  <a:pt x="5688956" y="0"/>
                </a:cubicBezTo>
                <a:cubicBezTo>
                  <a:pt x="5958229" y="-72772"/>
                  <a:pt x="6215296" y="41919"/>
                  <a:pt x="6405170" y="0"/>
                </a:cubicBezTo>
                <a:cubicBezTo>
                  <a:pt x="6432552" y="203006"/>
                  <a:pt x="6377095" y="374702"/>
                  <a:pt x="6405170" y="507523"/>
                </a:cubicBezTo>
                <a:cubicBezTo>
                  <a:pt x="6433245" y="640344"/>
                  <a:pt x="6357620" y="825777"/>
                  <a:pt x="6405170" y="1046440"/>
                </a:cubicBezTo>
                <a:cubicBezTo>
                  <a:pt x="6452720" y="1267103"/>
                  <a:pt x="6355246" y="1375258"/>
                  <a:pt x="6405170" y="1569660"/>
                </a:cubicBezTo>
                <a:cubicBezTo>
                  <a:pt x="6240430" y="1595005"/>
                  <a:pt x="6052966" y="1531387"/>
                  <a:pt x="5950985" y="1569660"/>
                </a:cubicBezTo>
                <a:cubicBezTo>
                  <a:pt x="5849004" y="1607933"/>
                  <a:pt x="5585311" y="1517415"/>
                  <a:pt x="5304645" y="1569660"/>
                </a:cubicBezTo>
                <a:cubicBezTo>
                  <a:pt x="5023979" y="1621905"/>
                  <a:pt x="5041542" y="1560127"/>
                  <a:pt x="4786409" y="1569660"/>
                </a:cubicBezTo>
                <a:cubicBezTo>
                  <a:pt x="4531276" y="1579193"/>
                  <a:pt x="4355327" y="1508905"/>
                  <a:pt x="4204121" y="1569660"/>
                </a:cubicBezTo>
                <a:cubicBezTo>
                  <a:pt x="4052915" y="1630415"/>
                  <a:pt x="3772475" y="1517394"/>
                  <a:pt x="3493729" y="1569660"/>
                </a:cubicBezTo>
                <a:cubicBezTo>
                  <a:pt x="3214983" y="1621926"/>
                  <a:pt x="3181758" y="1542691"/>
                  <a:pt x="3039544" y="1569660"/>
                </a:cubicBezTo>
                <a:cubicBezTo>
                  <a:pt x="2897330" y="1596629"/>
                  <a:pt x="2514578" y="1492584"/>
                  <a:pt x="2329153" y="1569660"/>
                </a:cubicBezTo>
                <a:cubicBezTo>
                  <a:pt x="2143728" y="1646736"/>
                  <a:pt x="1887797" y="1521339"/>
                  <a:pt x="1682813" y="1569660"/>
                </a:cubicBezTo>
                <a:cubicBezTo>
                  <a:pt x="1477829" y="1617981"/>
                  <a:pt x="1399977" y="1520389"/>
                  <a:pt x="1228628" y="1569660"/>
                </a:cubicBezTo>
                <a:cubicBezTo>
                  <a:pt x="1057280" y="1618931"/>
                  <a:pt x="682006" y="1527690"/>
                  <a:pt x="518236" y="1569660"/>
                </a:cubicBezTo>
                <a:cubicBezTo>
                  <a:pt x="354466" y="1611630"/>
                  <a:pt x="256496" y="1535896"/>
                  <a:pt x="0" y="1569660"/>
                </a:cubicBezTo>
                <a:cubicBezTo>
                  <a:pt x="-51415" y="1434346"/>
                  <a:pt x="8520" y="1216571"/>
                  <a:pt x="0" y="1062137"/>
                </a:cubicBezTo>
                <a:cubicBezTo>
                  <a:pt x="-8520" y="907703"/>
                  <a:pt x="9411" y="769335"/>
                  <a:pt x="0" y="554613"/>
                </a:cubicBezTo>
                <a:cubicBezTo>
                  <a:pt x="-9411" y="339891"/>
                  <a:pt x="27298" y="258174"/>
                  <a:pt x="0" y="0"/>
                </a:cubicBezTo>
                <a:close/>
              </a:path>
            </a:pathLst>
          </a:custGeom>
          <a:noFill/>
          <a:ln>
            <a:solidFill>
              <a:srgbClr val="DB7558"/>
            </a:solidFill>
            <a:extLst>
              <a:ext uri="{C807C97D-BFC1-408E-A445-0C87EB9F89A2}">
                <ask:lineSketchStyleProps xmlns:ask="http://schemas.microsoft.com/office/drawing/2018/sketchyshapes" sd="2653125483">
                  <a:prstGeom prst="rect">
                    <a:avLst/>
                  </a:prstGeom>
                  <ask:type>
                    <ask:lineSketchScribble/>
                  </ask:type>
                </ask:lineSketchStyleProps>
              </a:ext>
            </a:extLst>
          </a:ln>
        </p:spPr>
        <p:txBody>
          <a:bodyPr wrap="square">
            <a:spAutoFit/>
          </a:bodyPr>
          <a:lstStyle/>
          <a:p>
            <a:pPr algn="r" rtl="1"/>
            <a:r>
              <a:rPr lang="ar-SA" sz="2400" dirty="0">
                <a:effectLst/>
                <a:latin typeface="Sakkal Majalla" panose="02000000000000000000" pitchFamily="2" charset="-78"/>
                <a:ea typeface="Calibri" panose="020F0502020204030204" pitchFamily="34" charset="0"/>
                <a:cs typeface="Sakkal Majalla" panose="02000000000000000000" pitchFamily="2" charset="-78"/>
              </a:rPr>
              <a:t>وسيلة لتشكيل رأي عام فعّال: </a:t>
            </a:r>
            <a:endParaRPr lang="en-US" sz="2400" dirty="0">
              <a:effectLst/>
              <a:latin typeface="Sakkal Majalla" panose="02000000000000000000" pitchFamily="2" charset="-78"/>
              <a:ea typeface="Calibri" panose="020F0502020204030204" pitchFamily="34" charset="0"/>
              <a:cs typeface="Sakkal Majalla" panose="02000000000000000000" pitchFamily="2" charset="-78"/>
            </a:endParaRPr>
          </a:p>
          <a:p>
            <a:pPr algn="r" rtl="1"/>
            <a:r>
              <a:rPr lang="ar-SA" sz="2400" dirty="0">
                <a:effectLst/>
                <a:latin typeface="Sakkal Majalla" panose="02000000000000000000" pitchFamily="2" charset="-78"/>
                <a:ea typeface="Calibri" panose="020F0502020204030204" pitchFamily="34" charset="0"/>
                <a:cs typeface="Sakkal Majalla" panose="02000000000000000000" pitchFamily="2" charset="-78"/>
              </a:rPr>
              <a:t>تُعد مواقع التواصل الاجتماعي بما تؤمنه من تفاعل واسع بين المجموعات وسيلة لتشكيل رأي عام مساند لبعض القضايا، وهو الأمر الذي ينتج عنه تغيير إيجابي في بعض مناحي الحياة.</a:t>
            </a:r>
            <a:endParaRPr lang="en-US" sz="2400" dirty="0">
              <a:latin typeface="Sakkal Majalla" panose="02000000000000000000" pitchFamily="2" charset="-78"/>
              <a:cs typeface="Sakkal Majalla" panose="02000000000000000000" pitchFamily="2" charset="-78"/>
            </a:endParaRPr>
          </a:p>
        </p:txBody>
      </p:sp>
      <p:sp>
        <p:nvSpPr>
          <p:cNvPr id="24" name="TextBox 23">
            <a:extLst>
              <a:ext uri="{FF2B5EF4-FFF2-40B4-BE49-F238E27FC236}">
                <a16:creationId xmlns:a16="http://schemas.microsoft.com/office/drawing/2014/main" id="{AD267024-0B88-433C-ABA1-5691D16F0F21}"/>
              </a:ext>
            </a:extLst>
          </p:cNvPr>
          <p:cNvSpPr txBox="1"/>
          <p:nvPr/>
        </p:nvSpPr>
        <p:spPr>
          <a:xfrm>
            <a:off x="682912" y="2968114"/>
            <a:ext cx="6405170" cy="1569660"/>
          </a:xfrm>
          <a:custGeom>
            <a:avLst/>
            <a:gdLst>
              <a:gd name="connsiteX0" fmla="*/ 0 w 6405170"/>
              <a:gd name="connsiteY0" fmla="*/ 0 h 1569660"/>
              <a:gd name="connsiteX1" fmla="*/ 646340 w 6405170"/>
              <a:gd name="connsiteY1" fmla="*/ 0 h 1569660"/>
              <a:gd name="connsiteX2" fmla="*/ 1356731 w 6405170"/>
              <a:gd name="connsiteY2" fmla="*/ 0 h 1569660"/>
              <a:gd name="connsiteX3" fmla="*/ 2067123 w 6405170"/>
              <a:gd name="connsiteY3" fmla="*/ 0 h 1569660"/>
              <a:gd name="connsiteX4" fmla="*/ 2585360 w 6405170"/>
              <a:gd name="connsiteY4" fmla="*/ 0 h 1569660"/>
              <a:gd name="connsiteX5" fmla="*/ 3295751 w 6405170"/>
              <a:gd name="connsiteY5" fmla="*/ 0 h 1569660"/>
              <a:gd name="connsiteX6" fmla="*/ 3813988 w 6405170"/>
              <a:gd name="connsiteY6" fmla="*/ 0 h 1569660"/>
              <a:gd name="connsiteX7" fmla="*/ 4524379 w 6405170"/>
              <a:gd name="connsiteY7" fmla="*/ 0 h 1569660"/>
              <a:gd name="connsiteX8" fmla="*/ 5042616 w 6405170"/>
              <a:gd name="connsiteY8" fmla="*/ 0 h 1569660"/>
              <a:gd name="connsiteX9" fmla="*/ 5688956 w 6405170"/>
              <a:gd name="connsiteY9" fmla="*/ 0 h 1569660"/>
              <a:gd name="connsiteX10" fmla="*/ 6405170 w 6405170"/>
              <a:gd name="connsiteY10" fmla="*/ 0 h 1569660"/>
              <a:gd name="connsiteX11" fmla="*/ 6405170 w 6405170"/>
              <a:gd name="connsiteY11" fmla="*/ 507523 h 1569660"/>
              <a:gd name="connsiteX12" fmla="*/ 6405170 w 6405170"/>
              <a:gd name="connsiteY12" fmla="*/ 1046440 h 1569660"/>
              <a:gd name="connsiteX13" fmla="*/ 6405170 w 6405170"/>
              <a:gd name="connsiteY13" fmla="*/ 1569660 h 1569660"/>
              <a:gd name="connsiteX14" fmla="*/ 5950985 w 6405170"/>
              <a:gd name="connsiteY14" fmla="*/ 1569660 h 1569660"/>
              <a:gd name="connsiteX15" fmla="*/ 5304645 w 6405170"/>
              <a:gd name="connsiteY15" fmla="*/ 1569660 h 1569660"/>
              <a:gd name="connsiteX16" fmla="*/ 4786409 w 6405170"/>
              <a:gd name="connsiteY16" fmla="*/ 1569660 h 1569660"/>
              <a:gd name="connsiteX17" fmla="*/ 4204121 w 6405170"/>
              <a:gd name="connsiteY17" fmla="*/ 1569660 h 1569660"/>
              <a:gd name="connsiteX18" fmla="*/ 3493729 w 6405170"/>
              <a:gd name="connsiteY18" fmla="*/ 1569660 h 1569660"/>
              <a:gd name="connsiteX19" fmla="*/ 3039544 w 6405170"/>
              <a:gd name="connsiteY19" fmla="*/ 1569660 h 1569660"/>
              <a:gd name="connsiteX20" fmla="*/ 2329153 w 6405170"/>
              <a:gd name="connsiteY20" fmla="*/ 1569660 h 1569660"/>
              <a:gd name="connsiteX21" fmla="*/ 1682813 w 6405170"/>
              <a:gd name="connsiteY21" fmla="*/ 1569660 h 1569660"/>
              <a:gd name="connsiteX22" fmla="*/ 1228628 w 6405170"/>
              <a:gd name="connsiteY22" fmla="*/ 1569660 h 1569660"/>
              <a:gd name="connsiteX23" fmla="*/ 518236 w 6405170"/>
              <a:gd name="connsiteY23" fmla="*/ 1569660 h 1569660"/>
              <a:gd name="connsiteX24" fmla="*/ 0 w 6405170"/>
              <a:gd name="connsiteY24" fmla="*/ 1569660 h 1569660"/>
              <a:gd name="connsiteX25" fmla="*/ 0 w 6405170"/>
              <a:gd name="connsiteY25" fmla="*/ 1062137 h 1569660"/>
              <a:gd name="connsiteX26" fmla="*/ 0 w 6405170"/>
              <a:gd name="connsiteY26" fmla="*/ 554613 h 1569660"/>
              <a:gd name="connsiteX27" fmla="*/ 0 w 6405170"/>
              <a:gd name="connsiteY27" fmla="*/ 0 h 1569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6405170" h="1569660" extrusionOk="0">
                <a:moveTo>
                  <a:pt x="0" y="0"/>
                </a:moveTo>
                <a:cubicBezTo>
                  <a:pt x="192088" y="-9225"/>
                  <a:pt x="516414" y="74551"/>
                  <a:pt x="646340" y="0"/>
                </a:cubicBezTo>
                <a:cubicBezTo>
                  <a:pt x="776266" y="-74551"/>
                  <a:pt x="1187214" y="77379"/>
                  <a:pt x="1356731" y="0"/>
                </a:cubicBezTo>
                <a:cubicBezTo>
                  <a:pt x="1526248" y="-77379"/>
                  <a:pt x="1894963" y="8238"/>
                  <a:pt x="2067123" y="0"/>
                </a:cubicBezTo>
                <a:cubicBezTo>
                  <a:pt x="2239283" y="-8238"/>
                  <a:pt x="2481104" y="58173"/>
                  <a:pt x="2585360" y="0"/>
                </a:cubicBezTo>
                <a:cubicBezTo>
                  <a:pt x="2689616" y="-58173"/>
                  <a:pt x="3008259" y="14615"/>
                  <a:pt x="3295751" y="0"/>
                </a:cubicBezTo>
                <a:cubicBezTo>
                  <a:pt x="3583243" y="-14615"/>
                  <a:pt x="3675899" y="40818"/>
                  <a:pt x="3813988" y="0"/>
                </a:cubicBezTo>
                <a:cubicBezTo>
                  <a:pt x="3952077" y="-40818"/>
                  <a:pt x="4377346" y="38903"/>
                  <a:pt x="4524379" y="0"/>
                </a:cubicBezTo>
                <a:cubicBezTo>
                  <a:pt x="4671412" y="-38903"/>
                  <a:pt x="4919540" y="40382"/>
                  <a:pt x="5042616" y="0"/>
                </a:cubicBezTo>
                <a:cubicBezTo>
                  <a:pt x="5165692" y="-40382"/>
                  <a:pt x="5419683" y="72772"/>
                  <a:pt x="5688956" y="0"/>
                </a:cubicBezTo>
                <a:cubicBezTo>
                  <a:pt x="5958229" y="-72772"/>
                  <a:pt x="6215296" y="41919"/>
                  <a:pt x="6405170" y="0"/>
                </a:cubicBezTo>
                <a:cubicBezTo>
                  <a:pt x="6432552" y="203006"/>
                  <a:pt x="6377095" y="374702"/>
                  <a:pt x="6405170" y="507523"/>
                </a:cubicBezTo>
                <a:cubicBezTo>
                  <a:pt x="6433245" y="640344"/>
                  <a:pt x="6357620" y="825777"/>
                  <a:pt x="6405170" y="1046440"/>
                </a:cubicBezTo>
                <a:cubicBezTo>
                  <a:pt x="6452720" y="1267103"/>
                  <a:pt x="6355246" y="1375258"/>
                  <a:pt x="6405170" y="1569660"/>
                </a:cubicBezTo>
                <a:cubicBezTo>
                  <a:pt x="6240430" y="1595005"/>
                  <a:pt x="6052966" y="1531387"/>
                  <a:pt x="5950985" y="1569660"/>
                </a:cubicBezTo>
                <a:cubicBezTo>
                  <a:pt x="5849004" y="1607933"/>
                  <a:pt x="5585311" y="1517415"/>
                  <a:pt x="5304645" y="1569660"/>
                </a:cubicBezTo>
                <a:cubicBezTo>
                  <a:pt x="5023979" y="1621905"/>
                  <a:pt x="5041542" y="1560127"/>
                  <a:pt x="4786409" y="1569660"/>
                </a:cubicBezTo>
                <a:cubicBezTo>
                  <a:pt x="4531276" y="1579193"/>
                  <a:pt x="4355327" y="1508905"/>
                  <a:pt x="4204121" y="1569660"/>
                </a:cubicBezTo>
                <a:cubicBezTo>
                  <a:pt x="4052915" y="1630415"/>
                  <a:pt x="3772475" y="1517394"/>
                  <a:pt x="3493729" y="1569660"/>
                </a:cubicBezTo>
                <a:cubicBezTo>
                  <a:pt x="3214983" y="1621926"/>
                  <a:pt x="3181758" y="1542691"/>
                  <a:pt x="3039544" y="1569660"/>
                </a:cubicBezTo>
                <a:cubicBezTo>
                  <a:pt x="2897330" y="1596629"/>
                  <a:pt x="2514578" y="1492584"/>
                  <a:pt x="2329153" y="1569660"/>
                </a:cubicBezTo>
                <a:cubicBezTo>
                  <a:pt x="2143728" y="1646736"/>
                  <a:pt x="1887797" y="1521339"/>
                  <a:pt x="1682813" y="1569660"/>
                </a:cubicBezTo>
                <a:cubicBezTo>
                  <a:pt x="1477829" y="1617981"/>
                  <a:pt x="1399977" y="1520389"/>
                  <a:pt x="1228628" y="1569660"/>
                </a:cubicBezTo>
                <a:cubicBezTo>
                  <a:pt x="1057280" y="1618931"/>
                  <a:pt x="682006" y="1527690"/>
                  <a:pt x="518236" y="1569660"/>
                </a:cubicBezTo>
                <a:cubicBezTo>
                  <a:pt x="354466" y="1611630"/>
                  <a:pt x="256496" y="1535896"/>
                  <a:pt x="0" y="1569660"/>
                </a:cubicBezTo>
                <a:cubicBezTo>
                  <a:pt x="-51415" y="1434346"/>
                  <a:pt x="8520" y="1216571"/>
                  <a:pt x="0" y="1062137"/>
                </a:cubicBezTo>
                <a:cubicBezTo>
                  <a:pt x="-8520" y="907703"/>
                  <a:pt x="9411" y="769335"/>
                  <a:pt x="0" y="554613"/>
                </a:cubicBezTo>
                <a:cubicBezTo>
                  <a:pt x="-9411" y="339891"/>
                  <a:pt x="27298" y="258174"/>
                  <a:pt x="0" y="0"/>
                </a:cubicBezTo>
                <a:close/>
              </a:path>
            </a:pathLst>
          </a:custGeom>
          <a:noFill/>
          <a:ln>
            <a:solidFill>
              <a:srgbClr val="DB7558"/>
            </a:solidFill>
            <a:extLst>
              <a:ext uri="{C807C97D-BFC1-408E-A445-0C87EB9F89A2}">
                <ask:lineSketchStyleProps xmlns:ask="http://schemas.microsoft.com/office/drawing/2018/sketchyshapes" sd="2653125483">
                  <a:prstGeom prst="rect">
                    <a:avLst/>
                  </a:prstGeom>
                  <ask:type>
                    <ask:lineSketchScribble/>
                  </ask:type>
                </ask:lineSketchStyleProps>
              </a:ext>
            </a:extLst>
          </a:ln>
        </p:spPr>
        <p:txBody>
          <a:bodyPr wrap="square">
            <a:spAutoFit/>
          </a:bodyPr>
          <a:lstStyle/>
          <a:p>
            <a:pPr algn="r" rtl="1"/>
            <a:r>
              <a:rPr lang="ar-SA" sz="2400" dirty="0">
                <a:effectLst/>
                <a:latin typeface="Sakkal Majalla" panose="02000000000000000000" pitchFamily="2" charset="-78"/>
                <a:ea typeface="Calibri" panose="020F0502020204030204" pitchFamily="34" charset="0"/>
                <a:cs typeface="Sakkal Majalla" panose="02000000000000000000" pitchFamily="2" charset="-78"/>
              </a:rPr>
              <a:t>] متابعة الأخبار: </a:t>
            </a:r>
            <a:endParaRPr lang="en-US" sz="2400" dirty="0">
              <a:effectLst/>
              <a:latin typeface="Sakkal Majalla" panose="02000000000000000000" pitchFamily="2" charset="-78"/>
              <a:ea typeface="Calibri" panose="020F0502020204030204" pitchFamily="34" charset="0"/>
              <a:cs typeface="Sakkal Majalla" panose="02000000000000000000" pitchFamily="2" charset="-78"/>
            </a:endParaRPr>
          </a:p>
          <a:p>
            <a:pPr algn="r" rtl="1"/>
            <a:r>
              <a:rPr lang="ar-SA" sz="2400" dirty="0">
                <a:effectLst/>
                <a:latin typeface="Sakkal Majalla" panose="02000000000000000000" pitchFamily="2" charset="-78"/>
                <a:ea typeface="Calibri" panose="020F0502020204030204" pitchFamily="34" charset="0"/>
                <a:cs typeface="Sakkal Majalla" panose="02000000000000000000" pitchFamily="2" charset="-78"/>
              </a:rPr>
              <a:t>أدّى تطور شبكات التواصل الاجتماعي إلى عدم انتظار الشخص أخبار السّاعة السادسة على شاشة التلفاز، أو انتظار وصول الجريدة، بحيث يمكن معرفة آخر الأخبار والمعلومات من خلال وسائل التواصل الاجتماعي.</a:t>
            </a:r>
            <a:endParaRPr lang="en-US" sz="2400" dirty="0">
              <a:latin typeface="Sakkal Majalla" panose="02000000000000000000" pitchFamily="2" charset="-78"/>
              <a:cs typeface="Sakkal Majalla" panose="02000000000000000000" pitchFamily="2" charset="-78"/>
            </a:endParaRPr>
          </a:p>
        </p:txBody>
      </p:sp>
      <p:sp>
        <p:nvSpPr>
          <p:cNvPr id="25" name="TextBox 24">
            <a:extLst>
              <a:ext uri="{FF2B5EF4-FFF2-40B4-BE49-F238E27FC236}">
                <a16:creationId xmlns:a16="http://schemas.microsoft.com/office/drawing/2014/main" id="{54D257AA-DA3C-4A8E-9ED4-58241F142676}"/>
              </a:ext>
            </a:extLst>
          </p:cNvPr>
          <p:cNvSpPr txBox="1"/>
          <p:nvPr/>
        </p:nvSpPr>
        <p:spPr>
          <a:xfrm>
            <a:off x="6629400" y="6980204"/>
            <a:ext cx="4070990" cy="3046988"/>
          </a:xfrm>
          <a:custGeom>
            <a:avLst/>
            <a:gdLst>
              <a:gd name="connsiteX0" fmla="*/ 0 w 4070990"/>
              <a:gd name="connsiteY0" fmla="*/ 0 h 3046988"/>
              <a:gd name="connsiteX1" fmla="*/ 622280 w 4070990"/>
              <a:gd name="connsiteY1" fmla="*/ 0 h 3046988"/>
              <a:gd name="connsiteX2" fmla="*/ 1285270 w 4070990"/>
              <a:gd name="connsiteY2" fmla="*/ 0 h 3046988"/>
              <a:gd name="connsiteX3" fmla="*/ 1948259 w 4070990"/>
              <a:gd name="connsiteY3" fmla="*/ 0 h 3046988"/>
              <a:gd name="connsiteX4" fmla="*/ 2489120 w 4070990"/>
              <a:gd name="connsiteY4" fmla="*/ 0 h 3046988"/>
              <a:gd name="connsiteX5" fmla="*/ 3152109 w 4070990"/>
              <a:gd name="connsiteY5" fmla="*/ 0 h 3046988"/>
              <a:gd name="connsiteX6" fmla="*/ 4070990 w 4070990"/>
              <a:gd name="connsiteY6" fmla="*/ 0 h 3046988"/>
              <a:gd name="connsiteX7" fmla="*/ 4070990 w 4070990"/>
              <a:gd name="connsiteY7" fmla="*/ 568771 h 3046988"/>
              <a:gd name="connsiteX8" fmla="*/ 4070990 w 4070990"/>
              <a:gd name="connsiteY8" fmla="*/ 1046133 h 3046988"/>
              <a:gd name="connsiteX9" fmla="*/ 4070990 w 4070990"/>
              <a:gd name="connsiteY9" fmla="*/ 1584434 h 3046988"/>
              <a:gd name="connsiteX10" fmla="*/ 4070990 w 4070990"/>
              <a:gd name="connsiteY10" fmla="*/ 2031325 h 3046988"/>
              <a:gd name="connsiteX11" fmla="*/ 4070990 w 4070990"/>
              <a:gd name="connsiteY11" fmla="*/ 2478217 h 3046988"/>
              <a:gd name="connsiteX12" fmla="*/ 4070990 w 4070990"/>
              <a:gd name="connsiteY12" fmla="*/ 3046988 h 3046988"/>
              <a:gd name="connsiteX13" fmla="*/ 3448710 w 4070990"/>
              <a:gd name="connsiteY13" fmla="*/ 3046988 h 3046988"/>
              <a:gd name="connsiteX14" fmla="*/ 2826430 w 4070990"/>
              <a:gd name="connsiteY14" fmla="*/ 3046988 h 3046988"/>
              <a:gd name="connsiteX15" fmla="*/ 2204150 w 4070990"/>
              <a:gd name="connsiteY15" fmla="*/ 3046988 h 3046988"/>
              <a:gd name="connsiteX16" fmla="*/ 1663290 w 4070990"/>
              <a:gd name="connsiteY16" fmla="*/ 3046988 h 3046988"/>
              <a:gd name="connsiteX17" fmla="*/ 1081720 w 4070990"/>
              <a:gd name="connsiteY17" fmla="*/ 3046988 h 3046988"/>
              <a:gd name="connsiteX18" fmla="*/ 0 w 4070990"/>
              <a:gd name="connsiteY18" fmla="*/ 3046988 h 3046988"/>
              <a:gd name="connsiteX19" fmla="*/ 0 w 4070990"/>
              <a:gd name="connsiteY19" fmla="*/ 2600096 h 3046988"/>
              <a:gd name="connsiteX20" fmla="*/ 0 w 4070990"/>
              <a:gd name="connsiteY20" fmla="*/ 2153205 h 3046988"/>
              <a:gd name="connsiteX21" fmla="*/ 0 w 4070990"/>
              <a:gd name="connsiteY21" fmla="*/ 1645374 h 3046988"/>
              <a:gd name="connsiteX22" fmla="*/ 0 w 4070990"/>
              <a:gd name="connsiteY22" fmla="*/ 1137542 h 3046988"/>
              <a:gd name="connsiteX23" fmla="*/ 0 w 4070990"/>
              <a:gd name="connsiteY23" fmla="*/ 568771 h 3046988"/>
              <a:gd name="connsiteX24" fmla="*/ 0 w 4070990"/>
              <a:gd name="connsiteY24" fmla="*/ 0 h 3046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070990" h="3046988" extrusionOk="0">
                <a:moveTo>
                  <a:pt x="0" y="0"/>
                </a:moveTo>
                <a:cubicBezTo>
                  <a:pt x="236876" y="-10487"/>
                  <a:pt x="484418" y="72787"/>
                  <a:pt x="622280" y="0"/>
                </a:cubicBezTo>
                <a:cubicBezTo>
                  <a:pt x="760142" y="-72787"/>
                  <a:pt x="1051909" y="76273"/>
                  <a:pt x="1285270" y="0"/>
                </a:cubicBezTo>
                <a:cubicBezTo>
                  <a:pt x="1518631" y="-76273"/>
                  <a:pt x="1689541" y="20119"/>
                  <a:pt x="1948259" y="0"/>
                </a:cubicBezTo>
                <a:cubicBezTo>
                  <a:pt x="2206977" y="-20119"/>
                  <a:pt x="2238885" y="26263"/>
                  <a:pt x="2489120" y="0"/>
                </a:cubicBezTo>
                <a:cubicBezTo>
                  <a:pt x="2739355" y="-26263"/>
                  <a:pt x="2953211" y="55486"/>
                  <a:pt x="3152109" y="0"/>
                </a:cubicBezTo>
                <a:cubicBezTo>
                  <a:pt x="3351007" y="-55486"/>
                  <a:pt x="3653054" y="96107"/>
                  <a:pt x="4070990" y="0"/>
                </a:cubicBezTo>
                <a:cubicBezTo>
                  <a:pt x="4073520" y="242733"/>
                  <a:pt x="4013020" y="433427"/>
                  <a:pt x="4070990" y="568771"/>
                </a:cubicBezTo>
                <a:cubicBezTo>
                  <a:pt x="4128960" y="704115"/>
                  <a:pt x="4047247" y="870955"/>
                  <a:pt x="4070990" y="1046133"/>
                </a:cubicBezTo>
                <a:cubicBezTo>
                  <a:pt x="4094733" y="1221311"/>
                  <a:pt x="4052200" y="1359625"/>
                  <a:pt x="4070990" y="1584434"/>
                </a:cubicBezTo>
                <a:cubicBezTo>
                  <a:pt x="4089780" y="1809243"/>
                  <a:pt x="4070618" y="1934837"/>
                  <a:pt x="4070990" y="2031325"/>
                </a:cubicBezTo>
                <a:cubicBezTo>
                  <a:pt x="4071362" y="2127813"/>
                  <a:pt x="4028472" y="2267310"/>
                  <a:pt x="4070990" y="2478217"/>
                </a:cubicBezTo>
                <a:cubicBezTo>
                  <a:pt x="4113508" y="2689124"/>
                  <a:pt x="4009650" y="2796562"/>
                  <a:pt x="4070990" y="3046988"/>
                </a:cubicBezTo>
                <a:cubicBezTo>
                  <a:pt x="3828182" y="3081784"/>
                  <a:pt x="3651165" y="3018229"/>
                  <a:pt x="3448710" y="3046988"/>
                </a:cubicBezTo>
                <a:cubicBezTo>
                  <a:pt x="3246255" y="3075747"/>
                  <a:pt x="2954606" y="2974437"/>
                  <a:pt x="2826430" y="3046988"/>
                </a:cubicBezTo>
                <a:cubicBezTo>
                  <a:pt x="2698254" y="3119539"/>
                  <a:pt x="2402261" y="3033889"/>
                  <a:pt x="2204150" y="3046988"/>
                </a:cubicBezTo>
                <a:cubicBezTo>
                  <a:pt x="2006039" y="3060087"/>
                  <a:pt x="1844289" y="3028673"/>
                  <a:pt x="1663290" y="3046988"/>
                </a:cubicBezTo>
                <a:cubicBezTo>
                  <a:pt x="1482291" y="3065303"/>
                  <a:pt x="1272374" y="3021330"/>
                  <a:pt x="1081720" y="3046988"/>
                </a:cubicBezTo>
                <a:cubicBezTo>
                  <a:pt x="891066" y="3072646"/>
                  <a:pt x="298490" y="2986609"/>
                  <a:pt x="0" y="3046988"/>
                </a:cubicBezTo>
                <a:cubicBezTo>
                  <a:pt x="-10480" y="2911239"/>
                  <a:pt x="9411" y="2790994"/>
                  <a:pt x="0" y="2600096"/>
                </a:cubicBezTo>
                <a:cubicBezTo>
                  <a:pt x="-9411" y="2409198"/>
                  <a:pt x="23834" y="2300551"/>
                  <a:pt x="0" y="2153205"/>
                </a:cubicBezTo>
                <a:cubicBezTo>
                  <a:pt x="-23834" y="2005859"/>
                  <a:pt x="31224" y="1866029"/>
                  <a:pt x="0" y="1645374"/>
                </a:cubicBezTo>
                <a:cubicBezTo>
                  <a:pt x="-31224" y="1424719"/>
                  <a:pt x="11502" y="1362071"/>
                  <a:pt x="0" y="1137542"/>
                </a:cubicBezTo>
                <a:cubicBezTo>
                  <a:pt x="-11502" y="913013"/>
                  <a:pt x="3876" y="830170"/>
                  <a:pt x="0" y="568771"/>
                </a:cubicBezTo>
                <a:cubicBezTo>
                  <a:pt x="-3876" y="307372"/>
                  <a:pt x="61541" y="177734"/>
                  <a:pt x="0" y="0"/>
                </a:cubicBezTo>
                <a:close/>
              </a:path>
            </a:pathLst>
          </a:custGeom>
          <a:noFill/>
          <a:ln>
            <a:solidFill>
              <a:srgbClr val="DB7558"/>
            </a:solidFill>
            <a:extLst>
              <a:ext uri="{C807C97D-BFC1-408E-A445-0C87EB9F89A2}">
                <ask:lineSketchStyleProps xmlns:ask="http://schemas.microsoft.com/office/drawing/2018/sketchyshapes" sd="2653125483">
                  <a:prstGeom prst="rect">
                    <a:avLst/>
                  </a:prstGeom>
                  <ask:type>
                    <ask:lineSketchScribble/>
                  </ask:type>
                </ask:lineSketchStyleProps>
              </a:ext>
            </a:extLst>
          </a:ln>
        </p:spPr>
        <p:txBody>
          <a:bodyPr wrap="square">
            <a:spAutoFit/>
          </a:bodyPr>
          <a:lstStyle/>
          <a:p>
            <a:pPr algn="r" rtl="1"/>
            <a:r>
              <a:rPr lang="ar-SA" sz="2400" dirty="0">
                <a:effectLst/>
                <a:latin typeface="Sakkal Majalla" panose="02000000000000000000" pitchFamily="2" charset="-78"/>
                <a:ea typeface="Calibri" panose="020F0502020204030204" pitchFamily="34" charset="0"/>
                <a:cs typeface="Sakkal Majalla" panose="02000000000000000000" pitchFamily="2" charset="-78"/>
              </a:rPr>
              <a:t>مساعدة رجال الأعمال والشركات: </a:t>
            </a:r>
            <a:endParaRPr lang="en-US" sz="2400" dirty="0">
              <a:effectLst/>
              <a:latin typeface="Sakkal Majalla" panose="02000000000000000000" pitchFamily="2" charset="-78"/>
              <a:ea typeface="Calibri" panose="020F0502020204030204" pitchFamily="34" charset="0"/>
              <a:cs typeface="Sakkal Majalla" panose="02000000000000000000" pitchFamily="2" charset="-78"/>
            </a:endParaRPr>
          </a:p>
          <a:p>
            <a:pPr algn="r" rtl="1"/>
            <a:r>
              <a:rPr lang="ar-SA" sz="2400" dirty="0">
                <a:effectLst/>
                <a:latin typeface="Sakkal Majalla" panose="02000000000000000000" pitchFamily="2" charset="-78"/>
                <a:ea typeface="Calibri" panose="020F0502020204030204" pitchFamily="34" charset="0"/>
                <a:cs typeface="Sakkal Majalla" panose="02000000000000000000" pitchFamily="2" charset="-78"/>
              </a:rPr>
              <a:t>تُمكّن شبكات التواصل الاجتماعي رجال الأعمال والمنظمّات المختلفة من التواصل مع العملاء، وبيع منتجاتهم، وتوسيع نطاق خدماتهم؛ فهناك الكثير من رجال الأعمال والشركات التي تزدهر بشكل كامل على الشبكات الاجتماعية، ولا تكون قادرة على العمل بدونها.</a:t>
            </a:r>
            <a:endParaRPr lang="en-US" sz="2400" dirty="0">
              <a:latin typeface="Sakkal Majalla" panose="02000000000000000000" pitchFamily="2" charset="-78"/>
              <a:cs typeface="Sakkal Majalla" panose="02000000000000000000" pitchFamily="2" charset="-78"/>
            </a:endParaRPr>
          </a:p>
        </p:txBody>
      </p:sp>
      <p:pic>
        <p:nvPicPr>
          <p:cNvPr id="29" name="Picture 28" descr="Icon&#10;&#10;Description automatically generated">
            <a:extLst>
              <a:ext uri="{FF2B5EF4-FFF2-40B4-BE49-F238E27FC236}">
                <a16:creationId xmlns:a16="http://schemas.microsoft.com/office/drawing/2014/main" id="{608F60F2-8505-4074-86E1-E867E8F4B233}"/>
              </a:ext>
            </a:extLst>
          </p:cNvPr>
          <p:cNvPicPr>
            <a:picLocks noChangeAspect="1"/>
          </p:cNvPicPr>
          <p:nvPr/>
        </p:nvPicPr>
        <p:blipFill>
          <a:blip r:embed="rId11">
            <a:extLst>
              <a:ext uri="{28A0092B-C50C-407E-A947-70E740481C1C}">
                <a14:useLocalDpi xmlns:a14="http://schemas.microsoft.com/office/drawing/2010/main" val="0"/>
              </a:ext>
              <a:ext uri="{837473B0-CC2E-450A-ABE3-18F120FF3D39}">
                <a1611:picAttrSrcUrl xmlns:a1611="http://schemas.microsoft.com/office/drawing/2016/11/main" r:id="rId12"/>
              </a:ext>
            </a:extLst>
          </a:blip>
          <a:stretch>
            <a:fillRect/>
          </a:stretch>
        </p:blipFill>
        <p:spPr>
          <a:xfrm rot="20784954">
            <a:off x="750846" y="4614799"/>
            <a:ext cx="5412600" cy="5460079"/>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8D8CF"/>
        </a:solidFill>
        <a:effectLst/>
      </p:bgPr>
    </p:bg>
    <p:spTree>
      <p:nvGrpSpPr>
        <p:cNvPr id="1" name=""/>
        <p:cNvGrpSpPr/>
        <p:nvPr/>
      </p:nvGrpSpPr>
      <p:grpSpPr>
        <a:xfrm>
          <a:off x="0" y="0"/>
          <a:ext cx="0" cy="0"/>
          <a:chOff x="0" y="0"/>
          <a:chExt cx="0" cy="0"/>
        </a:xfrm>
      </p:grpSpPr>
      <p:pic>
        <p:nvPicPr>
          <p:cNvPr id="19" name="Picture 18" descr="Application, icon&#10;&#10;Description automatically generated">
            <a:extLst>
              <a:ext uri="{FF2B5EF4-FFF2-40B4-BE49-F238E27FC236}">
                <a16:creationId xmlns:a16="http://schemas.microsoft.com/office/drawing/2014/main" id="{362640FA-C444-4C61-8D03-0786407CF649}"/>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27561" y="4939179"/>
            <a:ext cx="5715000" cy="5372100"/>
          </a:xfrm>
          <a:prstGeom prst="rect">
            <a:avLst/>
          </a:prstGeom>
        </p:spPr>
      </p:pic>
      <p:pic>
        <p:nvPicPr>
          <p:cNvPr id="2" name="Picture 2"/>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5410200" y="244747"/>
            <a:ext cx="7139674" cy="1392236"/>
          </a:xfrm>
          <a:prstGeom prst="rect">
            <a:avLst/>
          </a:prstGeom>
        </p:spPr>
      </p:pic>
      <p:sp>
        <p:nvSpPr>
          <p:cNvPr id="3" name="TextBox 3"/>
          <p:cNvSpPr txBox="1"/>
          <p:nvPr/>
        </p:nvSpPr>
        <p:spPr>
          <a:xfrm>
            <a:off x="3140594" y="-596756"/>
            <a:ext cx="12210707" cy="1833194"/>
          </a:xfrm>
          <a:prstGeom prst="rect">
            <a:avLst/>
          </a:prstGeom>
        </p:spPr>
        <p:txBody>
          <a:bodyPr lIns="0" tIns="0" rIns="0" bIns="0" rtlCol="0" anchor="t">
            <a:spAutoFit/>
          </a:bodyPr>
          <a:lstStyle/>
          <a:p>
            <a:pPr algn="ctr">
              <a:lnSpc>
                <a:spcPts val="17310"/>
              </a:lnSpc>
              <a:spcBef>
                <a:spcPct val="0"/>
              </a:spcBef>
            </a:pPr>
            <a:r>
              <a:rPr lang="ar-KW" sz="4400" dirty="0">
                <a:solidFill>
                  <a:srgbClr val="302326"/>
                </a:solidFill>
                <a:latin typeface="Sakkal Majalla" panose="02000000000000000000" pitchFamily="2" charset="-78"/>
                <a:cs typeface="Sakkal Majalla" panose="02000000000000000000" pitchFamily="2" charset="-78"/>
              </a:rPr>
              <a:t>إيجابيات مواقع التواصل الاجتماعي</a:t>
            </a:r>
          </a:p>
        </p:txBody>
      </p:sp>
      <p:pic>
        <p:nvPicPr>
          <p:cNvPr id="4" name="Picture 4"/>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a:off x="384671" y="0"/>
            <a:ext cx="2991838" cy="2741612"/>
          </a:xfrm>
          <a:prstGeom prst="rect">
            <a:avLst/>
          </a:prstGeom>
        </p:spPr>
      </p:pic>
      <p:pic>
        <p:nvPicPr>
          <p:cNvPr id="5" name="Picture 5"/>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a:off x="549111" y="646372"/>
            <a:ext cx="438710" cy="407601"/>
          </a:xfrm>
          <a:prstGeom prst="rect">
            <a:avLst/>
          </a:prstGeom>
        </p:spPr>
      </p:pic>
      <p:pic>
        <p:nvPicPr>
          <p:cNvPr id="6" name="Picture 6"/>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a:off x="10481035" y="442572"/>
            <a:ext cx="438710" cy="407601"/>
          </a:xfrm>
          <a:prstGeom prst="rect">
            <a:avLst/>
          </a:prstGeom>
        </p:spPr>
      </p:pic>
      <p:pic>
        <p:nvPicPr>
          <p:cNvPr id="7" name="Picture 7"/>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a:off x="110401" y="6123585"/>
            <a:ext cx="438710" cy="407601"/>
          </a:xfrm>
          <a:prstGeom prst="rect">
            <a:avLst/>
          </a:prstGeom>
        </p:spPr>
      </p:pic>
      <p:pic>
        <p:nvPicPr>
          <p:cNvPr id="8" name="Picture 8"/>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a:off x="7900459" y="6050938"/>
            <a:ext cx="438710" cy="407601"/>
          </a:xfrm>
          <a:prstGeom prst="rect">
            <a:avLst/>
          </a:prstGeom>
        </p:spPr>
      </p:pic>
      <p:pic>
        <p:nvPicPr>
          <p:cNvPr id="10" name="Picture 10"/>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a:off x="4323152" y="9987498"/>
            <a:ext cx="438710" cy="407601"/>
          </a:xfrm>
          <a:prstGeom prst="rect">
            <a:avLst/>
          </a:prstGeom>
        </p:spPr>
      </p:pic>
      <p:pic>
        <p:nvPicPr>
          <p:cNvPr id="11" name="Picture 11"/>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a:off x="8980037" y="9675078"/>
            <a:ext cx="438710" cy="407601"/>
          </a:xfrm>
          <a:prstGeom prst="rect">
            <a:avLst/>
          </a:prstGeom>
        </p:spPr>
      </p:pic>
      <p:pic>
        <p:nvPicPr>
          <p:cNvPr id="12" name="Picture 12"/>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rcRect/>
          <a:stretch>
            <a:fillRect/>
          </a:stretch>
        </p:blipFill>
        <p:spPr>
          <a:xfrm>
            <a:off x="4780912" y="-102215"/>
            <a:ext cx="438710" cy="407601"/>
          </a:xfrm>
          <a:prstGeom prst="rect">
            <a:avLst/>
          </a:prstGeom>
        </p:spPr>
      </p:pic>
      <p:pic>
        <p:nvPicPr>
          <p:cNvPr id="13" name="Picture 13"/>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rcRect/>
          <a:stretch>
            <a:fillRect/>
          </a:stretch>
        </p:blipFill>
        <p:spPr>
          <a:xfrm>
            <a:off x="2136480" y="2894745"/>
            <a:ext cx="438710" cy="407601"/>
          </a:xfrm>
          <a:prstGeom prst="rect">
            <a:avLst/>
          </a:prstGeom>
        </p:spPr>
      </p:pic>
      <p:pic>
        <p:nvPicPr>
          <p:cNvPr id="14" name="Picture 14"/>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rcRect/>
          <a:stretch>
            <a:fillRect/>
          </a:stretch>
        </p:blipFill>
        <p:spPr>
          <a:xfrm>
            <a:off x="14912591" y="101585"/>
            <a:ext cx="438710" cy="407601"/>
          </a:xfrm>
          <a:prstGeom prst="rect">
            <a:avLst/>
          </a:prstGeom>
        </p:spPr>
      </p:pic>
      <p:pic>
        <p:nvPicPr>
          <p:cNvPr id="15" name="Picture 15"/>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rcRect/>
          <a:stretch>
            <a:fillRect/>
          </a:stretch>
        </p:blipFill>
        <p:spPr>
          <a:xfrm>
            <a:off x="12139421" y="5663702"/>
            <a:ext cx="438710" cy="407601"/>
          </a:xfrm>
          <a:prstGeom prst="rect">
            <a:avLst/>
          </a:prstGeom>
        </p:spPr>
      </p:pic>
      <p:pic>
        <p:nvPicPr>
          <p:cNvPr id="16" name="Picture 16"/>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rcRect/>
          <a:stretch>
            <a:fillRect/>
          </a:stretch>
        </p:blipFill>
        <p:spPr>
          <a:xfrm>
            <a:off x="16633065" y="9730746"/>
            <a:ext cx="438710" cy="407601"/>
          </a:xfrm>
          <a:prstGeom prst="rect">
            <a:avLst/>
          </a:prstGeom>
        </p:spPr>
      </p:pic>
      <p:pic>
        <p:nvPicPr>
          <p:cNvPr id="17" name="Picture 17"/>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rcRect/>
          <a:stretch>
            <a:fillRect/>
          </a:stretch>
        </p:blipFill>
        <p:spPr>
          <a:xfrm>
            <a:off x="6923801" y="8638832"/>
            <a:ext cx="438710" cy="407601"/>
          </a:xfrm>
          <a:prstGeom prst="rect">
            <a:avLst/>
          </a:prstGeom>
        </p:spPr>
      </p:pic>
      <p:sp>
        <p:nvSpPr>
          <p:cNvPr id="20" name="TextBox 19">
            <a:extLst>
              <a:ext uri="{FF2B5EF4-FFF2-40B4-BE49-F238E27FC236}">
                <a16:creationId xmlns:a16="http://schemas.microsoft.com/office/drawing/2014/main" id="{96D9D5E6-470A-43A5-A230-B4B2914D54E3}"/>
              </a:ext>
            </a:extLst>
          </p:cNvPr>
          <p:cNvSpPr txBox="1"/>
          <p:nvPr/>
        </p:nvSpPr>
        <p:spPr>
          <a:xfrm>
            <a:off x="11143002" y="1616933"/>
            <a:ext cx="6405170" cy="1938992"/>
          </a:xfrm>
          <a:custGeom>
            <a:avLst/>
            <a:gdLst>
              <a:gd name="connsiteX0" fmla="*/ 0 w 6405170"/>
              <a:gd name="connsiteY0" fmla="*/ 0 h 1938992"/>
              <a:gd name="connsiteX1" fmla="*/ 646340 w 6405170"/>
              <a:gd name="connsiteY1" fmla="*/ 0 h 1938992"/>
              <a:gd name="connsiteX2" fmla="*/ 1356731 w 6405170"/>
              <a:gd name="connsiteY2" fmla="*/ 0 h 1938992"/>
              <a:gd name="connsiteX3" fmla="*/ 2067123 w 6405170"/>
              <a:gd name="connsiteY3" fmla="*/ 0 h 1938992"/>
              <a:gd name="connsiteX4" fmla="*/ 2585360 w 6405170"/>
              <a:gd name="connsiteY4" fmla="*/ 0 h 1938992"/>
              <a:gd name="connsiteX5" fmla="*/ 3295751 w 6405170"/>
              <a:gd name="connsiteY5" fmla="*/ 0 h 1938992"/>
              <a:gd name="connsiteX6" fmla="*/ 3813988 w 6405170"/>
              <a:gd name="connsiteY6" fmla="*/ 0 h 1938992"/>
              <a:gd name="connsiteX7" fmla="*/ 4524379 w 6405170"/>
              <a:gd name="connsiteY7" fmla="*/ 0 h 1938992"/>
              <a:gd name="connsiteX8" fmla="*/ 5042616 w 6405170"/>
              <a:gd name="connsiteY8" fmla="*/ 0 h 1938992"/>
              <a:gd name="connsiteX9" fmla="*/ 5688956 w 6405170"/>
              <a:gd name="connsiteY9" fmla="*/ 0 h 1938992"/>
              <a:gd name="connsiteX10" fmla="*/ 6405170 w 6405170"/>
              <a:gd name="connsiteY10" fmla="*/ 0 h 1938992"/>
              <a:gd name="connsiteX11" fmla="*/ 6405170 w 6405170"/>
              <a:gd name="connsiteY11" fmla="*/ 465358 h 1938992"/>
              <a:gd name="connsiteX12" fmla="*/ 6405170 w 6405170"/>
              <a:gd name="connsiteY12" fmla="*/ 969496 h 1938992"/>
              <a:gd name="connsiteX13" fmla="*/ 6405170 w 6405170"/>
              <a:gd name="connsiteY13" fmla="*/ 1473634 h 1938992"/>
              <a:gd name="connsiteX14" fmla="*/ 6405170 w 6405170"/>
              <a:gd name="connsiteY14" fmla="*/ 1938992 h 1938992"/>
              <a:gd name="connsiteX15" fmla="*/ 5758830 w 6405170"/>
              <a:gd name="connsiteY15" fmla="*/ 1938992 h 1938992"/>
              <a:gd name="connsiteX16" fmla="*/ 5240594 w 6405170"/>
              <a:gd name="connsiteY16" fmla="*/ 1938992 h 1938992"/>
              <a:gd name="connsiteX17" fmla="*/ 4658305 w 6405170"/>
              <a:gd name="connsiteY17" fmla="*/ 1938992 h 1938992"/>
              <a:gd name="connsiteX18" fmla="*/ 3947914 w 6405170"/>
              <a:gd name="connsiteY18" fmla="*/ 1938992 h 1938992"/>
              <a:gd name="connsiteX19" fmla="*/ 3493729 w 6405170"/>
              <a:gd name="connsiteY19" fmla="*/ 1938992 h 1938992"/>
              <a:gd name="connsiteX20" fmla="*/ 2783338 w 6405170"/>
              <a:gd name="connsiteY20" fmla="*/ 1938992 h 1938992"/>
              <a:gd name="connsiteX21" fmla="*/ 2136998 w 6405170"/>
              <a:gd name="connsiteY21" fmla="*/ 1938992 h 1938992"/>
              <a:gd name="connsiteX22" fmla="*/ 1682813 w 6405170"/>
              <a:gd name="connsiteY22" fmla="*/ 1938992 h 1938992"/>
              <a:gd name="connsiteX23" fmla="*/ 972421 w 6405170"/>
              <a:gd name="connsiteY23" fmla="*/ 1938992 h 1938992"/>
              <a:gd name="connsiteX24" fmla="*/ 0 w 6405170"/>
              <a:gd name="connsiteY24" fmla="*/ 1938992 h 1938992"/>
              <a:gd name="connsiteX25" fmla="*/ 0 w 6405170"/>
              <a:gd name="connsiteY25" fmla="*/ 1473634 h 1938992"/>
              <a:gd name="connsiteX26" fmla="*/ 0 w 6405170"/>
              <a:gd name="connsiteY26" fmla="*/ 1008276 h 1938992"/>
              <a:gd name="connsiteX27" fmla="*/ 0 w 6405170"/>
              <a:gd name="connsiteY27" fmla="*/ 484748 h 1938992"/>
              <a:gd name="connsiteX28" fmla="*/ 0 w 6405170"/>
              <a:gd name="connsiteY28" fmla="*/ 0 h 1938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405170" h="1938992" extrusionOk="0">
                <a:moveTo>
                  <a:pt x="0" y="0"/>
                </a:moveTo>
                <a:cubicBezTo>
                  <a:pt x="192088" y="-9225"/>
                  <a:pt x="516414" y="74551"/>
                  <a:pt x="646340" y="0"/>
                </a:cubicBezTo>
                <a:cubicBezTo>
                  <a:pt x="776266" y="-74551"/>
                  <a:pt x="1187214" y="77379"/>
                  <a:pt x="1356731" y="0"/>
                </a:cubicBezTo>
                <a:cubicBezTo>
                  <a:pt x="1526248" y="-77379"/>
                  <a:pt x="1894963" y="8238"/>
                  <a:pt x="2067123" y="0"/>
                </a:cubicBezTo>
                <a:cubicBezTo>
                  <a:pt x="2239283" y="-8238"/>
                  <a:pt x="2481104" y="58173"/>
                  <a:pt x="2585360" y="0"/>
                </a:cubicBezTo>
                <a:cubicBezTo>
                  <a:pt x="2689616" y="-58173"/>
                  <a:pt x="3008259" y="14615"/>
                  <a:pt x="3295751" y="0"/>
                </a:cubicBezTo>
                <a:cubicBezTo>
                  <a:pt x="3583243" y="-14615"/>
                  <a:pt x="3675899" y="40818"/>
                  <a:pt x="3813988" y="0"/>
                </a:cubicBezTo>
                <a:cubicBezTo>
                  <a:pt x="3952077" y="-40818"/>
                  <a:pt x="4377346" y="38903"/>
                  <a:pt x="4524379" y="0"/>
                </a:cubicBezTo>
                <a:cubicBezTo>
                  <a:pt x="4671412" y="-38903"/>
                  <a:pt x="4919540" y="40382"/>
                  <a:pt x="5042616" y="0"/>
                </a:cubicBezTo>
                <a:cubicBezTo>
                  <a:pt x="5165692" y="-40382"/>
                  <a:pt x="5419683" y="72772"/>
                  <a:pt x="5688956" y="0"/>
                </a:cubicBezTo>
                <a:cubicBezTo>
                  <a:pt x="5958229" y="-72772"/>
                  <a:pt x="6215296" y="41919"/>
                  <a:pt x="6405170" y="0"/>
                </a:cubicBezTo>
                <a:cubicBezTo>
                  <a:pt x="6423415" y="176364"/>
                  <a:pt x="6370323" y="271323"/>
                  <a:pt x="6405170" y="465358"/>
                </a:cubicBezTo>
                <a:cubicBezTo>
                  <a:pt x="6440017" y="659393"/>
                  <a:pt x="6384498" y="754614"/>
                  <a:pt x="6405170" y="969496"/>
                </a:cubicBezTo>
                <a:cubicBezTo>
                  <a:pt x="6425842" y="1184378"/>
                  <a:pt x="6402248" y="1264199"/>
                  <a:pt x="6405170" y="1473634"/>
                </a:cubicBezTo>
                <a:cubicBezTo>
                  <a:pt x="6408092" y="1683069"/>
                  <a:pt x="6357868" y="1795946"/>
                  <a:pt x="6405170" y="1938992"/>
                </a:cubicBezTo>
                <a:cubicBezTo>
                  <a:pt x="6094620" y="1949924"/>
                  <a:pt x="6039496" y="1886747"/>
                  <a:pt x="5758830" y="1938992"/>
                </a:cubicBezTo>
                <a:cubicBezTo>
                  <a:pt x="5478164" y="1991237"/>
                  <a:pt x="5495727" y="1929459"/>
                  <a:pt x="5240594" y="1938992"/>
                </a:cubicBezTo>
                <a:cubicBezTo>
                  <a:pt x="4985461" y="1948525"/>
                  <a:pt x="4814559" y="1882756"/>
                  <a:pt x="4658305" y="1938992"/>
                </a:cubicBezTo>
                <a:cubicBezTo>
                  <a:pt x="4502051" y="1995228"/>
                  <a:pt x="4220640" y="1883573"/>
                  <a:pt x="3947914" y="1938992"/>
                </a:cubicBezTo>
                <a:cubicBezTo>
                  <a:pt x="3675188" y="1994411"/>
                  <a:pt x="3635943" y="1912023"/>
                  <a:pt x="3493729" y="1938992"/>
                </a:cubicBezTo>
                <a:cubicBezTo>
                  <a:pt x="3351515" y="1965961"/>
                  <a:pt x="2968763" y="1861916"/>
                  <a:pt x="2783338" y="1938992"/>
                </a:cubicBezTo>
                <a:cubicBezTo>
                  <a:pt x="2597913" y="2016068"/>
                  <a:pt x="2341982" y="1890671"/>
                  <a:pt x="2136998" y="1938992"/>
                </a:cubicBezTo>
                <a:cubicBezTo>
                  <a:pt x="1932014" y="1987313"/>
                  <a:pt x="1854162" y="1889721"/>
                  <a:pt x="1682813" y="1938992"/>
                </a:cubicBezTo>
                <a:cubicBezTo>
                  <a:pt x="1511465" y="1988263"/>
                  <a:pt x="1136191" y="1897022"/>
                  <a:pt x="972421" y="1938992"/>
                </a:cubicBezTo>
                <a:cubicBezTo>
                  <a:pt x="808651" y="1980962"/>
                  <a:pt x="436508" y="1891634"/>
                  <a:pt x="0" y="1938992"/>
                </a:cubicBezTo>
                <a:cubicBezTo>
                  <a:pt x="-2790" y="1825684"/>
                  <a:pt x="51026" y="1575618"/>
                  <a:pt x="0" y="1473634"/>
                </a:cubicBezTo>
                <a:cubicBezTo>
                  <a:pt x="-51026" y="1371650"/>
                  <a:pt x="32286" y="1173151"/>
                  <a:pt x="0" y="1008276"/>
                </a:cubicBezTo>
                <a:cubicBezTo>
                  <a:pt x="-32286" y="843401"/>
                  <a:pt x="36973" y="687681"/>
                  <a:pt x="0" y="484748"/>
                </a:cubicBezTo>
                <a:cubicBezTo>
                  <a:pt x="-36973" y="281815"/>
                  <a:pt x="20357" y="111228"/>
                  <a:pt x="0" y="0"/>
                </a:cubicBezTo>
                <a:close/>
              </a:path>
            </a:pathLst>
          </a:custGeom>
          <a:noFill/>
          <a:ln>
            <a:solidFill>
              <a:srgbClr val="DB7558"/>
            </a:solidFill>
            <a:extLst>
              <a:ext uri="{C807C97D-BFC1-408E-A445-0C87EB9F89A2}">
                <ask:lineSketchStyleProps xmlns:ask="http://schemas.microsoft.com/office/drawing/2018/sketchyshapes" sd="2653125483">
                  <a:prstGeom prst="rect">
                    <a:avLst/>
                  </a:prstGeom>
                  <ask:type>
                    <ask:lineSketchScribble/>
                  </ask:type>
                </ask:lineSketchStyleProps>
              </a:ext>
            </a:extLst>
          </a:ln>
        </p:spPr>
        <p:txBody>
          <a:bodyPr wrap="square">
            <a:spAutoFit/>
          </a:bodyPr>
          <a:lstStyle/>
          <a:p>
            <a:pPr algn="r" rtl="1"/>
            <a:r>
              <a:rPr lang="ar-SA" sz="2400" dirty="0">
                <a:effectLst/>
                <a:latin typeface="Sakkal Majalla" panose="02000000000000000000" pitchFamily="2" charset="-78"/>
                <a:ea typeface="Calibri" panose="020F0502020204030204" pitchFamily="34" charset="0"/>
                <a:cs typeface="Sakkal Majalla" panose="02000000000000000000" pitchFamily="2" charset="-78"/>
              </a:rPr>
              <a:t>تعزيز الإنتاجية العلمية: </a:t>
            </a:r>
            <a:endParaRPr lang="en-US" sz="2400" dirty="0">
              <a:effectLst/>
              <a:latin typeface="Sakkal Majalla" panose="02000000000000000000" pitchFamily="2" charset="-78"/>
              <a:ea typeface="Calibri" panose="020F0502020204030204" pitchFamily="34" charset="0"/>
              <a:cs typeface="Sakkal Majalla" panose="02000000000000000000" pitchFamily="2" charset="-78"/>
            </a:endParaRPr>
          </a:p>
          <a:p>
            <a:pPr algn="r" rtl="1"/>
            <a:r>
              <a:rPr lang="ar-SA" sz="2400" dirty="0">
                <a:effectLst/>
                <a:latin typeface="Sakkal Majalla" panose="02000000000000000000" pitchFamily="2" charset="-78"/>
                <a:ea typeface="Calibri" panose="020F0502020204030204" pitchFamily="34" charset="0"/>
                <a:cs typeface="Sakkal Majalla" panose="02000000000000000000" pitchFamily="2" charset="-78"/>
              </a:rPr>
              <a:t>تُعزّز وسائل التواصل الاجتماعي الإنتاجية العلمية للمجتمعات، حيث تسمح لمجموعاتٍ من المُستخدِمين الذين يشتركون في نفس الاهتمامات العلمية في مجالات عدّة؛ كالصحة، والسياسة، والاقتصاد، وغيرها، من التواصل معاً لتبادل معارفهم وخبراتهم.</a:t>
            </a:r>
          </a:p>
        </p:txBody>
      </p:sp>
      <p:sp>
        <p:nvSpPr>
          <p:cNvPr id="21" name="TextBox 20">
            <a:extLst>
              <a:ext uri="{FF2B5EF4-FFF2-40B4-BE49-F238E27FC236}">
                <a16:creationId xmlns:a16="http://schemas.microsoft.com/office/drawing/2014/main" id="{2BD0448B-ABD5-41B1-85E7-666B59FC76E0}"/>
              </a:ext>
            </a:extLst>
          </p:cNvPr>
          <p:cNvSpPr txBox="1"/>
          <p:nvPr/>
        </p:nvSpPr>
        <p:spPr>
          <a:xfrm>
            <a:off x="11158242" y="3708329"/>
            <a:ext cx="6405170" cy="1200329"/>
          </a:xfrm>
          <a:custGeom>
            <a:avLst/>
            <a:gdLst>
              <a:gd name="connsiteX0" fmla="*/ 0 w 6405170"/>
              <a:gd name="connsiteY0" fmla="*/ 0 h 1200329"/>
              <a:gd name="connsiteX1" fmla="*/ 646340 w 6405170"/>
              <a:gd name="connsiteY1" fmla="*/ 0 h 1200329"/>
              <a:gd name="connsiteX2" fmla="*/ 1356731 w 6405170"/>
              <a:gd name="connsiteY2" fmla="*/ 0 h 1200329"/>
              <a:gd name="connsiteX3" fmla="*/ 2067123 w 6405170"/>
              <a:gd name="connsiteY3" fmla="*/ 0 h 1200329"/>
              <a:gd name="connsiteX4" fmla="*/ 2585360 w 6405170"/>
              <a:gd name="connsiteY4" fmla="*/ 0 h 1200329"/>
              <a:gd name="connsiteX5" fmla="*/ 3295751 w 6405170"/>
              <a:gd name="connsiteY5" fmla="*/ 0 h 1200329"/>
              <a:gd name="connsiteX6" fmla="*/ 3813988 w 6405170"/>
              <a:gd name="connsiteY6" fmla="*/ 0 h 1200329"/>
              <a:gd name="connsiteX7" fmla="*/ 4524379 w 6405170"/>
              <a:gd name="connsiteY7" fmla="*/ 0 h 1200329"/>
              <a:gd name="connsiteX8" fmla="*/ 5042616 w 6405170"/>
              <a:gd name="connsiteY8" fmla="*/ 0 h 1200329"/>
              <a:gd name="connsiteX9" fmla="*/ 5688956 w 6405170"/>
              <a:gd name="connsiteY9" fmla="*/ 0 h 1200329"/>
              <a:gd name="connsiteX10" fmla="*/ 6405170 w 6405170"/>
              <a:gd name="connsiteY10" fmla="*/ 0 h 1200329"/>
              <a:gd name="connsiteX11" fmla="*/ 6405170 w 6405170"/>
              <a:gd name="connsiteY11" fmla="*/ 388106 h 1200329"/>
              <a:gd name="connsiteX12" fmla="*/ 6405170 w 6405170"/>
              <a:gd name="connsiteY12" fmla="*/ 800219 h 1200329"/>
              <a:gd name="connsiteX13" fmla="*/ 6405170 w 6405170"/>
              <a:gd name="connsiteY13" fmla="*/ 1200329 h 1200329"/>
              <a:gd name="connsiteX14" fmla="*/ 5950985 w 6405170"/>
              <a:gd name="connsiteY14" fmla="*/ 1200329 h 1200329"/>
              <a:gd name="connsiteX15" fmla="*/ 5304645 w 6405170"/>
              <a:gd name="connsiteY15" fmla="*/ 1200329 h 1200329"/>
              <a:gd name="connsiteX16" fmla="*/ 4786409 w 6405170"/>
              <a:gd name="connsiteY16" fmla="*/ 1200329 h 1200329"/>
              <a:gd name="connsiteX17" fmla="*/ 4204121 w 6405170"/>
              <a:gd name="connsiteY17" fmla="*/ 1200329 h 1200329"/>
              <a:gd name="connsiteX18" fmla="*/ 3493729 w 6405170"/>
              <a:gd name="connsiteY18" fmla="*/ 1200329 h 1200329"/>
              <a:gd name="connsiteX19" fmla="*/ 3039544 w 6405170"/>
              <a:gd name="connsiteY19" fmla="*/ 1200329 h 1200329"/>
              <a:gd name="connsiteX20" fmla="*/ 2329153 w 6405170"/>
              <a:gd name="connsiteY20" fmla="*/ 1200329 h 1200329"/>
              <a:gd name="connsiteX21" fmla="*/ 1682813 w 6405170"/>
              <a:gd name="connsiteY21" fmla="*/ 1200329 h 1200329"/>
              <a:gd name="connsiteX22" fmla="*/ 1228628 w 6405170"/>
              <a:gd name="connsiteY22" fmla="*/ 1200329 h 1200329"/>
              <a:gd name="connsiteX23" fmla="*/ 518236 w 6405170"/>
              <a:gd name="connsiteY23" fmla="*/ 1200329 h 1200329"/>
              <a:gd name="connsiteX24" fmla="*/ 0 w 6405170"/>
              <a:gd name="connsiteY24" fmla="*/ 1200329 h 1200329"/>
              <a:gd name="connsiteX25" fmla="*/ 0 w 6405170"/>
              <a:gd name="connsiteY25" fmla="*/ 812223 h 1200329"/>
              <a:gd name="connsiteX26" fmla="*/ 0 w 6405170"/>
              <a:gd name="connsiteY26" fmla="*/ 424116 h 1200329"/>
              <a:gd name="connsiteX27" fmla="*/ 0 w 6405170"/>
              <a:gd name="connsiteY27" fmla="*/ 0 h 1200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6405170" h="1200329" extrusionOk="0">
                <a:moveTo>
                  <a:pt x="0" y="0"/>
                </a:moveTo>
                <a:cubicBezTo>
                  <a:pt x="192088" y="-9225"/>
                  <a:pt x="516414" y="74551"/>
                  <a:pt x="646340" y="0"/>
                </a:cubicBezTo>
                <a:cubicBezTo>
                  <a:pt x="776266" y="-74551"/>
                  <a:pt x="1187214" y="77379"/>
                  <a:pt x="1356731" y="0"/>
                </a:cubicBezTo>
                <a:cubicBezTo>
                  <a:pt x="1526248" y="-77379"/>
                  <a:pt x="1894963" y="8238"/>
                  <a:pt x="2067123" y="0"/>
                </a:cubicBezTo>
                <a:cubicBezTo>
                  <a:pt x="2239283" y="-8238"/>
                  <a:pt x="2481104" y="58173"/>
                  <a:pt x="2585360" y="0"/>
                </a:cubicBezTo>
                <a:cubicBezTo>
                  <a:pt x="2689616" y="-58173"/>
                  <a:pt x="3008259" y="14615"/>
                  <a:pt x="3295751" y="0"/>
                </a:cubicBezTo>
                <a:cubicBezTo>
                  <a:pt x="3583243" y="-14615"/>
                  <a:pt x="3675899" y="40818"/>
                  <a:pt x="3813988" y="0"/>
                </a:cubicBezTo>
                <a:cubicBezTo>
                  <a:pt x="3952077" y="-40818"/>
                  <a:pt x="4377346" y="38903"/>
                  <a:pt x="4524379" y="0"/>
                </a:cubicBezTo>
                <a:cubicBezTo>
                  <a:pt x="4671412" y="-38903"/>
                  <a:pt x="4919540" y="40382"/>
                  <a:pt x="5042616" y="0"/>
                </a:cubicBezTo>
                <a:cubicBezTo>
                  <a:pt x="5165692" y="-40382"/>
                  <a:pt x="5419683" y="72772"/>
                  <a:pt x="5688956" y="0"/>
                </a:cubicBezTo>
                <a:cubicBezTo>
                  <a:pt x="5958229" y="-72772"/>
                  <a:pt x="6215296" y="41919"/>
                  <a:pt x="6405170" y="0"/>
                </a:cubicBezTo>
                <a:cubicBezTo>
                  <a:pt x="6430190" y="87808"/>
                  <a:pt x="6359288" y="253486"/>
                  <a:pt x="6405170" y="388106"/>
                </a:cubicBezTo>
                <a:cubicBezTo>
                  <a:pt x="6451052" y="522726"/>
                  <a:pt x="6388053" y="603521"/>
                  <a:pt x="6405170" y="800219"/>
                </a:cubicBezTo>
                <a:cubicBezTo>
                  <a:pt x="6422287" y="996917"/>
                  <a:pt x="6359452" y="1009566"/>
                  <a:pt x="6405170" y="1200329"/>
                </a:cubicBezTo>
                <a:cubicBezTo>
                  <a:pt x="6240430" y="1225674"/>
                  <a:pt x="6052966" y="1162056"/>
                  <a:pt x="5950985" y="1200329"/>
                </a:cubicBezTo>
                <a:cubicBezTo>
                  <a:pt x="5849004" y="1238602"/>
                  <a:pt x="5585311" y="1148084"/>
                  <a:pt x="5304645" y="1200329"/>
                </a:cubicBezTo>
                <a:cubicBezTo>
                  <a:pt x="5023979" y="1252574"/>
                  <a:pt x="5041542" y="1190796"/>
                  <a:pt x="4786409" y="1200329"/>
                </a:cubicBezTo>
                <a:cubicBezTo>
                  <a:pt x="4531276" y="1209862"/>
                  <a:pt x="4355327" y="1139574"/>
                  <a:pt x="4204121" y="1200329"/>
                </a:cubicBezTo>
                <a:cubicBezTo>
                  <a:pt x="4052915" y="1261084"/>
                  <a:pt x="3772475" y="1148063"/>
                  <a:pt x="3493729" y="1200329"/>
                </a:cubicBezTo>
                <a:cubicBezTo>
                  <a:pt x="3214983" y="1252595"/>
                  <a:pt x="3181758" y="1173360"/>
                  <a:pt x="3039544" y="1200329"/>
                </a:cubicBezTo>
                <a:cubicBezTo>
                  <a:pt x="2897330" y="1227298"/>
                  <a:pt x="2514578" y="1123253"/>
                  <a:pt x="2329153" y="1200329"/>
                </a:cubicBezTo>
                <a:cubicBezTo>
                  <a:pt x="2143728" y="1277405"/>
                  <a:pt x="1887797" y="1152008"/>
                  <a:pt x="1682813" y="1200329"/>
                </a:cubicBezTo>
                <a:cubicBezTo>
                  <a:pt x="1477829" y="1248650"/>
                  <a:pt x="1399977" y="1151058"/>
                  <a:pt x="1228628" y="1200329"/>
                </a:cubicBezTo>
                <a:cubicBezTo>
                  <a:pt x="1057280" y="1249600"/>
                  <a:pt x="682006" y="1158359"/>
                  <a:pt x="518236" y="1200329"/>
                </a:cubicBezTo>
                <a:cubicBezTo>
                  <a:pt x="354466" y="1242299"/>
                  <a:pt x="256496" y="1166565"/>
                  <a:pt x="0" y="1200329"/>
                </a:cubicBezTo>
                <a:cubicBezTo>
                  <a:pt x="-38734" y="1105916"/>
                  <a:pt x="43455" y="1004966"/>
                  <a:pt x="0" y="812223"/>
                </a:cubicBezTo>
                <a:cubicBezTo>
                  <a:pt x="-43455" y="619480"/>
                  <a:pt x="35294" y="556062"/>
                  <a:pt x="0" y="424116"/>
                </a:cubicBezTo>
                <a:cubicBezTo>
                  <a:pt x="-35294" y="292170"/>
                  <a:pt x="49986" y="161097"/>
                  <a:pt x="0" y="0"/>
                </a:cubicBezTo>
                <a:close/>
              </a:path>
            </a:pathLst>
          </a:custGeom>
          <a:noFill/>
          <a:ln>
            <a:solidFill>
              <a:srgbClr val="DB7558"/>
            </a:solidFill>
            <a:extLst>
              <a:ext uri="{C807C97D-BFC1-408E-A445-0C87EB9F89A2}">
                <ask:lineSketchStyleProps xmlns:ask="http://schemas.microsoft.com/office/drawing/2018/sketchyshapes" sd="2653125483">
                  <a:prstGeom prst="rect">
                    <a:avLst/>
                  </a:prstGeom>
                  <ask:type>
                    <ask:lineSketchScribble/>
                  </ask:type>
                </ask:lineSketchStyleProps>
              </a:ext>
            </a:extLst>
          </a:ln>
        </p:spPr>
        <p:txBody>
          <a:bodyPr wrap="square">
            <a:spAutoFit/>
          </a:bodyPr>
          <a:lstStyle/>
          <a:p>
            <a:pPr algn="r" rtl="1"/>
            <a:r>
              <a:rPr lang="ar-SA" sz="2400" dirty="0">
                <a:effectLst/>
                <a:latin typeface="Sakkal Majalla" panose="02000000000000000000" pitchFamily="2" charset="-78"/>
                <a:ea typeface="Calibri" panose="020F0502020204030204" pitchFamily="34" charset="0"/>
                <a:cs typeface="Sakkal Majalla" panose="02000000000000000000" pitchFamily="2" charset="-78"/>
              </a:rPr>
              <a:t>منصة إعلامية حرة: تُعتبر وسائل التواصل الاجتماعي بمثابة منصة إعلامية تُمكّن الأشخاص من التعبير عن آرائهم عبرها بحريّة دون التقيّد بأيّ قوانين قمعيّة تمنع حرية التعبير.</a:t>
            </a:r>
          </a:p>
        </p:txBody>
      </p:sp>
      <p:sp>
        <p:nvSpPr>
          <p:cNvPr id="22" name="TextBox 21">
            <a:extLst>
              <a:ext uri="{FF2B5EF4-FFF2-40B4-BE49-F238E27FC236}">
                <a16:creationId xmlns:a16="http://schemas.microsoft.com/office/drawing/2014/main" id="{74524E31-82BD-4013-8C17-CE0043ED32FD}"/>
              </a:ext>
            </a:extLst>
          </p:cNvPr>
          <p:cNvSpPr txBox="1"/>
          <p:nvPr/>
        </p:nvSpPr>
        <p:spPr>
          <a:xfrm>
            <a:off x="11119274" y="5160484"/>
            <a:ext cx="6405170" cy="1569660"/>
          </a:xfrm>
          <a:custGeom>
            <a:avLst/>
            <a:gdLst>
              <a:gd name="connsiteX0" fmla="*/ 0 w 6405170"/>
              <a:gd name="connsiteY0" fmla="*/ 0 h 1569660"/>
              <a:gd name="connsiteX1" fmla="*/ 646340 w 6405170"/>
              <a:gd name="connsiteY1" fmla="*/ 0 h 1569660"/>
              <a:gd name="connsiteX2" fmla="*/ 1356731 w 6405170"/>
              <a:gd name="connsiteY2" fmla="*/ 0 h 1569660"/>
              <a:gd name="connsiteX3" fmla="*/ 2067123 w 6405170"/>
              <a:gd name="connsiteY3" fmla="*/ 0 h 1569660"/>
              <a:gd name="connsiteX4" fmla="*/ 2585360 w 6405170"/>
              <a:gd name="connsiteY4" fmla="*/ 0 h 1569660"/>
              <a:gd name="connsiteX5" fmla="*/ 3295751 w 6405170"/>
              <a:gd name="connsiteY5" fmla="*/ 0 h 1569660"/>
              <a:gd name="connsiteX6" fmla="*/ 3813988 w 6405170"/>
              <a:gd name="connsiteY6" fmla="*/ 0 h 1569660"/>
              <a:gd name="connsiteX7" fmla="*/ 4524379 w 6405170"/>
              <a:gd name="connsiteY7" fmla="*/ 0 h 1569660"/>
              <a:gd name="connsiteX8" fmla="*/ 5042616 w 6405170"/>
              <a:gd name="connsiteY8" fmla="*/ 0 h 1569660"/>
              <a:gd name="connsiteX9" fmla="*/ 5688956 w 6405170"/>
              <a:gd name="connsiteY9" fmla="*/ 0 h 1569660"/>
              <a:gd name="connsiteX10" fmla="*/ 6405170 w 6405170"/>
              <a:gd name="connsiteY10" fmla="*/ 0 h 1569660"/>
              <a:gd name="connsiteX11" fmla="*/ 6405170 w 6405170"/>
              <a:gd name="connsiteY11" fmla="*/ 507523 h 1569660"/>
              <a:gd name="connsiteX12" fmla="*/ 6405170 w 6405170"/>
              <a:gd name="connsiteY12" fmla="*/ 1046440 h 1569660"/>
              <a:gd name="connsiteX13" fmla="*/ 6405170 w 6405170"/>
              <a:gd name="connsiteY13" fmla="*/ 1569660 h 1569660"/>
              <a:gd name="connsiteX14" fmla="*/ 5950985 w 6405170"/>
              <a:gd name="connsiteY14" fmla="*/ 1569660 h 1569660"/>
              <a:gd name="connsiteX15" fmla="*/ 5304645 w 6405170"/>
              <a:gd name="connsiteY15" fmla="*/ 1569660 h 1569660"/>
              <a:gd name="connsiteX16" fmla="*/ 4786409 w 6405170"/>
              <a:gd name="connsiteY16" fmla="*/ 1569660 h 1569660"/>
              <a:gd name="connsiteX17" fmla="*/ 4204121 w 6405170"/>
              <a:gd name="connsiteY17" fmla="*/ 1569660 h 1569660"/>
              <a:gd name="connsiteX18" fmla="*/ 3493729 w 6405170"/>
              <a:gd name="connsiteY18" fmla="*/ 1569660 h 1569660"/>
              <a:gd name="connsiteX19" fmla="*/ 3039544 w 6405170"/>
              <a:gd name="connsiteY19" fmla="*/ 1569660 h 1569660"/>
              <a:gd name="connsiteX20" fmla="*/ 2329153 w 6405170"/>
              <a:gd name="connsiteY20" fmla="*/ 1569660 h 1569660"/>
              <a:gd name="connsiteX21" fmla="*/ 1682813 w 6405170"/>
              <a:gd name="connsiteY21" fmla="*/ 1569660 h 1569660"/>
              <a:gd name="connsiteX22" fmla="*/ 1228628 w 6405170"/>
              <a:gd name="connsiteY22" fmla="*/ 1569660 h 1569660"/>
              <a:gd name="connsiteX23" fmla="*/ 518236 w 6405170"/>
              <a:gd name="connsiteY23" fmla="*/ 1569660 h 1569660"/>
              <a:gd name="connsiteX24" fmla="*/ 0 w 6405170"/>
              <a:gd name="connsiteY24" fmla="*/ 1569660 h 1569660"/>
              <a:gd name="connsiteX25" fmla="*/ 0 w 6405170"/>
              <a:gd name="connsiteY25" fmla="*/ 1062137 h 1569660"/>
              <a:gd name="connsiteX26" fmla="*/ 0 w 6405170"/>
              <a:gd name="connsiteY26" fmla="*/ 554613 h 1569660"/>
              <a:gd name="connsiteX27" fmla="*/ 0 w 6405170"/>
              <a:gd name="connsiteY27" fmla="*/ 0 h 1569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6405170" h="1569660" extrusionOk="0">
                <a:moveTo>
                  <a:pt x="0" y="0"/>
                </a:moveTo>
                <a:cubicBezTo>
                  <a:pt x="192088" y="-9225"/>
                  <a:pt x="516414" y="74551"/>
                  <a:pt x="646340" y="0"/>
                </a:cubicBezTo>
                <a:cubicBezTo>
                  <a:pt x="776266" y="-74551"/>
                  <a:pt x="1187214" y="77379"/>
                  <a:pt x="1356731" y="0"/>
                </a:cubicBezTo>
                <a:cubicBezTo>
                  <a:pt x="1526248" y="-77379"/>
                  <a:pt x="1894963" y="8238"/>
                  <a:pt x="2067123" y="0"/>
                </a:cubicBezTo>
                <a:cubicBezTo>
                  <a:pt x="2239283" y="-8238"/>
                  <a:pt x="2481104" y="58173"/>
                  <a:pt x="2585360" y="0"/>
                </a:cubicBezTo>
                <a:cubicBezTo>
                  <a:pt x="2689616" y="-58173"/>
                  <a:pt x="3008259" y="14615"/>
                  <a:pt x="3295751" y="0"/>
                </a:cubicBezTo>
                <a:cubicBezTo>
                  <a:pt x="3583243" y="-14615"/>
                  <a:pt x="3675899" y="40818"/>
                  <a:pt x="3813988" y="0"/>
                </a:cubicBezTo>
                <a:cubicBezTo>
                  <a:pt x="3952077" y="-40818"/>
                  <a:pt x="4377346" y="38903"/>
                  <a:pt x="4524379" y="0"/>
                </a:cubicBezTo>
                <a:cubicBezTo>
                  <a:pt x="4671412" y="-38903"/>
                  <a:pt x="4919540" y="40382"/>
                  <a:pt x="5042616" y="0"/>
                </a:cubicBezTo>
                <a:cubicBezTo>
                  <a:pt x="5165692" y="-40382"/>
                  <a:pt x="5419683" y="72772"/>
                  <a:pt x="5688956" y="0"/>
                </a:cubicBezTo>
                <a:cubicBezTo>
                  <a:pt x="5958229" y="-72772"/>
                  <a:pt x="6215296" y="41919"/>
                  <a:pt x="6405170" y="0"/>
                </a:cubicBezTo>
                <a:cubicBezTo>
                  <a:pt x="6432552" y="203006"/>
                  <a:pt x="6377095" y="374702"/>
                  <a:pt x="6405170" y="507523"/>
                </a:cubicBezTo>
                <a:cubicBezTo>
                  <a:pt x="6433245" y="640344"/>
                  <a:pt x="6357620" y="825777"/>
                  <a:pt x="6405170" y="1046440"/>
                </a:cubicBezTo>
                <a:cubicBezTo>
                  <a:pt x="6452720" y="1267103"/>
                  <a:pt x="6355246" y="1375258"/>
                  <a:pt x="6405170" y="1569660"/>
                </a:cubicBezTo>
                <a:cubicBezTo>
                  <a:pt x="6240430" y="1595005"/>
                  <a:pt x="6052966" y="1531387"/>
                  <a:pt x="5950985" y="1569660"/>
                </a:cubicBezTo>
                <a:cubicBezTo>
                  <a:pt x="5849004" y="1607933"/>
                  <a:pt x="5585311" y="1517415"/>
                  <a:pt x="5304645" y="1569660"/>
                </a:cubicBezTo>
                <a:cubicBezTo>
                  <a:pt x="5023979" y="1621905"/>
                  <a:pt x="5041542" y="1560127"/>
                  <a:pt x="4786409" y="1569660"/>
                </a:cubicBezTo>
                <a:cubicBezTo>
                  <a:pt x="4531276" y="1579193"/>
                  <a:pt x="4355327" y="1508905"/>
                  <a:pt x="4204121" y="1569660"/>
                </a:cubicBezTo>
                <a:cubicBezTo>
                  <a:pt x="4052915" y="1630415"/>
                  <a:pt x="3772475" y="1517394"/>
                  <a:pt x="3493729" y="1569660"/>
                </a:cubicBezTo>
                <a:cubicBezTo>
                  <a:pt x="3214983" y="1621926"/>
                  <a:pt x="3181758" y="1542691"/>
                  <a:pt x="3039544" y="1569660"/>
                </a:cubicBezTo>
                <a:cubicBezTo>
                  <a:pt x="2897330" y="1596629"/>
                  <a:pt x="2514578" y="1492584"/>
                  <a:pt x="2329153" y="1569660"/>
                </a:cubicBezTo>
                <a:cubicBezTo>
                  <a:pt x="2143728" y="1646736"/>
                  <a:pt x="1887797" y="1521339"/>
                  <a:pt x="1682813" y="1569660"/>
                </a:cubicBezTo>
                <a:cubicBezTo>
                  <a:pt x="1477829" y="1617981"/>
                  <a:pt x="1399977" y="1520389"/>
                  <a:pt x="1228628" y="1569660"/>
                </a:cubicBezTo>
                <a:cubicBezTo>
                  <a:pt x="1057280" y="1618931"/>
                  <a:pt x="682006" y="1527690"/>
                  <a:pt x="518236" y="1569660"/>
                </a:cubicBezTo>
                <a:cubicBezTo>
                  <a:pt x="354466" y="1611630"/>
                  <a:pt x="256496" y="1535896"/>
                  <a:pt x="0" y="1569660"/>
                </a:cubicBezTo>
                <a:cubicBezTo>
                  <a:pt x="-51415" y="1434346"/>
                  <a:pt x="8520" y="1216571"/>
                  <a:pt x="0" y="1062137"/>
                </a:cubicBezTo>
                <a:cubicBezTo>
                  <a:pt x="-8520" y="907703"/>
                  <a:pt x="9411" y="769335"/>
                  <a:pt x="0" y="554613"/>
                </a:cubicBezTo>
                <a:cubicBezTo>
                  <a:pt x="-9411" y="339891"/>
                  <a:pt x="27298" y="258174"/>
                  <a:pt x="0" y="0"/>
                </a:cubicBezTo>
                <a:close/>
              </a:path>
            </a:pathLst>
          </a:custGeom>
          <a:noFill/>
          <a:ln>
            <a:solidFill>
              <a:srgbClr val="DB7558"/>
            </a:solidFill>
            <a:extLst>
              <a:ext uri="{C807C97D-BFC1-408E-A445-0C87EB9F89A2}">
                <ask:lineSketchStyleProps xmlns:ask="http://schemas.microsoft.com/office/drawing/2018/sketchyshapes" sd="2653125483">
                  <a:prstGeom prst="rect">
                    <a:avLst/>
                  </a:prstGeom>
                  <ask:type>
                    <ask:lineSketchScribble/>
                  </ask:type>
                </ask:lineSketchStyleProps>
              </a:ext>
            </a:extLst>
          </a:ln>
        </p:spPr>
        <p:txBody>
          <a:bodyPr wrap="square">
            <a:spAutoFit/>
          </a:bodyPr>
          <a:lstStyle/>
          <a:p>
            <a:pPr algn="r" rtl="1"/>
            <a:r>
              <a:rPr lang="ar-SA" sz="2400" dirty="0">
                <a:effectLst/>
                <a:latin typeface="Sakkal Majalla" panose="02000000000000000000" pitchFamily="2" charset="-78"/>
                <a:ea typeface="Calibri" panose="020F0502020204030204" pitchFamily="34" charset="0"/>
                <a:cs typeface="Sakkal Majalla" panose="02000000000000000000" pitchFamily="2" charset="-78"/>
              </a:rPr>
              <a:t>تسهيل التواصل مع الآخرين: </a:t>
            </a:r>
            <a:endParaRPr lang="en-US" sz="2400" dirty="0">
              <a:effectLst/>
              <a:latin typeface="Sakkal Majalla" panose="02000000000000000000" pitchFamily="2" charset="-78"/>
              <a:ea typeface="Calibri" panose="020F0502020204030204" pitchFamily="34" charset="0"/>
              <a:cs typeface="Sakkal Majalla" panose="02000000000000000000" pitchFamily="2" charset="-78"/>
            </a:endParaRPr>
          </a:p>
          <a:p>
            <a:pPr algn="r" rtl="1"/>
            <a:r>
              <a:rPr lang="ar-SA" sz="2400" dirty="0">
                <a:effectLst/>
                <a:latin typeface="Sakkal Majalla" panose="02000000000000000000" pitchFamily="2" charset="-78"/>
                <a:ea typeface="Calibri" panose="020F0502020204030204" pitchFamily="34" charset="0"/>
                <a:cs typeface="Sakkal Majalla" panose="02000000000000000000" pitchFamily="2" charset="-78"/>
              </a:rPr>
              <a:t>تُعتبر وسائل التواصل الاجتماعي طريقةً سهلةً للتواصل مع المُستخدمين الآخرين، أو التعرّف عليهم أينما كانوا دون التقيّد بالحدود الجغرافية، الأمر الذي من شأنه كسر الحواجز الثقافية بين المجتمعات المختلفة.</a:t>
            </a:r>
            <a:endParaRPr lang="en-US" sz="2400" dirty="0">
              <a:latin typeface="Sakkal Majalla" panose="02000000000000000000" pitchFamily="2" charset="-78"/>
              <a:cs typeface="Sakkal Majalla" panose="02000000000000000000" pitchFamily="2" charset="-78"/>
            </a:endParaRPr>
          </a:p>
        </p:txBody>
      </p:sp>
      <p:sp>
        <p:nvSpPr>
          <p:cNvPr id="23" name="TextBox 22">
            <a:extLst>
              <a:ext uri="{FF2B5EF4-FFF2-40B4-BE49-F238E27FC236}">
                <a16:creationId xmlns:a16="http://schemas.microsoft.com/office/drawing/2014/main" id="{698E8D4F-C54F-4E27-9246-0C0DE2EBB4B6}"/>
              </a:ext>
            </a:extLst>
          </p:cNvPr>
          <p:cNvSpPr txBox="1"/>
          <p:nvPr/>
        </p:nvSpPr>
        <p:spPr>
          <a:xfrm>
            <a:off x="3664131" y="2810692"/>
            <a:ext cx="6405170" cy="1938992"/>
          </a:xfrm>
          <a:custGeom>
            <a:avLst/>
            <a:gdLst>
              <a:gd name="connsiteX0" fmla="*/ 0 w 6405170"/>
              <a:gd name="connsiteY0" fmla="*/ 0 h 1938992"/>
              <a:gd name="connsiteX1" fmla="*/ 646340 w 6405170"/>
              <a:gd name="connsiteY1" fmla="*/ 0 h 1938992"/>
              <a:gd name="connsiteX2" fmla="*/ 1356731 w 6405170"/>
              <a:gd name="connsiteY2" fmla="*/ 0 h 1938992"/>
              <a:gd name="connsiteX3" fmla="*/ 2067123 w 6405170"/>
              <a:gd name="connsiteY3" fmla="*/ 0 h 1938992"/>
              <a:gd name="connsiteX4" fmla="*/ 2585360 w 6405170"/>
              <a:gd name="connsiteY4" fmla="*/ 0 h 1938992"/>
              <a:gd name="connsiteX5" fmla="*/ 3295751 w 6405170"/>
              <a:gd name="connsiteY5" fmla="*/ 0 h 1938992"/>
              <a:gd name="connsiteX6" fmla="*/ 3813988 w 6405170"/>
              <a:gd name="connsiteY6" fmla="*/ 0 h 1938992"/>
              <a:gd name="connsiteX7" fmla="*/ 4524379 w 6405170"/>
              <a:gd name="connsiteY7" fmla="*/ 0 h 1938992"/>
              <a:gd name="connsiteX8" fmla="*/ 5042616 w 6405170"/>
              <a:gd name="connsiteY8" fmla="*/ 0 h 1938992"/>
              <a:gd name="connsiteX9" fmla="*/ 5688956 w 6405170"/>
              <a:gd name="connsiteY9" fmla="*/ 0 h 1938992"/>
              <a:gd name="connsiteX10" fmla="*/ 6405170 w 6405170"/>
              <a:gd name="connsiteY10" fmla="*/ 0 h 1938992"/>
              <a:gd name="connsiteX11" fmla="*/ 6405170 w 6405170"/>
              <a:gd name="connsiteY11" fmla="*/ 465358 h 1938992"/>
              <a:gd name="connsiteX12" fmla="*/ 6405170 w 6405170"/>
              <a:gd name="connsiteY12" fmla="*/ 969496 h 1938992"/>
              <a:gd name="connsiteX13" fmla="*/ 6405170 w 6405170"/>
              <a:gd name="connsiteY13" fmla="*/ 1473634 h 1938992"/>
              <a:gd name="connsiteX14" fmla="*/ 6405170 w 6405170"/>
              <a:gd name="connsiteY14" fmla="*/ 1938992 h 1938992"/>
              <a:gd name="connsiteX15" fmla="*/ 5758830 w 6405170"/>
              <a:gd name="connsiteY15" fmla="*/ 1938992 h 1938992"/>
              <a:gd name="connsiteX16" fmla="*/ 5240594 w 6405170"/>
              <a:gd name="connsiteY16" fmla="*/ 1938992 h 1938992"/>
              <a:gd name="connsiteX17" fmla="*/ 4658305 w 6405170"/>
              <a:gd name="connsiteY17" fmla="*/ 1938992 h 1938992"/>
              <a:gd name="connsiteX18" fmla="*/ 3947914 w 6405170"/>
              <a:gd name="connsiteY18" fmla="*/ 1938992 h 1938992"/>
              <a:gd name="connsiteX19" fmla="*/ 3493729 w 6405170"/>
              <a:gd name="connsiteY19" fmla="*/ 1938992 h 1938992"/>
              <a:gd name="connsiteX20" fmla="*/ 2783338 w 6405170"/>
              <a:gd name="connsiteY20" fmla="*/ 1938992 h 1938992"/>
              <a:gd name="connsiteX21" fmla="*/ 2136998 w 6405170"/>
              <a:gd name="connsiteY21" fmla="*/ 1938992 h 1938992"/>
              <a:gd name="connsiteX22" fmla="*/ 1682813 w 6405170"/>
              <a:gd name="connsiteY22" fmla="*/ 1938992 h 1938992"/>
              <a:gd name="connsiteX23" fmla="*/ 972421 w 6405170"/>
              <a:gd name="connsiteY23" fmla="*/ 1938992 h 1938992"/>
              <a:gd name="connsiteX24" fmla="*/ 0 w 6405170"/>
              <a:gd name="connsiteY24" fmla="*/ 1938992 h 1938992"/>
              <a:gd name="connsiteX25" fmla="*/ 0 w 6405170"/>
              <a:gd name="connsiteY25" fmla="*/ 1473634 h 1938992"/>
              <a:gd name="connsiteX26" fmla="*/ 0 w 6405170"/>
              <a:gd name="connsiteY26" fmla="*/ 1008276 h 1938992"/>
              <a:gd name="connsiteX27" fmla="*/ 0 w 6405170"/>
              <a:gd name="connsiteY27" fmla="*/ 484748 h 1938992"/>
              <a:gd name="connsiteX28" fmla="*/ 0 w 6405170"/>
              <a:gd name="connsiteY28" fmla="*/ 0 h 1938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405170" h="1938992" extrusionOk="0">
                <a:moveTo>
                  <a:pt x="0" y="0"/>
                </a:moveTo>
                <a:cubicBezTo>
                  <a:pt x="192088" y="-9225"/>
                  <a:pt x="516414" y="74551"/>
                  <a:pt x="646340" y="0"/>
                </a:cubicBezTo>
                <a:cubicBezTo>
                  <a:pt x="776266" y="-74551"/>
                  <a:pt x="1187214" y="77379"/>
                  <a:pt x="1356731" y="0"/>
                </a:cubicBezTo>
                <a:cubicBezTo>
                  <a:pt x="1526248" y="-77379"/>
                  <a:pt x="1894963" y="8238"/>
                  <a:pt x="2067123" y="0"/>
                </a:cubicBezTo>
                <a:cubicBezTo>
                  <a:pt x="2239283" y="-8238"/>
                  <a:pt x="2481104" y="58173"/>
                  <a:pt x="2585360" y="0"/>
                </a:cubicBezTo>
                <a:cubicBezTo>
                  <a:pt x="2689616" y="-58173"/>
                  <a:pt x="3008259" y="14615"/>
                  <a:pt x="3295751" y="0"/>
                </a:cubicBezTo>
                <a:cubicBezTo>
                  <a:pt x="3583243" y="-14615"/>
                  <a:pt x="3675899" y="40818"/>
                  <a:pt x="3813988" y="0"/>
                </a:cubicBezTo>
                <a:cubicBezTo>
                  <a:pt x="3952077" y="-40818"/>
                  <a:pt x="4377346" y="38903"/>
                  <a:pt x="4524379" y="0"/>
                </a:cubicBezTo>
                <a:cubicBezTo>
                  <a:pt x="4671412" y="-38903"/>
                  <a:pt x="4919540" y="40382"/>
                  <a:pt x="5042616" y="0"/>
                </a:cubicBezTo>
                <a:cubicBezTo>
                  <a:pt x="5165692" y="-40382"/>
                  <a:pt x="5419683" y="72772"/>
                  <a:pt x="5688956" y="0"/>
                </a:cubicBezTo>
                <a:cubicBezTo>
                  <a:pt x="5958229" y="-72772"/>
                  <a:pt x="6215296" y="41919"/>
                  <a:pt x="6405170" y="0"/>
                </a:cubicBezTo>
                <a:cubicBezTo>
                  <a:pt x="6423415" y="176364"/>
                  <a:pt x="6370323" y="271323"/>
                  <a:pt x="6405170" y="465358"/>
                </a:cubicBezTo>
                <a:cubicBezTo>
                  <a:pt x="6440017" y="659393"/>
                  <a:pt x="6384498" y="754614"/>
                  <a:pt x="6405170" y="969496"/>
                </a:cubicBezTo>
                <a:cubicBezTo>
                  <a:pt x="6425842" y="1184378"/>
                  <a:pt x="6402248" y="1264199"/>
                  <a:pt x="6405170" y="1473634"/>
                </a:cubicBezTo>
                <a:cubicBezTo>
                  <a:pt x="6408092" y="1683069"/>
                  <a:pt x="6357868" y="1795946"/>
                  <a:pt x="6405170" y="1938992"/>
                </a:cubicBezTo>
                <a:cubicBezTo>
                  <a:pt x="6094620" y="1949924"/>
                  <a:pt x="6039496" y="1886747"/>
                  <a:pt x="5758830" y="1938992"/>
                </a:cubicBezTo>
                <a:cubicBezTo>
                  <a:pt x="5478164" y="1991237"/>
                  <a:pt x="5495727" y="1929459"/>
                  <a:pt x="5240594" y="1938992"/>
                </a:cubicBezTo>
                <a:cubicBezTo>
                  <a:pt x="4985461" y="1948525"/>
                  <a:pt x="4814559" y="1882756"/>
                  <a:pt x="4658305" y="1938992"/>
                </a:cubicBezTo>
                <a:cubicBezTo>
                  <a:pt x="4502051" y="1995228"/>
                  <a:pt x="4220640" y="1883573"/>
                  <a:pt x="3947914" y="1938992"/>
                </a:cubicBezTo>
                <a:cubicBezTo>
                  <a:pt x="3675188" y="1994411"/>
                  <a:pt x="3635943" y="1912023"/>
                  <a:pt x="3493729" y="1938992"/>
                </a:cubicBezTo>
                <a:cubicBezTo>
                  <a:pt x="3351515" y="1965961"/>
                  <a:pt x="2968763" y="1861916"/>
                  <a:pt x="2783338" y="1938992"/>
                </a:cubicBezTo>
                <a:cubicBezTo>
                  <a:pt x="2597913" y="2016068"/>
                  <a:pt x="2341982" y="1890671"/>
                  <a:pt x="2136998" y="1938992"/>
                </a:cubicBezTo>
                <a:cubicBezTo>
                  <a:pt x="1932014" y="1987313"/>
                  <a:pt x="1854162" y="1889721"/>
                  <a:pt x="1682813" y="1938992"/>
                </a:cubicBezTo>
                <a:cubicBezTo>
                  <a:pt x="1511465" y="1988263"/>
                  <a:pt x="1136191" y="1897022"/>
                  <a:pt x="972421" y="1938992"/>
                </a:cubicBezTo>
                <a:cubicBezTo>
                  <a:pt x="808651" y="1980962"/>
                  <a:pt x="436508" y="1891634"/>
                  <a:pt x="0" y="1938992"/>
                </a:cubicBezTo>
                <a:cubicBezTo>
                  <a:pt x="-2790" y="1825684"/>
                  <a:pt x="51026" y="1575618"/>
                  <a:pt x="0" y="1473634"/>
                </a:cubicBezTo>
                <a:cubicBezTo>
                  <a:pt x="-51026" y="1371650"/>
                  <a:pt x="32286" y="1173151"/>
                  <a:pt x="0" y="1008276"/>
                </a:cubicBezTo>
                <a:cubicBezTo>
                  <a:pt x="-32286" y="843401"/>
                  <a:pt x="36973" y="687681"/>
                  <a:pt x="0" y="484748"/>
                </a:cubicBezTo>
                <a:cubicBezTo>
                  <a:pt x="-36973" y="281815"/>
                  <a:pt x="20357" y="111228"/>
                  <a:pt x="0" y="0"/>
                </a:cubicBezTo>
                <a:close/>
              </a:path>
            </a:pathLst>
          </a:custGeom>
          <a:noFill/>
          <a:ln>
            <a:solidFill>
              <a:srgbClr val="DB7558"/>
            </a:solidFill>
            <a:extLst>
              <a:ext uri="{C807C97D-BFC1-408E-A445-0C87EB9F89A2}">
                <ask:lineSketchStyleProps xmlns:ask="http://schemas.microsoft.com/office/drawing/2018/sketchyshapes" sd="2653125483">
                  <a:prstGeom prst="rect">
                    <a:avLst/>
                  </a:prstGeom>
                  <ask:type>
                    <ask:lineSketchScribble/>
                  </ask:type>
                </ask:lineSketchStyleProps>
              </a:ext>
            </a:extLst>
          </a:ln>
        </p:spPr>
        <p:txBody>
          <a:bodyPr wrap="square">
            <a:spAutoFit/>
          </a:bodyPr>
          <a:lstStyle/>
          <a:p>
            <a:pPr algn="r" rtl="1"/>
            <a:r>
              <a:rPr lang="ar-SA" sz="2400" dirty="0">
                <a:effectLst/>
                <a:latin typeface="Sakkal Majalla" panose="02000000000000000000" pitchFamily="2" charset="-78"/>
                <a:ea typeface="Calibri" panose="020F0502020204030204" pitchFamily="34" charset="0"/>
                <a:cs typeface="Sakkal Majalla" panose="02000000000000000000" pitchFamily="2" charset="-78"/>
              </a:rPr>
              <a:t>تعزيز القوة الاقتصادية: </a:t>
            </a:r>
            <a:endParaRPr lang="en-US" sz="2400" dirty="0">
              <a:effectLst/>
              <a:latin typeface="Sakkal Majalla" panose="02000000000000000000" pitchFamily="2" charset="-78"/>
              <a:ea typeface="Calibri" panose="020F0502020204030204" pitchFamily="34" charset="0"/>
              <a:cs typeface="Sakkal Majalla" panose="02000000000000000000" pitchFamily="2" charset="-78"/>
            </a:endParaRPr>
          </a:p>
          <a:p>
            <a:pPr algn="r" rtl="1"/>
            <a:r>
              <a:rPr lang="ar-SA" sz="2400" dirty="0">
                <a:effectLst/>
                <a:latin typeface="Sakkal Majalla" panose="02000000000000000000" pitchFamily="2" charset="-78"/>
                <a:ea typeface="Calibri" panose="020F0502020204030204" pitchFamily="34" charset="0"/>
                <a:cs typeface="Sakkal Majalla" panose="02000000000000000000" pitchFamily="2" charset="-78"/>
              </a:rPr>
              <a:t>حيث تستخدم العديد من شركات الأعمال والتجارة وسائل التواصل الاجتماعي بهدف التواصل مع زبائنهم والتسويق لمُنتجاتهم، كما تتميز وسائل التواصل الاجتماعي اقتصادياً نظراً لقلة الكُلفة المالية اللازمة لعمل إجراءات اقتصادية بحثيّة في سوق مُعيّن.</a:t>
            </a:r>
          </a:p>
        </p:txBody>
      </p:sp>
      <p:sp>
        <p:nvSpPr>
          <p:cNvPr id="24" name="TextBox 23">
            <a:extLst>
              <a:ext uri="{FF2B5EF4-FFF2-40B4-BE49-F238E27FC236}">
                <a16:creationId xmlns:a16="http://schemas.microsoft.com/office/drawing/2014/main" id="{AD267024-0B88-433C-ABA1-5691D16F0F21}"/>
              </a:ext>
            </a:extLst>
          </p:cNvPr>
          <p:cNvSpPr txBox="1"/>
          <p:nvPr/>
        </p:nvSpPr>
        <p:spPr>
          <a:xfrm>
            <a:off x="5353115" y="5685808"/>
            <a:ext cx="4716186" cy="3785652"/>
          </a:xfrm>
          <a:custGeom>
            <a:avLst/>
            <a:gdLst>
              <a:gd name="connsiteX0" fmla="*/ 0 w 4716186"/>
              <a:gd name="connsiteY0" fmla="*/ 0 h 3785652"/>
              <a:gd name="connsiteX1" fmla="*/ 636685 w 4716186"/>
              <a:gd name="connsiteY1" fmla="*/ 0 h 3785652"/>
              <a:gd name="connsiteX2" fmla="*/ 1320532 w 4716186"/>
              <a:gd name="connsiteY2" fmla="*/ 0 h 3785652"/>
              <a:gd name="connsiteX3" fmla="*/ 2004379 w 4716186"/>
              <a:gd name="connsiteY3" fmla="*/ 0 h 3785652"/>
              <a:gd name="connsiteX4" fmla="*/ 2546740 w 4716186"/>
              <a:gd name="connsiteY4" fmla="*/ 0 h 3785652"/>
              <a:gd name="connsiteX5" fmla="*/ 3230587 w 4716186"/>
              <a:gd name="connsiteY5" fmla="*/ 0 h 3785652"/>
              <a:gd name="connsiteX6" fmla="*/ 3772949 w 4716186"/>
              <a:gd name="connsiteY6" fmla="*/ 0 h 3785652"/>
              <a:gd name="connsiteX7" fmla="*/ 4716186 w 4716186"/>
              <a:gd name="connsiteY7" fmla="*/ 0 h 3785652"/>
              <a:gd name="connsiteX8" fmla="*/ 4716186 w 4716186"/>
              <a:gd name="connsiteY8" fmla="*/ 502951 h 3785652"/>
              <a:gd name="connsiteX9" fmla="*/ 4716186 w 4716186"/>
              <a:gd name="connsiteY9" fmla="*/ 1081615 h 3785652"/>
              <a:gd name="connsiteX10" fmla="*/ 4716186 w 4716186"/>
              <a:gd name="connsiteY10" fmla="*/ 1546709 h 3785652"/>
              <a:gd name="connsiteX11" fmla="*/ 4716186 w 4716186"/>
              <a:gd name="connsiteY11" fmla="*/ 2011804 h 3785652"/>
              <a:gd name="connsiteX12" fmla="*/ 4716186 w 4716186"/>
              <a:gd name="connsiteY12" fmla="*/ 2590468 h 3785652"/>
              <a:gd name="connsiteX13" fmla="*/ 4716186 w 4716186"/>
              <a:gd name="connsiteY13" fmla="*/ 3169132 h 3785652"/>
              <a:gd name="connsiteX14" fmla="*/ 4716186 w 4716186"/>
              <a:gd name="connsiteY14" fmla="*/ 3785652 h 3785652"/>
              <a:gd name="connsiteX15" fmla="*/ 4079501 w 4716186"/>
              <a:gd name="connsiteY15" fmla="*/ 3785652 h 3785652"/>
              <a:gd name="connsiteX16" fmla="*/ 3537140 w 4716186"/>
              <a:gd name="connsiteY16" fmla="*/ 3785652 h 3785652"/>
              <a:gd name="connsiteX17" fmla="*/ 2947616 w 4716186"/>
              <a:gd name="connsiteY17" fmla="*/ 3785652 h 3785652"/>
              <a:gd name="connsiteX18" fmla="*/ 2263769 w 4716186"/>
              <a:gd name="connsiteY18" fmla="*/ 3785652 h 3785652"/>
              <a:gd name="connsiteX19" fmla="*/ 1768570 w 4716186"/>
              <a:gd name="connsiteY19" fmla="*/ 3785652 h 3785652"/>
              <a:gd name="connsiteX20" fmla="*/ 1084723 w 4716186"/>
              <a:gd name="connsiteY20" fmla="*/ 3785652 h 3785652"/>
              <a:gd name="connsiteX21" fmla="*/ 0 w 4716186"/>
              <a:gd name="connsiteY21" fmla="*/ 3785652 h 3785652"/>
              <a:gd name="connsiteX22" fmla="*/ 0 w 4716186"/>
              <a:gd name="connsiteY22" fmla="*/ 3320558 h 3785652"/>
              <a:gd name="connsiteX23" fmla="*/ 0 w 4716186"/>
              <a:gd name="connsiteY23" fmla="*/ 2704037 h 3785652"/>
              <a:gd name="connsiteX24" fmla="*/ 0 w 4716186"/>
              <a:gd name="connsiteY24" fmla="*/ 2125373 h 3785652"/>
              <a:gd name="connsiteX25" fmla="*/ 0 w 4716186"/>
              <a:gd name="connsiteY25" fmla="*/ 1546709 h 3785652"/>
              <a:gd name="connsiteX26" fmla="*/ 0 w 4716186"/>
              <a:gd name="connsiteY26" fmla="*/ 1043758 h 3785652"/>
              <a:gd name="connsiteX27" fmla="*/ 0 w 4716186"/>
              <a:gd name="connsiteY27" fmla="*/ 0 h 37856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4716186" h="3785652" extrusionOk="0">
                <a:moveTo>
                  <a:pt x="0" y="0"/>
                </a:moveTo>
                <a:cubicBezTo>
                  <a:pt x="238403" y="-7920"/>
                  <a:pt x="439793" y="17545"/>
                  <a:pt x="636685" y="0"/>
                </a:cubicBezTo>
                <a:cubicBezTo>
                  <a:pt x="833578" y="-17545"/>
                  <a:pt x="1098804" y="29393"/>
                  <a:pt x="1320532" y="0"/>
                </a:cubicBezTo>
                <a:cubicBezTo>
                  <a:pt x="1542260" y="-29393"/>
                  <a:pt x="1737034" y="11958"/>
                  <a:pt x="2004379" y="0"/>
                </a:cubicBezTo>
                <a:cubicBezTo>
                  <a:pt x="2271724" y="-11958"/>
                  <a:pt x="2355841" y="37759"/>
                  <a:pt x="2546740" y="0"/>
                </a:cubicBezTo>
                <a:cubicBezTo>
                  <a:pt x="2737639" y="-37759"/>
                  <a:pt x="3032444" y="68243"/>
                  <a:pt x="3230587" y="0"/>
                </a:cubicBezTo>
                <a:cubicBezTo>
                  <a:pt x="3428730" y="-68243"/>
                  <a:pt x="3510363" y="47555"/>
                  <a:pt x="3772949" y="0"/>
                </a:cubicBezTo>
                <a:cubicBezTo>
                  <a:pt x="4035535" y="-47555"/>
                  <a:pt x="4425534" y="8885"/>
                  <a:pt x="4716186" y="0"/>
                </a:cubicBezTo>
                <a:cubicBezTo>
                  <a:pt x="4758304" y="134466"/>
                  <a:pt x="4696338" y="295244"/>
                  <a:pt x="4716186" y="502951"/>
                </a:cubicBezTo>
                <a:cubicBezTo>
                  <a:pt x="4736034" y="710658"/>
                  <a:pt x="4652793" y="800415"/>
                  <a:pt x="4716186" y="1081615"/>
                </a:cubicBezTo>
                <a:cubicBezTo>
                  <a:pt x="4779579" y="1362815"/>
                  <a:pt x="4673090" y="1359887"/>
                  <a:pt x="4716186" y="1546709"/>
                </a:cubicBezTo>
                <a:cubicBezTo>
                  <a:pt x="4759282" y="1733531"/>
                  <a:pt x="4661483" y="1917061"/>
                  <a:pt x="4716186" y="2011804"/>
                </a:cubicBezTo>
                <a:cubicBezTo>
                  <a:pt x="4770889" y="2106548"/>
                  <a:pt x="4668300" y="2425476"/>
                  <a:pt x="4716186" y="2590468"/>
                </a:cubicBezTo>
                <a:cubicBezTo>
                  <a:pt x="4764072" y="2755460"/>
                  <a:pt x="4676669" y="3009587"/>
                  <a:pt x="4716186" y="3169132"/>
                </a:cubicBezTo>
                <a:cubicBezTo>
                  <a:pt x="4755703" y="3328677"/>
                  <a:pt x="4655187" y="3536170"/>
                  <a:pt x="4716186" y="3785652"/>
                </a:cubicBezTo>
                <a:cubicBezTo>
                  <a:pt x="4485114" y="3846977"/>
                  <a:pt x="4385425" y="3724926"/>
                  <a:pt x="4079501" y="3785652"/>
                </a:cubicBezTo>
                <a:cubicBezTo>
                  <a:pt x="3773577" y="3846378"/>
                  <a:pt x="3795713" y="3734797"/>
                  <a:pt x="3537140" y="3785652"/>
                </a:cubicBezTo>
                <a:cubicBezTo>
                  <a:pt x="3278567" y="3836507"/>
                  <a:pt x="3193361" y="3744354"/>
                  <a:pt x="2947616" y="3785652"/>
                </a:cubicBezTo>
                <a:cubicBezTo>
                  <a:pt x="2701871" y="3826950"/>
                  <a:pt x="2541511" y="3727132"/>
                  <a:pt x="2263769" y="3785652"/>
                </a:cubicBezTo>
                <a:cubicBezTo>
                  <a:pt x="1986027" y="3844172"/>
                  <a:pt x="1983069" y="3756510"/>
                  <a:pt x="1768570" y="3785652"/>
                </a:cubicBezTo>
                <a:cubicBezTo>
                  <a:pt x="1554071" y="3814794"/>
                  <a:pt x="1414291" y="3712248"/>
                  <a:pt x="1084723" y="3785652"/>
                </a:cubicBezTo>
                <a:cubicBezTo>
                  <a:pt x="755155" y="3859056"/>
                  <a:pt x="531925" y="3778016"/>
                  <a:pt x="0" y="3785652"/>
                </a:cubicBezTo>
                <a:cubicBezTo>
                  <a:pt x="-42480" y="3679306"/>
                  <a:pt x="40676" y="3471154"/>
                  <a:pt x="0" y="3320558"/>
                </a:cubicBezTo>
                <a:cubicBezTo>
                  <a:pt x="-40676" y="3169962"/>
                  <a:pt x="46012" y="2858865"/>
                  <a:pt x="0" y="2704037"/>
                </a:cubicBezTo>
                <a:cubicBezTo>
                  <a:pt x="-46012" y="2549209"/>
                  <a:pt x="13102" y="2328684"/>
                  <a:pt x="0" y="2125373"/>
                </a:cubicBezTo>
                <a:cubicBezTo>
                  <a:pt x="-13102" y="1922062"/>
                  <a:pt x="42741" y="1807408"/>
                  <a:pt x="0" y="1546709"/>
                </a:cubicBezTo>
                <a:cubicBezTo>
                  <a:pt x="-42741" y="1286010"/>
                  <a:pt x="57009" y="1154387"/>
                  <a:pt x="0" y="1043758"/>
                </a:cubicBezTo>
                <a:cubicBezTo>
                  <a:pt x="-57009" y="933129"/>
                  <a:pt x="24751" y="293922"/>
                  <a:pt x="0" y="0"/>
                </a:cubicBezTo>
                <a:close/>
              </a:path>
            </a:pathLst>
          </a:custGeom>
          <a:noFill/>
          <a:ln>
            <a:solidFill>
              <a:srgbClr val="DB7558"/>
            </a:solidFill>
            <a:extLst>
              <a:ext uri="{C807C97D-BFC1-408E-A445-0C87EB9F89A2}">
                <ask:lineSketchStyleProps xmlns:ask="http://schemas.microsoft.com/office/drawing/2018/sketchyshapes" sd="2653125483">
                  <a:prstGeom prst="rect">
                    <a:avLst/>
                  </a:prstGeom>
                  <ask:type>
                    <ask:lineSketchScribble/>
                  </ask:type>
                </ask:lineSketchStyleProps>
              </a:ext>
            </a:extLst>
          </a:ln>
        </p:spPr>
        <p:txBody>
          <a:bodyPr wrap="square">
            <a:spAutoFit/>
          </a:bodyPr>
          <a:lstStyle/>
          <a:p>
            <a:pPr algn="r" rtl="1"/>
            <a:r>
              <a:rPr lang="ar-SA" sz="2400" dirty="0">
                <a:effectLst/>
                <a:latin typeface="Sakkal Majalla" panose="02000000000000000000" pitchFamily="2" charset="-78"/>
                <a:ea typeface="Calibri" panose="020F0502020204030204" pitchFamily="34" charset="0"/>
                <a:cs typeface="Sakkal Majalla" panose="02000000000000000000" pitchFamily="2" charset="-78"/>
              </a:rPr>
              <a:t>تقليل نسبة البطالة: </a:t>
            </a:r>
            <a:endParaRPr lang="en-US" sz="2400" dirty="0">
              <a:effectLst/>
              <a:latin typeface="Sakkal Majalla" panose="02000000000000000000" pitchFamily="2" charset="-78"/>
              <a:ea typeface="Calibri" panose="020F0502020204030204" pitchFamily="34" charset="0"/>
              <a:cs typeface="Sakkal Majalla" panose="02000000000000000000" pitchFamily="2" charset="-78"/>
            </a:endParaRPr>
          </a:p>
          <a:p>
            <a:pPr algn="r" rtl="1"/>
            <a:r>
              <a:rPr lang="ar-SA" sz="2400" dirty="0">
                <a:effectLst/>
                <a:latin typeface="Sakkal Majalla" panose="02000000000000000000" pitchFamily="2" charset="-78"/>
                <a:ea typeface="Calibri" panose="020F0502020204030204" pitchFamily="34" charset="0"/>
                <a:cs typeface="Sakkal Majalla" panose="02000000000000000000" pitchFamily="2" charset="-78"/>
              </a:rPr>
              <a:t>حيث تُتيح وسائل التواصل الاجتماعي نشر العديد من فرص العمل عبر منصّاتها، وتُشير الدراسات إلى أنّ نسبة 60% من أصحاب العمل </a:t>
            </a:r>
            <a:r>
              <a:rPr lang="ar-SA" sz="2400" dirty="0" err="1">
                <a:effectLst/>
                <a:latin typeface="Sakkal Majalla" panose="02000000000000000000" pitchFamily="2" charset="-78"/>
                <a:ea typeface="Calibri" panose="020F0502020204030204" pitchFamily="34" charset="0"/>
                <a:cs typeface="Sakkal Majalla" panose="02000000000000000000" pitchFamily="2" charset="-78"/>
              </a:rPr>
              <a:t>يلجأون</a:t>
            </a:r>
            <a:r>
              <a:rPr lang="ar-SA" sz="2400" dirty="0">
                <a:effectLst/>
                <a:latin typeface="Sakkal Majalla" panose="02000000000000000000" pitchFamily="2" charset="-78"/>
                <a:ea typeface="Calibri" panose="020F0502020204030204" pitchFamily="34" charset="0"/>
                <a:cs typeface="Sakkal Majalla" panose="02000000000000000000" pitchFamily="2" charset="-78"/>
              </a:rPr>
              <a:t> إلى مواقع التواصل الاجتماعي للبحث عن الموظفين، كما أنّ ما نسبته 19% منهم يختارون شخصاً ما لشغر وظيفة مُعينة تبعاً للمعلومات التي تتوافر عن هذا الشخص عبر حسابات منصّات التواصل الاجتماعي الخاصة به، ذلك وفقاً لاستبيان أجراه موقع (</a:t>
            </a:r>
            <a:r>
              <a:rPr lang="en-US" sz="2400" dirty="0">
                <a:effectLst/>
                <a:latin typeface="Sakkal Majalla" panose="02000000000000000000" pitchFamily="2" charset="-78"/>
                <a:ea typeface="Calibri" panose="020F0502020204030204" pitchFamily="34" charset="0"/>
                <a:cs typeface="Sakkal Majalla" panose="02000000000000000000" pitchFamily="2" charset="-78"/>
              </a:rPr>
              <a:t>Career Builder) </a:t>
            </a:r>
            <a:r>
              <a:rPr lang="ar-SA" sz="2400" dirty="0">
                <a:effectLst/>
                <a:latin typeface="Sakkal Majalla" panose="02000000000000000000" pitchFamily="2" charset="-78"/>
                <a:ea typeface="Calibri" panose="020F0502020204030204" pitchFamily="34" charset="0"/>
                <a:cs typeface="Sakkal Majalla" panose="02000000000000000000" pitchFamily="2" charset="-78"/>
              </a:rPr>
              <a:t>عن التوظيف في وسائل التواصل الاجتماعي عام 2016م</a:t>
            </a:r>
            <a:r>
              <a:rPr lang="en-US" sz="2400" dirty="0">
                <a:effectLst/>
                <a:latin typeface="Sakkal Majalla" panose="02000000000000000000" pitchFamily="2" charset="-78"/>
                <a:ea typeface="Calibri" panose="020F0502020204030204" pitchFamily="34" charset="0"/>
                <a:cs typeface="Sakkal Majalla" panose="02000000000000000000" pitchFamily="2" charset="-78"/>
              </a:rPr>
              <a:t> </a:t>
            </a:r>
            <a:endParaRPr lang="en-US" sz="2400" dirty="0">
              <a:latin typeface="Sakkal Majalla" panose="02000000000000000000" pitchFamily="2" charset="-78"/>
              <a:cs typeface="Sakkal Majalla" panose="02000000000000000000" pitchFamily="2" charset="-78"/>
            </a:endParaRPr>
          </a:p>
        </p:txBody>
      </p:sp>
      <p:sp>
        <p:nvSpPr>
          <p:cNvPr id="25" name="TextBox 24">
            <a:extLst>
              <a:ext uri="{FF2B5EF4-FFF2-40B4-BE49-F238E27FC236}">
                <a16:creationId xmlns:a16="http://schemas.microsoft.com/office/drawing/2014/main" id="{54D257AA-DA3C-4A8E-9ED4-58241F142676}"/>
              </a:ext>
            </a:extLst>
          </p:cNvPr>
          <p:cNvSpPr txBox="1"/>
          <p:nvPr/>
        </p:nvSpPr>
        <p:spPr>
          <a:xfrm>
            <a:off x="11119274" y="7076283"/>
            <a:ext cx="6517953" cy="2308324"/>
          </a:xfrm>
          <a:custGeom>
            <a:avLst/>
            <a:gdLst>
              <a:gd name="connsiteX0" fmla="*/ 0 w 6517953"/>
              <a:gd name="connsiteY0" fmla="*/ 0 h 2308324"/>
              <a:gd name="connsiteX1" fmla="*/ 657721 w 6517953"/>
              <a:gd name="connsiteY1" fmla="*/ 0 h 2308324"/>
              <a:gd name="connsiteX2" fmla="*/ 1380621 w 6517953"/>
              <a:gd name="connsiteY2" fmla="*/ 0 h 2308324"/>
              <a:gd name="connsiteX3" fmla="*/ 2103521 w 6517953"/>
              <a:gd name="connsiteY3" fmla="*/ 0 h 2308324"/>
              <a:gd name="connsiteX4" fmla="*/ 2630883 w 6517953"/>
              <a:gd name="connsiteY4" fmla="*/ 0 h 2308324"/>
              <a:gd name="connsiteX5" fmla="*/ 3353783 w 6517953"/>
              <a:gd name="connsiteY5" fmla="*/ 0 h 2308324"/>
              <a:gd name="connsiteX6" fmla="*/ 3881145 w 6517953"/>
              <a:gd name="connsiteY6" fmla="*/ 0 h 2308324"/>
              <a:gd name="connsiteX7" fmla="*/ 4604045 w 6517953"/>
              <a:gd name="connsiteY7" fmla="*/ 0 h 2308324"/>
              <a:gd name="connsiteX8" fmla="*/ 5131407 w 6517953"/>
              <a:gd name="connsiteY8" fmla="*/ 0 h 2308324"/>
              <a:gd name="connsiteX9" fmla="*/ 5789127 w 6517953"/>
              <a:gd name="connsiteY9" fmla="*/ 0 h 2308324"/>
              <a:gd name="connsiteX10" fmla="*/ 6517953 w 6517953"/>
              <a:gd name="connsiteY10" fmla="*/ 0 h 2308324"/>
              <a:gd name="connsiteX11" fmla="*/ 6517953 w 6517953"/>
              <a:gd name="connsiteY11" fmla="*/ 553998 h 2308324"/>
              <a:gd name="connsiteX12" fmla="*/ 6517953 w 6517953"/>
              <a:gd name="connsiteY12" fmla="*/ 1154162 h 2308324"/>
              <a:gd name="connsiteX13" fmla="*/ 6517953 w 6517953"/>
              <a:gd name="connsiteY13" fmla="*/ 1754326 h 2308324"/>
              <a:gd name="connsiteX14" fmla="*/ 6517953 w 6517953"/>
              <a:gd name="connsiteY14" fmla="*/ 2308324 h 2308324"/>
              <a:gd name="connsiteX15" fmla="*/ 5860232 w 6517953"/>
              <a:gd name="connsiteY15" fmla="*/ 2308324 h 2308324"/>
              <a:gd name="connsiteX16" fmla="*/ 5332871 w 6517953"/>
              <a:gd name="connsiteY16" fmla="*/ 2308324 h 2308324"/>
              <a:gd name="connsiteX17" fmla="*/ 4740329 w 6517953"/>
              <a:gd name="connsiteY17" fmla="*/ 2308324 h 2308324"/>
              <a:gd name="connsiteX18" fmla="*/ 4017429 w 6517953"/>
              <a:gd name="connsiteY18" fmla="*/ 2308324 h 2308324"/>
              <a:gd name="connsiteX19" fmla="*/ 3555247 w 6517953"/>
              <a:gd name="connsiteY19" fmla="*/ 2308324 h 2308324"/>
              <a:gd name="connsiteX20" fmla="*/ 2832347 w 6517953"/>
              <a:gd name="connsiteY20" fmla="*/ 2308324 h 2308324"/>
              <a:gd name="connsiteX21" fmla="*/ 2174626 w 6517953"/>
              <a:gd name="connsiteY21" fmla="*/ 2308324 h 2308324"/>
              <a:gd name="connsiteX22" fmla="*/ 1712444 w 6517953"/>
              <a:gd name="connsiteY22" fmla="*/ 2308324 h 2308324"/>
              <a:gd name="connsiteX23" fmla="*/ 989544 w 6517953"/>
              <a:gd name="connsiteY23" fmla="*/ 2308324 h 2308324"/>
              <a:gd name="connsiteX24" fmla="*/ 0 w 6517953"/>
              <a:gd name="connsiteY24" fmla="*/ 2308324 h 2308324"/>
              <a:gd name="connsiteX25" fmla="*/ 0 w 6517953"/>
              <a:gd name="connsiteY25" fmla="*/ 1754326 h 2308324"/>
              <a:gd name="connsiteX26" fmla="*/ 0 w 6517953"/>
              <a:gd name="connsiteY26" fmla="*/ 1200328 h 2308324"/>
              <a:gd name="connsiteX27" fmla="*/ 0 w 6517953"/>
              <a:gd name="connsiteY27" fmla="*/ 577081 h 2308324"/>
              <a:gd name="connsiteX28" fmla="*/ 0 w 6517953"/>
              <a:gd name="connsiteY28" fmla="*/ 0 h 230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517953" h="2308324" extrusionOk="0">
                <a:moveTo>
                  <a:pt x="0" y="0"/>
                </a:moveTo>
                <a:cubicBezTo>
                  <a:pt x="195001" y="-71931"/>
                  <a:pt x="455124" y="24703"/>
                  <a:pt x="657721" y="0"/>
                </a:cubicBezTo>
                <a:cubicBezTo>
                  <a:pt x="860318" y="-24703"/>
                  <a:pt x="1043003" y="14006"/>
                  <a:pt x="1380621" y="0"/>
                </a:cubicBezTo>
                <a:cubicBezTo>
                  <a:pt x="1718239" y="-14006"/>
                  <a:pt x="1877005" y="8337"/>
                  <a:pt x="2103521" y="0"/>
                </a:cubicBezTo>
                <a:cubicBezTo>
                  <a:pt x="2330037" y="-8337"/>
                  <a:pt x="2496231" y="53299"/>
                  <a:pt x="2630883" y="0"/>
                </a:cubicBezTo>
                <a:cubicBezTo>
                  <a:pt x="2765535" y="-53299"/>
                  <a:pt x="3151302" y="50134"/>
                  <a:pt x="3353783" y="0"/>
                </a:cubicBezTo>
                <a:cubicBezTo>
                  <a:pt x="3556264" y="-50134"/>
                  <a:pt x="3617847" y="11705"/>
                  <a:pt x="3881145" y="0"/>
                </a:cubicBezTo>
                <a:cubicBezTo>
                  <a:pt x="4144443" y="-11705"/>
                  <a:pt x="4337456" y="9358"/>
                  <a:pt x="4604045" y="0"/>
                </a:cubicBezTo>
                <a:cubicBezTo>
                  <a:pt x="4870634" y="-9358"/>
                  <a:pt x="4927171" y="29769"/>
                  <a:pt x="5131407" y="0"/>
                </a:cubicBezTo>
                <a:cubicBezTo>
                  <a:pt x="5335643" y="-29769"/>
                  <a:pt x="5568030" y="23056"/>
                  <a:pt x="5789127" y="0"/>
                </a:cubicBezTo>
                <a:cubicBezTo>
                  <a:pt x="6010224" y="-23056"/>
                  <a:pt x="6351825" y="58800"/>
                  <a:pt x="6517953" y="0"/>
                </a:cubicBezTo>
                <a:cubicBezTo>
                  <a:pt x="6543363" y="267545"/>
                  <a:pt x="6454015" y="403506"/>
                  <a:pt x="6517953" y="553998"/>
                </a:cubicBezTo>
                <a:cubicBezTo>
                  <a:pt x="6581891" y="704490"/>
                  <a:pt x="6516259" y="921200"/>
                  <a:pt x="6517953" y="1154162"/>
                </a:cubicBezTo>
                <a:cubicBezTo>
                  <a:pt x="6519647" y="1387124"/>
                  <a:pt x="6471654" y="1526811"/>
                  <a:pt x="6517953" y="1754326"/>
                </a:cubicBezTo>
                <a:cubicBezTo>
                  <a:pt x="6564252" y="1981841"/>
                  <a:pt x="6469586" y="2107872"/>
                  <a:pt x="6517953" y="2308324"/>
                </a:cubicBezTo>
                <a:cubicBezTo>
                  <a:pt x="6243637" y="2356402"/>
                  <a:pt x="6150758" y="2247812"/>
                  <a:pt x="5860232" y="2308324"/>
                </a:cubicBezTo>
                <a:cubicBezTo>
                  <a:pt x="5569706" y="2368836"/>
                  <a:pt x="5492838" y="2252647"/>
                  <a:pt x="5332871" y="2308324"/>
                </a:cubicBezTo>
                <a:cubicBezTo>
                  <a:pt x="5172904" y="2364001"/>
                  <a:pt x="4924519" y="2300525"/>
                  <a:pt x="4740329" y="2308324"/>
                </a:cubicBezTo>
                <a:cubicBezTo>
                  <a:pt x="4556139" y="2316123"/>
                  <a:pt x="4347603" y="2229446"/>
                  <a:pt x="4017429" y="2308324"/>
                </a:cubicBezTo>
                <a:cubicBezTo>
                  <a:pt x="3687255" y="2387202"/>
                  <a:pt x="3700075" y="2305415"/>
                  <a:pt x="3555247" y="2308324"/>
                </a:cubicBezTo>
                <a:cubicBezTo>
                  <a:pt x="3410419" y="2311233"/>
                  <a:pt x="3092393" y="2276493"/>
                  <a:pt x="2832347" y="2308324"/>
                </a:cubicBezTo>
                <a:cubicBezTo>
                  <a:pt x="2572301" y="2340155"/>
                  <a:pt x="2362924" y="2238341"/>
                  <a:pt x="2174626" y="2308324"/>
                </a:cubicBezTo>
                <a:cubicBezTo>
                  <a:pt x="1986328" y="2378307"/>
                  <a:pt x="1866267" y="2296034"/>
                  <a:pt x="1712444" y="2308324"/>
                </a:cubicBezTo>
                <a:cubicBezTo>
                  <a:pt x="1558621" y="2320614"/>
                  <a:pt x="1250539" y="2301617"/>
                  <a:pt x="989544" y="2308324"/>
                </a:cubicBezTo>
                <a:cubicBezTo>
                  <a:pt x="728549" y="2315031"/>
                  <a:pt x="362226" y="2195364"/>
                  <a:pt x="0" y="2308324"/>
                </a:cubicBezTo>
                <a:cubicBezTo>
                  <a:pt x="-45171" y="2036187"/>
                  <a:pt x="25746" y="2025377"/>
                  <a:pt x="0" y="1754326"/>
                </a:cubicBezTo>
                <a:cubicBezTo>
                  <a:pt x="-25746" y="1483275"/>
                  <a:pt x="41123" y="1395661"/>
                  <a:pt x="0" y="1200328"/>
                </a:cubicBezTo>
                <a:cubicBezTo>
                  <a:pt x="-41123" y="1004995"/>
                  <a:pt x="44868" y="853288"/>
                  <a:pt x="0" y="577081"/>
                </a:cubicBezTo>
                <a:cubicBezTo>
                  <a:pt x="-44868" y="300874"/>
                  <a:pt x="56104" y="194861"/>
                  <a:pt x="0" y="0"/>
                </a:cubicBezTo>
                <a:close/>
              </a:path>
            </a:pathLst>
          </a:custGeom>
          <a:noFill/>
          <a:ln>
            <a:solidFill>
              <a:srgbClr val="DB7558"/>
            </a:solidFill>
            <a:extLst>
              <a:ext uri="{C807C97D-BFC1-408E-A445-0C87EB9F89A2}">
                <ask:lineSketchStyleProps xmlns:ask="http://schemas.microsoft.com/office/drawing/2018/sketchyshapes" sd="2653125483">
                  <a:prstGeom prst="rect">
                    <a:avLst/>
                  </a:prstGeom>
                  <ask:type>
                    <ask:lineSketchScribble/>
                  </ask:type>
                </ask:lineSketchStyleProps>
              </a:ext>
            </a:extLst>
          </a:ln>
        </p:spPr>
        <p:txBody>
          <a:bodyPr wrap="square">
            <a:spAutoFit/>
          </a:bodyPr>
          <a:lstStyle/>
          <a:p>
            <a:pPr algn="r" rtl="1"/>
            <a:r>
              <a:rPr lang="ar-SA" sz="2400" dirty="0">
                <a:effectLst/>
                <a:latin typeface="Sakkal Majalla" panose="02000000000000000000" pitchFamily="2" charset="-78"/>
                <a:ea typeface="Calibri" panose="020F0502020204030204" pitchFamily="34" charset="0"/>
                <a:cs typeface="Sakkal Majalla" panose="02000000000000000000" pitchFamily="2" charset="-78"/>
              </a:rPr>
              <a:t>زيادة الوعي بالقضايا المُجتمعية: تسمح وسائل التواصل الاجتماعي لأفراد المُجتمعات بمُناقشة قضايا مهمّة بالنسبة لتلك المُجتمعات سواء كانت قضايا بيئية، أو أخلاقية، أو غيرها، ممّا يزيد من وعي الناس بتلك القضايا، فضلاً عن أنّ التطرّق لتلك القضايا والتوعية بها جعل كفّة ميزان القوة الإعلامية تميل لصالح الجمهور، وهو ما يصعب على منصات الإعلام التقليدية تحقيقه.</a:t>
            </a:r>
          </a:p>
        </p:txBody>
      </p:sp>
    </p:spTree>
    <p:extLst>
      <p:ext uri="{BB962C8B-B14F-4D97-AF65-F5344CB8AC3E}">
        <p14:creationId xmlns:p14="http://schemas.microsoft.com/office/powerpoint/2010/main" val="17465815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302326"/>
        </a:solidFill>
        <a:effectLst/>
      </p:bgPr>
    </p:bg>
    <p:spTree>
      <p:nvGrpSpPr>
        <p:cNvPr id="1" name=""/>
        <p:cNvGrpSpPr/>
        <p:nvPr/>
      </p:nvGrpSpPr>
      <p:grpSpPr>
        <a:xfrm>
          <a:off x="0" y="0"/>
          <a:ext cx="0" cy="0"/>
          <a:chOff x="0" y="0"/>
          <a:chExt cx="0" cy="0"/>
        </a:xfrm>
      </p:grpSpPr>
      <p:pic>
        <p:nvPicPr>
          <p:cNvPr id="27" name="Picture 26" descr="Chart, bubble chart&#10;&#10;Description automatically generated">
            <a:extLst>
              <a:ext uri="{FF2B5EF4-FFF2-40B4-BE49-F238E27FC236}">
                <a16:creationId xmlns:a16="http://schemas.microsoft.com/office/drawing/2014/main" id="{163D35A5-DCC8-43B7-B6DA-577ECFDC01B1}"/>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58178" y="593023"/>
            <a:ext cx="5039397" cy="5332638"/>
          </a:xfrm>
          <a:prstGeom prst="rect">
            <a:avLst/>
          </a:prstGeom>
        </p:spPr>
      </p:pic>
      <p:sp>
        <p:nvSpPr>
          <p:cNvPr id="2" name="TextBox 2"/>
          <p:cNvSpPr txBox="1"/>
          <p:nvPr/>
        </p:nvSpPr>
        <p:spPr>
          <a:xfrm>
            <a:off x="10210800" y="228086"/>
            <a:ext cx="8820943" cy="2677015"/>
          </a:xfrm>
          <a:prstGeom prst="rect">
            <a:avLst/>
          </a:prstGeom>
        </p:spPr>
        <p:txBody>
          <a:bodyPr lIns="0" tIns="0" rIns="0" bIns="0" rtlCol="0" anchor="t">
            <a:spAutoFit/>
          </a:bodyPr>
          <a:lstStyle/>
          <a:p>
            <a:pPr marL="0" lvl="0" indent="0" algn="ctr">
              <a:lnSpc>
                <a:spcPts val="10940"/>
              </a:lnSpc>
            </a:pPr>
            <a:r>
              <a:rPr lang="ar-KW" sz="6000" spc="230" dirty="0">
                <a:solidFill>
                  <a:srgbClr val="DB7558"/>
                </a:solidFill>
                <a:effectLst>
                  <a:glow rad="228600">
                    <a:schemeClr val="accent4">
                      <a:satMod val="175000"/>
                      <a:alpha val="40000"/>
                    </a:schemeClr>
                  </a:glow>
                </a:effectLst>
                <a:latin typeface="Sakkal Majalla" panose="02000000000000000000" pitchFamily="2" charset="-78"/>
                <a:cs typeface="Sakkal Majalla" panose="02000000000000000000" pitchFamily="2" charset="-78"/>
              </a:rPr>
              <a:t>سلبيات محتملة لمواقع </a:t>
            </a:r>
            <a:endParaRPr lang="en-US" sz="6000" spc="230" dirty="0">
              <a:solidFill>
                <a:srgbClr val="DB7558"/>
              </a:solidFill>
              <a:effectLst>
                <a:glow rad="228600">
                  <a:schemeClr val="accent4">
                    <a:satMod val="175000"/>
                    <a:alpha val="40000"/>
                  </a:schemeClr>
                </a:glow>
              </a:effectLst>
              <a:latin typeface="Sakkal Majalla" panose="02000000000000000000" pitchFamily="2" charset="-78"/>
              <a:cs typeface="Sakkal Majalla" panose="02000000000000000000" pitchFamily="2" charset="-78"/>
            </a:endParaRPr>
          </a:p>
          <a:p>
            <a:pPr marL="0" lvl="0" indent="0" algn="ctr">
              <a:lnSpc>
                <a:spcPts val="10940"/>
              </a:lnSpc>
            </a:pPr>
            <a:r>
              <a:rPr lang="ar-KW" sz="6000" spc="230" dirty="0">
                <a:solidFill>
                  <a:srgbClr val="DB7558"/>
                </a:solidFill>
                <a:effectLst>
                  <a:glow rad="228600">
                    <a:schemeClr val="accent4">
                      <a:satMod val="175000"/>
                      <a:alpha val="40000"/>
                    </a:schemeClr>
                  </a:glow>
                </a:effectLst>
                <a:latin typeface="Sakkal Majalla" panose="02000000000000000000" pitchFamily="2" charset="-78"/>
                <a:cs typeface="Sakkal Majalla" panose="02000000000000000000" pitchFamily="2" charset="-78"/>
              </a:rPr>
              <a:t>التواصل الاجتماعي</a:t>
            </a:r>
          </a:p>
        </p:txBody>
      </p:sp>
      <p:pic>
        <p:nvPicPr>
          <p:cNvPr id="4" name="Picture 4"/>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0481035" y="442572"/>
            <a:ext cx="438710" cy="407601"/>
          </a:xfrm>
          <a:prstGeom prst="rect">
            <a:avLst/>
          </a:prstGeom>
        </p:spPr>
      </p:pic>
      <p:pic>
        <p:nvPicPr>
          <p:cNvPr id="5" name="Picture 5"/>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7259300" y="2124901"/>
            <a:ext cx="438710" cy="407601"/>
          </a:xfrm>
          <a:prstGeom prst="rect">
            <a:avLst/>
          </a:prstGeom>
        </p:spPr>
      </p:pic>
      <p:pic>
        <p:nvPicPr>
          <p:cNvPr id="7" name="Picture 7"/>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1378447" y="1717300"/>
            <a:ext cx="438710" cy="407601"/>
          </a:xfrm>
          <a:prstGeom prst="rect">
            <a:avLst/>
          </a:prstGeom>
        </p:spPr>
      </p:pic>
      <p:pic>
        <p:nvPicPr>
          <p:cNvPr id="8" name="Picture 8"/>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14912591" y="101585"/>
            <a:ext cx="438710" cy="407601"/>
          </a:xfrm>
          <a:prstGeom prst="rect">
            <a:avLst/>
          </a:prstGeom>
        </p:spPr>
      </p:pic>
      <p:pic>
        <p:nvPicPr>
          <p:cNvPr id="9" name="Picture 9"/>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15948062" y="4804524"/>
            <a:ext cx="438710" cy="407601"/>
          </a:xfrm>
          <a:prstGeom prst="rect">
            <a:avLst/>
          </a:prstGeom>
        </p:spPr>
      </p:pic>
      <p:pic>
        <p:nvPicPr>
          <p:cNvPr id="10" name="Picture 10"/>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16633065" y="9730746"/>
            <a:ext cx="438710" cy="407601"/>
          </a:xfrm>
          <a:prstGeom prst="rect">
            <a:avLst/>
          </a:prstGeom>
        </p:spPr>
      </p:pic>
      <p:pic>
        <p:nvPicPr>
          <p:cNvPr id="12" name="Picture 12"/>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691256" y="442572"/>
            <a:ext cx="438709" cy="407601"/>
          </a:xfrm>
          <a:prstGeom prst="rect">
            <a:avLst/>
          </a:prstGeom>
        </p:spPr>
      </p:pic>
      <p:pic>
        <p:nvPicPr>
          <p:cNvPr id="13" name="Picture 13"/>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252547" y="5919784"/>
            <a:ext cx="438709" cy="407601"/>
          </a:xfrm>
          <a:prstGeom prst="rect">
            <a:avLst/>
          </a:prstGeom>
        </p:spPr>
      </p:pic>
      <p:pic>
        <p:nvPicPr>
          <p:cNvPr id="15" name="Picture 15"/>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4629879" y="646372"/>
            <a:ext cx="438709" cy="407601"/>
          </a:xfrm>
          <a:prstGeom prst="rect">
            <a:avLst/>
          </a:prstGeom>
        </p:spPr>
      </p:pic>
      <p:pic>
        <p:nvPicPr>
          <p:cNvPr id="16" name="Picture 16"/>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910610" y="2894577"/>
            <a:ext cx="438709" cy="407601"/>
          </a:xfrm>
          <a:prstGeom prst="rect">
            <a:avLst/>
          </a:prstGeom>
        </p:spPr>
      </p:pic>
      <p:pic>
        <p:nvPicPr>
          <p:cNvPr id="17" name="Picture 17"/>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489345" y="9436827"/>
            <a:ext cx="438709" cy="407601"/>
          </a:xfrm>
          <a:prstGeom prst="rect">
            <a:avLst/>
          </a:prstGeom>
        </p:spPr>
      </p:pic>
      <p:pic>
        <p:nvPicPr>
          <p:cNvPr id="14" name="Picture 14"/>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3620922" y="5008324"/>
            <a:ext cx="438709" cy="407601"/>
          </a:xfrm>
          <a:prstGeom prst="rect">
            <a:avLst/>
          </a:prstGeom>
        </p:spPr>
      </p:pic>
      <p:sp>
        <p:nvSpPr>
          <p:cNvPr id="19" name="TextBox 18">
            <a:extLst>
              <a:ext uri="{FF2B5EF4-FFF2-40B4-BE49-F238E27FC236}">
                <a16:creationId xmlns:a16="http://schemas.microsoft.com/office/drawing/2014/main" id="{54ABDF33-FD20-4DE2-BEE0-E9E0623F01C6}"/>
              </a:ext>
            </a:extLst>
          </p:cNvPr>
          <p:cNvSpPr txBox="1"/>
          <p:nvPr/>
        </p:nvSpPr>
        <p:spPr>
          <a:xfrm>
            <a:off x="10700390" y="3069332"/>
            <a:ext cx="7216424" cy="1938992"/>
          </a:xfrm>
          <a:custGeom>
            <a:avLst/>
            <a:gdLst>
              <a:gd name="connsiteX0" fmla="*/ 0 w 7216424"/>
              <a:gd name="connsiteY0" fmla="*/ 0 h 1938992"/>
              <a:gd name="connsiteX1" fmla="*/ 338617 w 7216424"/>
              <a:gd name="connsiteY1" fmla="*/ 0 h 1938992"/>
              <a:gd name="connsiteX2" fmla="*/ 965891 w 7216424"/>
              <a:gd name="connsiteY2" fmla="*/ 0 h 1938992"/>
              <a:gd name="connsiteX3" fmla="*/ 1376672 w 7216424"/>
              <a:gd name="connsiteY3" fmla="*/ 0 h 1938992"/>
              <a:gd name="connsiteX4" fmla="*/ 1787453 w 7216424"/>
              <a:gd name="connsiteY4" fmla="*/ 0 h 1938992"/>
              <a:gd name="connsiteX5" fmla="*/ 2270398 w 7216424"/>
              <a:gd name="connsiteY5" fmla="*/ 0 h 1938992"/>
              <a:gd name="connsiteX6" fmla="*/ 2681179 w 7216424"/>
              <a:gd name="connsiteY6" fmla="*/ 0 h 1938992"/>
              <a:gd name="connsiteX7" fmla="*/ 3164124 w 7216424"/>
              <a:gd name="connsiteY7" fmla="*/ 0 h 1938992"/>
              <a:gd name="connsiteX8" fmla="*/ 3791398 w 7216424"/>
              <a:gd name="connsiteY8" fmla="*/ 0 h 1938992"/>
              <a:gd name="connsiteX9" fmla="*/ 4490836 w 7216424"/>
              <a:gd name="connsiteY9" fmla="*/ 0 h 1938992"/>
              <a:gd name="connsiteX10" fmla="*/ 5045946 w 7216424"/>
              <a:gd name="connsiteY10" fmla="*/ 0 h 1938992"/>
              <a:gd name="connsiteX11" fmla="*/ 5384563 w 7216424"/>
              <a:gd name="connsiteY11" fmla="*/ 0 h 1938992"/>
              <a:gd name="connsiteX12" fmla="*/ 5939672 w 7216424"/>
              <a:gd name="connsiteY12" fmla="*/ 0 h 1938992"/>
              <a:gd name="connsiteX13" fmla="*/ 6278289 w 7216424"/>
              <a:gd name="connsiteY13" fmla="*/ 0 h 1938992"/>
              <a:gd name="connsiteX14" fmla="*/ 6616906 w 7216424"/>
              <a:gd name="connsiteY14" fmla="*/ 0 h 1938992"/>
              <a:gd name="connsiteX15" fmla="*/ 7216424 w 7216424"/>
              <a:gd name="connsiteY15" fmla="*/ 0 h 1938992"/>
              <a:gd name="connsiteX16" fmla="*/ 7216424 w 7216424"/>
              <a:gd name="connsiteY16" fmla="*/ 484748 h 1938992"/>
              <a:gd name="connsiteX17" fmla="*/ 7216424 w 7216424"/>
              <a:gd name="connsiteY17" fmla="*/ 1008276 h 1938992"/>
              <a:gd name="connsiteX18" fmla="*/ 7216424 w 7216424"/>
              <a:gd name="connsiteY18" fmla="*/ 1938992 h 1938992"/>
              <a:gd name="connsiteX19" fmla="*/ 6733479 w 7216424"/>
              <a:gd name="connsiteY19" fmla="*/ 1938992 h 1938992"/>
              <a:gd name="connsiteX20" fmla="*/ 6322698 w 7216424"/>
              <a:gd name="connsiteY20" fmla="*/ 1938992 h 1938992"/>
              <a:gd name="connsiteX21" fmla="*/ 5911917 w 7216424"/>
              <a:gd name="connsiteY21" fmla="*/ 1938992 h 1938992"/>
              <a:gd name="connsiteX22" fmla="*/ 5356807 w 7216424"/>
              <a:gd name="connsiteY22" fmla="*/ 1938992 h 1938992"/>
              <a:gd name="connsiteX23" fmla="*/ 4873862 w 7216424"/>
              <a:gd name="connsiteY23" fmla="*/ 1938992 h 1938992"/>
              <a:gd name="connsiteX24" fmla="*/ 4318752 w 7216424"/>
              <a:gd name="connsiteY24" fmla="*/ 1938992 h 1938992"/>
              <a:gd name="connsiteX25" fmla="*/ 3619314 w 7216424"/>
              <a:gd name="connsiteY25" fmla="*/ 1938992 h 1938992"/>
              <a:gd name="connsiteX26" fmla="*/ 3208533 w 7216424"/>
              <a:gd name="connsiteY26" fmla="*/ 1938992 h 1938992"/>
              <a:gd name="connsiteX27" fmla="*/ 2797752 w 7216424"/>
              <a:gd name="connsiteY27" fmla="*/ 1938992 h 1938992"/>
              <a:gd name="connsiteX28" fmla="*/ 2386971 w 7216424"/>
              <a:gd name="connsiteY28" fmla="*/ 1938992 h 1938992"/>
              <a:gd name="connsiteX29" fmla="*/ 1687533 w 7216424"/>
              <a:gd name="connsiteY29" fmla="*/ 1938992 h 1938992"/>
              <a:gd name="connsiteX30" fmla="*/ 988095 w 7216424"/>
              <a:gd name="connsiteY30" fmla="*/ 1938992 h 1938992"/>
              <a:gd name="connsiteX31" fmla="*/ 505150 w 7216424"/>
              <a:gd name="connsiteY31" fmla="*/ 1938992 h 1938992"/>
              <a:gd name="connsiteX32" fmla="*/ 0 w 7216424"/>
              <a:gd name="connsiteY32" fmla="*/ 1938992 h 1938992"/>
              <a:gd name="connsiteX33" fmla="*/ 0 w 7216424"/>
              <a:gd name="connsiteY33" fmla="*/ 1434854 h 1938992"/>
              <a:gd name="connsiteX34" fmla="*/ 0 w 7216424"/>
              <a:gd name="connsiteY34" fmla="*/ 911326 h 1938992"/>
              <a:gd name="connsiteX35" fmla="*/ 0 w 7216424"/>
              <a:gd name="connsiteY35" fmla="*/ 465358 h 1938992"/>
              <a:gd name="connsiteX36" fmla="*/ 0 w 7216424"/>
              <a:gd name="connsiteY36" fmla="*/ 0 h 1938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7216424" h="1938992" fill="none" extrusionOk="0">
                <a:moveTo>
                  <a:pt x="0" y="0"/>
                </a:moveTo>
                <a:cubicBezTo>
                  <a:pt x="101972" y="-14062"/>
                  <a:pt x="255747" y="13657"/>
                  <a:pt x="338617" y="0"/>
                </a:cubicBezTo>
                <a:cubicBezTo>
                  <a:pt x="421487" y="-13657"/>
                  <a:pt x="766048" y="53097"/>
                  <a:pt x="965891" y="0"/>
                </a:cubicBezTo>
                <a:cubicBezTo>
                  <a:pt x="1165734" y="-53097"/>
                  <a:pt x="1231093" y="30232"/>
                  <a:pt x="1376672" y="0"/>
                </a:cubicBezTo>
                <a:cubicBezTo>
                  <a:pt x="1522251" y="-30232"/>
                  <a:pt x="1682659" y="47370"/>
                  <a:pt x="1787453" y="0"/>
                </a:cubicBezTo>
                <a:cubicBezTo>
                  <a:pt x="1892247" y="-47370"/>
                  <a:pt x="2158625" y="14453"/>
                  <a:pt x="2270398" y="0"/>
                </a:cubicBezTo>
                <a:cubicBezTo>
                  <a:pt x="2382171" y="-14453"/>
                  <a:pt x="2595480" y="41"/>
                  <a:pt x="2681179" y="0"/>
                </a:cubicBezTo>
                <a:cubicBezTo>
                  <a:pt x="2766878" y="-41"/>
                  <a:pt x="2924847" y="53008"/>
                  <a:pt x="3164124" y="0"/>
                </a:cubicBezTo>
                <a:cubicBezTo>
                  <a:pt x="3403401" y="-53008"/>
                  <a:pt x="3572758" y="50314"/>
                  <a:pt x="3791398" y="0"/>
                </a:cubicBezTo>
                <a:cubicBezTo>
                  <a:pt x="4010038" y="-50314"/>
                  <a:pt x="4218559" y="11829"/>
                  <a:pt x="4490836" y="0"/>
                </a:cubicBezTo>
                <a:cubicBezTo>
                  <a:pt x="4763113" y="-11829"/>
                  <a:pt x="4846744" y="62791"/>
                  <a:pt x="5045946" y="0"/>
                </a:cubicBezTo>
                <a:cubicBezTo>
                  <a:pt x="5245148" y="-62791"/>
                  <a:pt x="5314433" y="19691"/>
                  <a:pt x="5384563" y="0"/>
                </a:cubicBezTo>
                <a:cubicBezTo>
                  <a:pt x="5454693" y="-19691"/>
                  <a:pt x="5828018" y="6815"/>
                  <a:pt x="5939672" y="0"/>
                </a:cubicBezTo>
                <a:cubicBezTo>
                  <a:pt x="6051326" y="-6815"/>
                  <a:pt x="6188697" y="39787"/>
                  <a:pt x="6278289" y="0"/>
                </a:cubicBezTo>
                <a:cubicBezTo>
                  <a:pt x="6367881" y="-39787"/>
                  <a:pt x="6470687" y="5191"/>
                  <a:pt x="6616906" y="0"/>
                </a:cubicBezTo>
                <a:cubicBezTo>
                  <a:pt x="6763125" y="-5191"/>
                  <a:pt x="7090360" y="42510"/>
                  <a:pt x="7216424" y="0"/>
                </a:cubicBezTo>
                <a:cubicBezTo>
                  <a:pt x="7254469" y="160202"/>
                  <a:pt x="7210653" y="282396"/>
                  <a:pt x="7216424" y="484748"/>
                </a:cubicBezTo>
                <a:cubicBezTo>
                  <a:pt x="7222195" y="687100"/>
                  <a:pt x="7197793" y="836605"/>
                  <a:pt x="7216424" y="1008276"/>
                </a:cubicBezTo>
                <a:cubicBezTo>
                  <a:pt x="7235055" y="1179947"/>
                  <a:pt x="7148930" y="1698203"/>
                  <a:pt x="7216424" y="1938992"/>
                </a:cubicBezTo>
                <a:cubicBezTo>
                  <a:pt x="7026203" y="1946584"/>
                  <a:pt x="6953008" y="1908028"/>
                  <a:pt x="6733479" y="1938992"/>
                </a:cubicBezTo>
                <a:cubicBezTo>
                  <a:pt x="6513950" y="1969956"/>
                  <a:pt x="6489895" y="1891493"/>
                  <a:pt x="6322698" y="1938992"/>
                </a:cubicBezTo>
                <a:cubicBezTo>
                  <a:pt x="6155501" y="1986491"/>
                  <a:pt x="6077641" y="1899867"/>
                  <a:pt x="5911917" y="1938992"/>
                </a:cubicBezTo>
                <a:cubicBezTo>
                  <a:pt x="5746193" y="1978117"/>
                  <a:pt x="5626391" y="1911308"/>
                  <a:pt x="5356807" y="1938992"/>
                </a:cubicBezTo>
                <a:cubicBezTo>
                  <a:pt x="5087223" y="1966676"/>
                  <a:pt x="5038926" y="1905627"/>
                  <a:pt x="4873862" y="1938992"/>
                </a:cubicBezTo>
                <a:cubicBezTo>
                  <a:pt x="4708798" y="1972357"/>
                  <a:pt x="4446591" y="1897019"/>
                  <a:pt x="4318752" y="1938992"/>
                </a:cubicBezTo>
                <a:cubicBezTo>
                  <a:pt x="4190913" y="1980965"/>
                  <a:pt x="3885501" y="1902956"/>
                  <a:pt x="3619314" y="1938992"/>
                </a:cubicBezTo>
                <a:cubicBezTo>
                  <a:pt x="3353127" y="1975028"/>
                  <a:pt x="3328830" y="1932274"/>
                  <a:pt x="3208533" y="1938992"/>
                </a:cubicBezTo>
                <a:cubicBezTo>
                  <a:pt x="3088236" y="1945710"/>
                  <a:pt x="2953137" y="1900407"/>
                  <a:pt x="2797752" y="1938992"/>
                </a:cubicBezTo>
                <a:cubicBezTo>
                  <a:pt x="2642367" y="1977577"/>
                  <a:pt x="2494456" y="1933435"/>
                  <a:pt x="2386971" y="1938992"/>
                </a:cubicBezTo>
                <a:cubicBezTo>
                  <a:pt x="2279486" y="1944549"/>
                  <a:pt x="2003569" y="1860940"/>
                  <a:pt x="1687533" y="1938992"/>
                </a:cubicBezTo>
                <a:cubicBezTo>
                  <a:pt x="1371497" y="2017044"/>
                  <a:pt x="1301093" y="1864959"/>
                  <a:pt x="988095" y="1938992"/>
                </a:cubicBezTo>
                <a:cubicBezTo>
                  <a:pt x="675097" y="2013025"/>
                  <a:pt x="655105" y="1891408"/>
                  <a:pt x="505150" y="1938992"/>
                </a:cubicBezTo>
                <a:cubicBezTo>
                  <a:pt x="355196" y="1986576"/>
                  <a:pt x="156200" y="1891964"/>
                  <a:pt x="0" y="1938992"/>
                </a:cubicBezTo>
                <a:cubicBezTo>
                  <a:pt x="-13721" y="1748393"/>
                  <a:pt x="7401" y="1663992"/>
                  <a:pt x="0" y="1434854"/>
                </a:cubicBezTo>
                <a:cubicBezTo>
                  <a:pt x="-7401" y="1205716"/>
                  <a:pt x="43064" y="1066452"/>
                  <a:pt x="0" y="911326"/>
                </a:cubicBezTo>
                <a:cubicBezTo>
                  <a:pt x="-43064" y="756200"/>
                  <a:pt x="18007" y="609879"/>
                  <a:pt x="0" y="465358"/>
                </a:cubicBezTo>
                <a:cubicBezTo>
                  <a:pt x="-18007" y="320837"/>
                  <a:pt x="17232" y="218768"/>
                  <a:pt x="0" y="0"/>
                </a:cubicBezTo>
                <a:close/>
              </a:path>
              <a:path w="7216424" h="1938992" stroke="0" extrusionOk="0">
                <a:moveTo>
                  <a:pt x="0" y="0"/>
                </a:moveTo>
                <a:cubicBezTo>
                  <a:pt x="161233" y="-25736"/>
                  <a:pt x="185068" y="31919"/>
                  <a:pt x="338617" y="0"/>
                </a:cubicBezTo>
                <a:cubicBezTo>
                  <a:pt x="492166" y="-31919"/>
                  <a:pt x="767285" y="56102"/>
                  <a:pt x="893726" y="0"/>
                </a:cubicBezTo>
                <a:cubicBezTo>
                  <a:pt x="1020167" y="-56102"/>
                  <a:pt x="1155666" y="35307"/>
                  <a:pt x="1232343" y="0"/>
                </a:cubicBezTo>
                <a:cubicBezTo>
                  <a:pt x="1309020" y="-35307"/>
                  <a:pt x="1645401" y="9857"/>
                  <a:pt x="1931781" y="0"/>
                </a:cubicBezTo>
                <a:cubicBezTo>
                  <a:pt x="2218161" y="-9857"/>
                  <a:pt x="2107446" y="9081"/>
                  <a:pt x="2270398" y="0"/>
                </a:cubicBezTo>
                <a:cubicBezTo>
                  <a:pt x="2433350" y="-9081"/>
                  <a:pt x="2614786" y="1290"/>
                  <a:pt x="2897672" y="0"/>
                </a:cubicBezTo>
                <a:cubicBezTo>
                  <a:pt x="3180558" y="-1290"/>
                  <a:pt x="3191049" y="46585"/>
                  <a:pt x="3308453" y="0"/>
                </a:cubicBezTo>
                <a:cubicBezTo>
                  <a:pt x="3425857" y="-46585"/>
                  <a:pt x="3625382" y="55230"/>
                  <a:pt x="3863562" y="0"/>
                </a:cubicBezTo>
                <a:cubicBezTo>
                  <a:pt x="4101742" y="-55230"/>
                  <a:pt x="4143651" y="693"/>
                  <a:pt x="4274343" y="0"/>
                </a:cubicBezTo>
                <a:cubicBezTo>
                  <a:pt x="4405035" y="-693"/>
                  <a:pt x="4563918" y="21764"/>
                  <a:pt x="4757289" y="0"/>
                </a:cubicBezTo>
                <a:cubicBezTo>
                  <a:pt x="4950660" y="-21764"/>
                  <a:pt x="5198739" y="52194"/>
                  <a:pt x="5384563" y="0"/>
                </a:cubicBezTo>
                <a:cubicBezTo>
                  <a:pt x="5570387" y="-52194"/>
                  <a:pt x="5700553" y="32335"/>
                  <a:pt x="6011836" y="0"/>
                </a:cubicBezTo>
                <a:cubicBezTo>
                  <a:pt x="6323119" y="-32335"/>
                  <a:pt x="6412987" y="33741"/>
                  <a:pt x="6711274" y="0"/>
                </a:cubicBezTo>
                <a:cubicBezTo>
                  <a:pt x="7009561" y="-33741"/>
                  <a:pt x="7074603" y="55935"/>
                  <a:pt x="7216424" y="0"/>
                </a:cubicBezTo>
                <a:cubicBezTo>
                  <a:pt x="7257030" y="152068"/>
                  <a:pt x="7179549" y="370011"/>
                  <a:pt x="7216424" y="523528"/>
                </a:cubicBezTo>
                <a:cubicBezTo>
                  <a:pt x="7253299" y="677045"/>
                  <a:pt x="7178604" y="889728"/>
                  <a:pt x="7216424" y="1027666"/>
                </a:cubicBezTo>
                <a:cubicBezTo>
                  <a:pt x="7254244" y="1165604"/>
                  <a:pt x="7163333" y="1333182"/>
                  <a:pt x="7216424" y="1493024"/>
                </a:cubicBezTo>
                <a:cubicBezTo>
                  <a:pt x="7269515" y="1652866"/>
                  <a:pt x="7194624" y="1825455"/>
                  <a:pt x="7216424" y="1938992"/>
                </a:cubicBezTo>
                <a:cubicBezTo>
                  <a:pt x="7115626" y="1975766"/>
                  <a:pt x="6971662" y="1912332"/>
                  <a:pt x="6877807" y="1938992"/>
                </a:cubicBezTo>
                <a:cubicBezTo>
                  <a:pt x="6783952" y="1965652"/>
                  <a:pt x="6598490" y="1935483"/>
                  <a:pt x="6394862" y="1938992"/>
                </a:cubicBezTo>
                <a:cubicBezTo>
                  <a:pt x="6191235" y="1942501"/>
                  <a:pt x="6051389" y="1929618"/>
                  <a:pt x="5911917" y="1938992"/>
                </a:cubicBezTo>
                <a:cubicBezTo>
                  <a:pt x="5772446" y="1948366"/>
                  <a:pt x="5576846" y="1889458"/>
                  <a:pt x="5428971" y="1938992"/>
                </a:cubicBezTo>
                <a:cubicBezTo>
                  <a:pt x="5281096" y="1988526"/>
                  <a:pt x="5175618" y="1906861"/>
                  <a:pt x="5018190" y="1938992"/>
                </a:cubicBezTo>
                <a:cubicBezTo>
                  <a:pt x="4860762" y="1971123"/>
                  <a:pt x="4697910" y="1913398"/>
                  <a:pt x="4607409" y="1938992"/>
                </a:cubicBezTo>
                <a:cubicBezTo>
                  <a:pt x="4516908" y="1964586"/>
                  <a:pt x="4287052" y="1887768"/>
                  <a:pt x="4124464" y="1938992"/>
                </a:cubicBezTo>
                <a:cubicBezTo>
                  <a:pt x="3961876" y="1990216"/>
                  <a:pt x="3822071" y="1931190"/>
                  <a:pt x="3713683" y="1938992"/>
                </a:cubicBezTo>
                <a:cubicBezTo>
                  <a:pt x="3605295" y="1946794"/>
                  <a:pt x="3278317" y="1935685"/>
                  <a:pt x="3158573" y="1938992"/>
                </a:cubicBezTo>
                <a:cubicBezTo>
                  <a:pt x="3038829" y="1942299"/>
                  <a:pt x="2979579" y="1913154"/>
                  <a:pt x="2819956" y="1938992"/>
                </a:cubicBezTo>
                <a:cubicBezTo>
                  <a:pt x="2660333" y="1964830"/>
                  <a:pt x="2533638" y="1924949"/>
                  <a:pt x="2337011" y="1938992"/>
                </a:cubicBezTo>
                <a:cubicBezTo>
                  <a:pt x="2140384" y="1953035"/>
                  <a:pt x="1915050" y="1937664"/>
                  <a:pt x="1781902" y="1938992"/>
                </a:cubicBezTo>
                <a:cubicBezTo>
                  <a:pt x="1648754" y="1940320"/>
                  <a:pt x="1339776" y="1892579"/>
                  <a:pt x="1226792" y="1938992"/>
                </a:cubicBezTo>
                <a:cubicBezTo>
                  <a:pt x="1113808" y="1985405"/>
                  <a:pt x="967925" y="1902011"/>
                  <a:pt x="743847" y="1938992"/>
                </a:cubicBezTo>
                <a:cubicBezTo>
                  <a:pt x="519770" y="1975973"/>
                  <a:pt x="223153" y="1856394"/>
                  <a:pt x="0" y="1938992"/>
                </a:cubicBezTo>
                <a:cubicBezTo>
                  <a:pt x="-22359" y="1758452"/>
                  <a:pt x="51708" y="1659431"/>
                  <a:pt x="0" y="1454244"/>
                </a:cubicBezTo>
                <a:cubicBezTo>
                  <a:pt x="-51708" y="1249057"/>
                  <a:pt x="41302" y="1085182"/>
                  <a:pt x="0" y="930716"/>
                </a:cubicBezTo>
                <a:cubicBezTo>
                  <a:pt x="-41302" y="776250"/>
                  <a:pt x="2297" y="655287"/>
                  <a:pt x="0" y="465358"/>
                </a:cubicBezTo>
                <a:cubicBezTo>
                  <a:pt x="-2297" y="275429"/>
                  <a:pt x="16887" y="138189"/>
                  <a:pt x="0" y="0"/>
                </a:cubicBezTo>
                <a:close/>
              </a:path>
            </a:pathLst>
          </a:custGeom>
          <a:ln>
            <a:extLst>
              <a:ext uri="{C807C97D-BFC1-408E-A445-0C87EB9F89A2}">
                <ask:lineSketchStyleProps xmlns:ask="http://schemas.microsoft.com/office/drawing/2018/sketchyshapes" sd="1476068120">
                  <a:prstGeom prst="rect">
                    <a:avLst/>
                  </a:prstGeom>
                  <ask:type>
                    <ask:lineSketchScribble/>
                  </ask:type>
                </ask:lineSketchStyleProps>
              </a:ext>
            </a:extLst>
          </a:ln>
        </p:spPr>
        <p:style>
          <a:lnRef idx="2">
            <a:schemeClr val="accent2"/>
          </a:lnRef>
          <a:fillRef idx="1">
            <a:schemeClr val="lt1"/>
          </a:fillRef>
          <a:effectRef idx="0">
            <a:schemeClr val="accent2"/>
          </a:effectRef>
          <a:fontRef idx="minor">
            <a:schemeClr val="dk1"/>
          </a:fontRef>
        </p:style>
        <p:txBody>
          <a:bodyPr wrap="square">
            <a:spAutoFit/>
          </a:bodyPr>
          <a:lstStyle/>
          <a:p>
            <a:pPr algn="r" rtl="1"/>
            <a:r>
              <a:rPr lang="ar-KW" sz="2400" b="0" i="0" dirty="0">
                <a:solidFill>
                  <a:srgbClr val="333333"/>
                </a:solidFill>
                <a:effectLst/>
                <a:latin typeface="Sakkal Majalla" panose="02000000000000000000" pitchFamily="2" charset="-78"/>
                <a:cs typeface="Sakkal Majalla" panose="02000000000000000000" pitchFamily="2" charset="-78"/>
              </a:rPr>
              <a:t>مخاطر الاحتيال أو سرقة الهوية: </a:t>
            </a:r>
            <a:endParaRPr lang="en-US" sz="2400" b="0" i="0" dirty="0">
              <a:solidFill>
                <a:srgbClr val="333333"/>
              </a:solidFill>
              <a:effectLst/>
              <a:latin typeface="Sakkal Majalla" panose="02000000000000000000" pitchFamily="2" charset="-78"/>
              <a:cs typeface="Sakkal Majalla" panose="02000000000000000000" pitchFamily="2" charset="-78"/>
            </a:endParaRPr>
          </a:p>
          <a:p>
            <a:pPr algn="r" rtl="1"/>
            <a:r>
              <a:rPr lang="ar-KW" sz="2400" b="0" i="0" dirty="0">
                <a:solidFill>
                  <a:srgbClr val="333333"/>
                </a:solidFill>
                <a:effectLst/>
                <a:latin typeface="Sakkal Majalla" panose="02000000000000000000" pitchFamily="2" charset="-78"/>
                <a:cs typeface="Sakkal Majalla" panose="02000000000000000000" pitchFamily="2" charset="-78"/>
              </a:rPr>
              <a:t>يمكن الوصول إلى المعلومات الخاصة التي تُنشر على الإنترنت من أيّ شخص، حيث يكون كلّ ما يحتاج إليه حينها عدد قليل من المعلومات للتأثير على حياة الشخص، فمثلاً يمكن لسرقة هوية الشخص الخاصة أن يُلحق ضرراً كبيراً به، كما يتضمن هذا الخطر اختراق المعلومات الشخصية والتطفل عليها.</a:t>
            </a:r>
            <a:endParaRPr lang="en-US" sz="2400" dirty="0">
              <a:latin typeface="Sakkal Majalla" panose="02000000000000000000" pitchFamily="2" charset="-78"/>
              <a:cs typeface="Sakkal Majalla" panose="02000000000000000000" pitchFamily="2" charset="-78"/>
            </a:endParaRPr>
          </a:p>
        </p:txBody>
      </p:sp>
      <p:sp>
        <p:nvSpPr>
          <p:cNvPr id="20" name="TextBox 19">
            <a:extLst>
              <a:ext uri="{FF2B5EF4-FFF2-40B4-BE49-F238E27FC236}">
                <a16:creationId xmlns:a16="http://schemas.microsoft.com/office/drawing/2014/main" id="{FC563444-F1D2-4F3E-ADEB-E81EF296B593}"/>
              </a:ext>
            </a:extLst>
          </p:cNvPr>
          <p:cNvSpPr txBox="1"/>
          <p:nvPr/>
        </p:nvSpPr>
        <p:spPr>
          <a:xfrm>
            <a:off x="10700390" y="5278363"/>
            <a:ext cx="7216424" cy="1938992"/>
          </a:xfrm>
          <a:custGeom>
            <a:avLst/>
            <a:gdLst>
              <a:gd name="connsiteX0" fmla="*/ 0 w 7216424"/>
              <a:gd name="connsiteY0" fmla="*/ 0 h 1938992"/>
              <a:gd name="connsiteX1" fmla="*/ 338617 w 7216424"/>
              <a:gd name="connsiteY1" fmla="*/ 0 h 1938992"/>
              <a:gd name="connsiteX2" fmla="*/ 965891 w 7216424"/>
              <a:gd name="connsiteY2" fmla="*/ 0 h 1938992"/>
              <a:gd name="connsiteX3" fmla="*/ 1376672 w 7216424"/>
              <a:gd name="connsiteY3" fmla="*/ 0 h 1938992"/>
              <a:gd name="connsiteX4" fmla="*/ 1787453 w 7216424"/>
              <a:gd name="connsiteY4" fmla="*/ 0 h 1938992"/>
              <a:gd name="connsiteX5" fmla="*/ 2270398 w 7216424"/>
              <a:gd name="connsiteY5" fmla="*/ 0 h 1938992"/>
              <a:gd name="connsiteX6" fmla="*/ 2681179 w 7216424"/>
              <a:gd name="connsiteY6" fmla="*/ 0 h 1938992"/>
              <a:gd name="connsiteX7" fmla="*/ 3164124 w 7216424"/>
              <a:gd name="connsiteY7" fmla="*/ 0 h 1938992"/>
              <a:gd name="connsiteX8" fmla="*/ 3791398 w 7216424"/>
              <a:gd name="connsiteY8" fmla="*/ 0 h 1938992"/>
              <a:gd name="connsiteX9" fmla="*/ 4490836 w 7216424"/>
              <a:gd name="connsiteY9" fmla="*/ 0 h 1938992"/>
              <a:gd name="connsiteX10" fmla="*/ 5045946 w 7216424"/>
              <a:gd name="connsiteY10" fmla="*/ 0 h 1938992"/>
              <a:gd name="connsiteX11" fmla="*/ 5384563 w 7216424"/>
              <a:gd name="connsiteY11" fmla="*/ 0 h 1938992"/>
              <a:gd name="connsiteX12" fmla="*/ 5939672 w 7216424"/>
              <a:gd name="connsiteY12" fmla="*/ 0 h 1938992"/>
              <a:gd name="connsiteX13" fmla="*/ 6278289 w 7216424"/>
              <a:gd name="connsiteY13" fmla="*/ 0 h 1938992"/>
              <a:gd name="connsiteX14" fmla="*/ 6616906 w 7216424"/>
              <a:gd name="connsiteY14" fmla="*/ 0 h 1938992"/>
              <a:gd name="connsiteX15" fmla="*/ 7216424 w 7216424"/>
              <a:gd name="connsiteY15" fmla="*/ 0 h 1938992"/>
              <a:gd name="connsiteX16" fmla="*/ 7216424 w 7216424"/>
              <a:gd name="connsiteY16" fmla="*/ 484748 h 1938992"/>
              <a:gd name="connsiteX17" fmla="*/ 7216424 w 7216424"/>
              <a:gd name="connsiteY17" fmla="*/ 1008276 h 1938992"/>
              <a:gd name="connsiteX18" fmla="*/ 7216424 w 7216424"/>
              <a:gd name="connsiteY18" fmla="*/ 1938992 h 1938992"/>
              <a:gd name="connsiteX19" fmla="*/ 6733479 w 7216424"/>
              <a:gd name="connsiteY19" fmla="*/ 1938992 h 1938992"/>
              <a:gd name="connsiteX20" fmla="*/ 6322698 w 7216424"/>
              <a:gd name="connsiteY20" fmla="*/ 1938992 h 1938992"/>
              <a:gd name="connsiteX21" fmla="*/ 5911917 w 7216424"/>
              <a:gd name="connsiteY21" fmla="*/ 1938992 h 1938992"/>
              <a:gd name="connsiteX22" fmla="*/ 5356807 w 7216424"/>
              <a:gd name="connsiteY22" fmla="*/ 1938992 h 1938992"/>
              <a:gd name="connsiteX23" fmla="*/ 4873862 w 7216424"/>
              <a:gd name="connsiteY23" fmla="*/ 1938992 h 1938992"/>
              <a:gd name="connsiteX24" fmla="*/ 4318752 w 7216424"/>
              <a:gd name="connsiteY24" fmla="*/ 1938992 h 1938992"/>
              <a:gd name="connsiteX25" fmla="*/ 3619314 w 7216424"/>
              <a:gd name="connsiteY25" fmla="*/ 1938992 h 1938992"/>
              <a:gd name="connsiteX26" fmla="*/ 3208533 w 7216424"/>
              <a:gd name="connsiteY26" fmla="*/ 1938992 h 1938992"/>
              <a:gd name="connsiteX27" fmla="*/ 2797752 w 7216424"/>
              <a:gd name="connsiteY27" fmla="*/ 1938992 h 1938992"/>
              <a:gd name="connsiteX28" fmla="*/ 2386971 w 7216424"/>
              <a:gd name="connsiteY28" fmla="*/ 1938992 h 1938992"/>
              <a:gd name="connsiteX29" fmla="*/ 1687533 w 7216424"/>
              <a:gd name="connsiteY29" fmla="*/ 1938992 h 1938992"/>
              <a:gd name="connsiteX30" fmla="*/ 988095 w 7216424"/>
              <a:gd name="connsiteY30" fmla="*/ 1938992 h 1938992"/>
              <a:gd name="connsiteX31" fmla="*/ 505150 w 7216424"/>
              <a:gd name="connsiteY31" fmla="*/ 1938992 h 1938992"/>
              <a:gd name="connsiteX32" fmla="*/ 0 w 7216424"/>
              <a:gd name="connsiteY32" fmla="*/ 1938992 h 1938992"/>
              <a:gd name="connsiteX33" fmla="*/ 0 w 7216424"/>
              <a:gd name="connsiteY33" fmla="*/ 1434854 h 1938992"/>
              <a:gd name="connsiteX34" fmla="*/ 0 w 7216424"/>
              <a:gd name="connsiteY34" fmla="*/ 911326 h 1938992"/>
              <a:gd name="connsiteX35" fmla="*/ 0 w 7216424"/>
              <a:gd name="connsiteY35" fmla="*/ 465358 h 1938992"/>
              <a:gd name="connsiteX36" fmla="*/ 0 w 7216424"/>
              <a:gd name="connsiteY36" fmla="*/ 0 h 1938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7216424" h="1938992" fill="none" extrusionOk="0">
                <a:moveTo>
                  <a:pt x="0" y="0"/>
                </a:moveTo>
                <a:cubicBezTo>
                  <a:pt x="101972" y="-14062"/>
                  <a:pt x="255747" y="13657"/>
                  <a:pt x="338617" y="0"/>
                </a:cubicBezTo>
                <a:cubicBezTo>
                  <a:pt x="421487" y="-13657"/>
                  <a:pt x="766048" y="53097"/>
                  <a:pt x="965891" y="0"/>
                </a:cubicBezTo>
                <a:cubicBezTo>
                  <a:pt x="1165734" y="-53097"/>
                  <a:pt x="1231093" y="30232"/>
                  <a:pt x="1376672" y="0"/>
                </a:cubicBezTo>
                <a:cubicBezTo>
                  <a:pt x="1522251" y="-30232"/>
                  <a:pt x="1682659" y="47370"/>
                  <a:pt x="1787453" y="0"/>
                </a:cubicBezTo>
                <a:cubicBezTo>
                  <a:pt x="1892247" y="-47370"/>
                  <a:pt x="2158625" y="14453"/>
                  <a:pt x="2270398" y="0"/>
                </a:cubicBezTo>
                <a:cubicBezTo>
                  <a:pt x="2382171" y="-14453"/>
                  <a:pt x="2595480" y="41"/>
                  <a:pt x="2681179" y="0"/>
                </a:cubicBezTo>
                <a:cubicBezTo>
                  <a:pt x="2766878" y="-41"/>
                  <a:pt x="2924847" y="53008"/>
                  <a:pt x="3164124" y="0"/>
                </a:cubicBezTo>
                <a:cubicBezTo>
                  <a:pt x="3403401" y="-53008"/>
                  <a:pt x="3572758" y="50314"/>
                  <a:pt x="3791398" y="0"/>
                </a:cubicBezTo>
                <a:cubicBezTo>
                  <a:pt x="4010038" y="-50314"/>
                  <a:pt x="4218559" y="11829"/>
                  <a:pt x="4490836" y="0"/>
                </a:cubicBezTo>
                <a:cubicBezTo>
                  <a:pt x="4763113" y="-11829"/>
                  <a:pt x="4846744" y="62791"/>
                  <a:pt x="5045946" y="0"/>
                </a:cubicBezTo>
                <a:cubicBezTo>
                  <a:pt x="5245148" y="-62791"/>
                  <a:pt x="5314433" y="19691"/>
                  <a:pt x="5384563" y="0"/>
                </a:cubicBezTo>
                <a:cubicBezTo>
                  <a:pt x="5454693" y="-19691"/>
                  <a:pt x="5828018" y="6815"/>
                  <a:pt x="5939672" y="0"/>
                </a:cubicBezTo>
                <a:cubicBezTo>
                  <a:pt x="6051326" y="-6815"/>
                  <a:pt x="6188697" y="39787"/>
                  <a:pt x="6278289" y="0"/>
                </a:cubicBezTo>
                <a:cubicBezTo>
                  <a:pt x="6367881" y="-39787"/>
                  <a:pt x="6470687" y="5191"/>
                  <a:pt x="6616906" y="0"/>
                </a:cubicBezTo>
                <a:cubicBezTo>
                  <a:pt x="6763125" y="-5191"/>
                  <a:pt x="7090360" y="42510"/>
                  <a:pt x="7216424" y="0"/>
                </a:cubicBezTo>
                <a:cubicBezTo>
                  <a:pt x="7254469" y="160202"/>
                  <a:pt x="7210653" y="282396"/>
                  <a:pt x="7216424" y="484748"/>
                </a:cubicBezTo>
                <a:cubicBezTo>
                  <a:pt x="7222195" y="687100"/>
                  <a:pt x="7197793" y="836605"/>
                  <a:pt x="7216424" y="1008276"/>
                </a:cubicBezTo>
                <a:cubicBezTo>
                  <a:pt x="7235055" y="1179947"/>
                  <a:pt x="7148930" y="1698203"/>
                  <a:pt x="7216424" y="1938992"/>
                </a:cubicBezTo>
                <a:cubicBezTo>
                  <a:pt x="7026203" y="1946584"/>
                  <a:pt x="6953008" y="1908028"/>
                  <a:pt x="6733479" y="1938992"/>
                </a:cubicBezTo>
                <a:cubicBezTo>
                  <a:pt x="6513950" y="1969956"/>
                  <a:pt x="6489895" y="1891493"/>
                  <a:pt x="6322698" y="1938992"/>
                </a:cubicBezTo>
                <a:cubicBezTo>
                  <a:pt x="6155501" y="1986491"/>
                  <a:pt x="6077641" y="1899867"/>
                  <a:pt x="5911917" y="1938992"/>
                </a:cubicBezTo>
                <a:cubicBezTo>
                  <a:pt x="5746193" y="1978117"/>
                  <a:pt x="5626391" y="1911308"/>
                  <a:pt x="5356807" y="1938992"/>
                </a:cubicBezTo>
                <a:cubicBezTo>
                  <a:pt x="5087223" y="1966676"/>
                  <a:pt x="5038926" y="1905627"/>
                  <a:pt x="4873862" y="1938992"/>
                </a:cubicBezTo>
                <a:cubicBezTo>
                  <a:pt x="4708798" y="1972357"/>
                  <a:pt x="4446591" y="1897019"/>
                  <a:pt x="4318752" y="1938992"/>
                </a:cubicBezTo>
                <a:cubicBezTo>
                  <a:pt x="4190913" y="1980965"/>
                  <a:pt x="3885501" y="1902956"/>
                  <a:pt x="3619314" y="1938992"/>
                </a:cubicBezTo>
                <a:cubicBezTo>
                  <a:pt x="3353127" y="1975028"/>
                  <a:pt x="3328830" y="1932274"/>
                  <a:pt x="3208533" y="1938992"/>
                </a:cubicBezTo>
                <a:cubicBezTo>
                  <a:pt x="3088236" y="1945710"/>
                  <a:pt x="2953137" y="1900407"/>
                  <a:pt x="2797752" y="1938992"/>
                </a:cubicBezTo>
                <a:cubicBezTo>
                  <a:pt x="2642367" y="1977577"/>
                  <a:pt x="2494456" y="1933435"/>
                  <a:pt x="2386971" y="1938992"/>
                </a:cubicBezTo>
                <a:cubicBezTo>
                  <a:pt x="2279486" y="1944549"/>
                  <a:pt x="2003569" y="1860940"/>
                  <a:pt x="1687533" y="1938992"/>
                </a:cubicBezTo>
                <a:cubicBezTo>
                  <a:pt x="1371497" y="2017044"/>
                  <a:pt x="1301093" y="1864959"/>
                  <a:pt x="988095" y="1938992"/>
                </a:cubicBezTo>
                <a:cubicBezTo>
                  <a:pt x="675097" y="2013025"/>
                  <a:pt x="655105" y="1891408"/>
                  <a:pt x="505150" y="1938992"/>
                </a:cubicBezTo>
                <a:cubicBezTo>
                  <a:pt x="355196" y="1986576"/>
                  <a:pt x="156200" y="1891964"/>
                  <a:pt x="0" y="1938992"/>
                </a:cubicBezTo>
                <a:cubicBezTo>
                  <a:pt x="-13721" y="1748393"/>
                  <a:pt x="7401" y="1663992"/>
                  <a:pt x="0" y="1434854"/>
                </a:cubicBezTo>
                <a:cubicBezTo>
                  <a:pt x="-7401" y="1205716"/>
                  <a:pt x="43064" y="1066452"/>
                  <a:pt x="0" y="911326"/>
                </a:cubicBezTo>
                <a:cubicBezTo>
                  <a:pt x="-43064" y="756200"/>
                  <a:pt x="18007" y="609879"/>
                  <a:pt x="0" y="465358"/>
                </a:cubicBezTo>
                <a:cubicBezTo>
                  <a:pt x="-18007" y="320837"/>
                  <a:pt x="17232" y="218768"/>
                  <a:pt x="0" y="0"/>
                </a:cubicBezTo>
                <a:close/>
              </a:path>
              <a:path w="7216424" h="1938992" stroke="0" extrusionOk="0">
                <a:moveTo>
                  <a:pt x="0" y="0"/>
                </a:moveTo>
                <a:cubicBezTo>
                  <a:pt x="161233" y="-25736"/>
                  <a:pt x="185068" y="31919"/>
                  <a:pt x="338617" y="0"/>
                </a:cubicBezTo>
                <a:cubicBezTo>
                  <a:pt x="492166" y="-31919"/>
                  <a:pt x="767285" y="56102"/>
                  <a:pt x="893726" y="0"/>
                </a:cubicBezTo>
                <a:cubicBezTo>
                  <a:pt x="1020167" y="-56102"/>
                  <a:pt x="1155666" y="35307"/>
                  <a:pt x="1232343" y="0"/>
                </a:cubicBezTo>
                <a:cubicBezTo>
                  <a:pt x="1309020" y="-35307"/>
                  <a:pt x="1645401" y="9857"/>
                  <a:pt x="1931781" y="0"/>
                </a:cubicBezTo>
                <a:cubicBezTo>
                  <a:pt x="2218161" y="-9857"/>
                  <a:pt x="2107446" y="9081"/>
                  <a:pt x="2270398" y="0"/>
                </a:cubicBezTo>
                <a:cubicBezTo>
                  <a:pt x="2433350" y="-9081"/>
                  <a:pt x="2614786" y="1290"/>
                  <a:pt x="2897672" y="0"/>
                </a:cubicBezTo>
                <a:cubicBezTo>
                  <a:pt x="3180558" y="-1290"/>
                  <a:pt x="3191049" y="46585"/>
                  <a:pt x="3308453" y="0"/>
                </a:cubicBezTo>
                <a:cubicBezTo>
                  <a:pt x="3425857" y="-46585"/>
                  <a:pt x="3625382" y="55230"/>
                  <a:pt x="3863562" y="0"/>
                </a:cubicBezTo>
                <a:cubicBezTo>
                  <a:pt x="4101742" y="-55230"/>
                  <a:pt x="4143651" y="693"/>
                  <a:pt x="4274343" y="0"/>
                </a:cubicBezTo>
                <a:cubicBezTo>
                  <a:pt x="4405035" y="-693"/>
                  <a:pt x="4563918" y="21764"/>
                  <a:pt x="4757289" y="0"/>
                </a:cubicBezTo>
                <a:cubicBezTo>
                  <a:pt x="4950660" y="-21764"/>
                  <a:pt x="5198739" y="52194"/>
                  <a:pt x="5384563" y="0"/>
                </a:cubicBezTo>
                <a:cubicBezTo>
                  <a:pt x="5570387" y="-52194"/>
                  <a:pt x="5700553" y="32335"/>
                  <a:pt x="6011836" y="0"/>
                </a:cubicBezTo>
                <a:cubicBezTo>
                  <a:pt x="6323119" y="-32335"/>
                  <a:pt x="6412987" y="33741"/>
                  <a:pt x="6711274" y="0"/>
                </a:cubicBezTo>
                <a:cubicBezTo>
                  <a:pt x="7009561" y="-33741"/>
                  <a:pt x="7074603" y="55935"/>
                  <a:pt x="7216424" y="0"/>
                </a:cubicBezTo>
                <a:cubicBezTo>
                  <a:pt x="7257030" y="152068"/>
                  <a:pt x="7179549" y="370011"/>
                  <a:pt x="7216424" y="523528"/>
                </a:cubicBezTo>
                <a:cubicBezTo>
                  <a:pt x="7253299" y="677045"/>
                  <a:pt x="7178604" y="889728"/>
                  <a:pt x="7216424" y="1027666"/>
                </a:cubicBezTo>
                <a:cubicBezTo>
                  <a:pt x="7254244" y="1165604"/>
                  <a:pt x="7163333" y="1333182"/>
                  <a:pt x="7216424" y="1493024"/>
                </a:cubicBezTo>
                <a:cubicBezTo>
                  <a:pt x="7269515" y="1652866"/>
                  <a:pt x="7194624" y="1825455"/>
                  <a:pt x="7216424" y="1938992"/>
                </a:cubicBezTo>
                <a:cubicBezTo>
                  <a:pt x="7115626" y="1975766"/>
                  <a:pt x="6971662" y="1912332"/>
                  <a:pt x="6877807" y="1938992"/>
                </a:cubicBezTo>
                <a:cubicBezTo>
                  <a:pt x="6783952" y="1965652"/>
                  <a:pt x="6598490" y="1935483"/>
                  <a:pt x="6394862" y="1938992"/>
                </a:cubicBezTo>
                <a:cubicBezTo>
                  <a:pt x="6191235" y="1942501"/>
                  <a:pt x="6051389" y="1929618"/>
                  <a:pt x="5911917" y="1938992"/>
                </a:cubicBezTo>
                <a:cubicBezTo>
                  <a:pt x="5772446" y="1948366"/>
                  <a:pt x="5576846" y="1889458"/>
                  <a:pt x="5428971" y="1938992"/>
                </a:cubicBezTo>
                <a:cubicBezTo>
                  <a:pt x="5281096" y="1988526"/>
                  <a:pt x="5175618" y="1906861"/>
                  <a:pt x="5018190" y="1938992"/>
                </a:cubicBezTo>
                <a:cubicBezTo>
                  <a:pt x="4860762" y="1971123"/>
                  <a:pt x="4697910" y="1913398"/>
                  <a:pt x="4607409" y="1938992"/>
                </a:cubicBezTo>
                <a:cubicBezTo>
                  <a:pt x="4516908" y="1964586"/>
                  <a:pt x="4287052" y="1887768"/>
                  <a:pt x="4124464" y="1938992"/>
                </a:cubicBezTo>
                <a:cubicBezTo>
                  <a:pt x="3961876" y="1990216"/>
                  <a:pt x="3822071" y="1931190"/>
                  <a:pt x="3713683" y="1938992"/>
                </a:cubicBezTo>
                <a:cubicBezTo>
                  <a:pt x="3605295" y="1946794"/>
                  <a:pt x="3278317" y="1935685"/>
                  <a:pt x="3158573" y="1938992"/>
                </a:cubicBezTo>
                <a:cubicBezTo>
                  <a:pt x="3038829" y="1942299"/>
                  <a:pt x="2979579" y="1913154"/>
                  <a:pt x="2819956" y="1938992"/>
                </a:cubicBezTo>
                <a:cubicBezTo>
                  <a:pt x="2660333" y="1964830"/>
                  <a:pt x="2533638" y="1924949"/>
                  <a:pt x="2337011" y="1938992"/>
                </a:cubicBezTo>
                <a:cubicBezTo>
                  <a:pt x="2140384" y="1953035"/>
                  <a:pt x="1915050" y="1937664"/>
                  <a:pt x="1781902" y="1938992"/>
                </a:cubicBezTo>
                <a:cubicBezTo>
                  <a:pt x="1648754" y="1940320"/>
                  <a:pt x="1339776" y="1892579"/>
                  <a:pt x="1226792" y="1938992"/>
                </a:cubicBezTo>
                <a:cubicBezTo>
                  <a:pt x="1113808" y="1985405"/>
                  <a:pt x="967925" y="1902011"/>
                  <a:pt x="743847" y="1938992"/>
                </a:cubicBezTo>
                <a:cubicBezTo>
                  <a:pt x="519770" y="1975973"/>
                  <a:pt x="223153" y="1856394"/>
                  <a:pt x="0" y="1938992"/>
                </a:cubicBezTo>
                <a:cubicBezTo>
                  <a:pt x="-22359" y="1758452"/>
                  <a:pt x="51708" y="1659431"/>
                  <a:pt x="0" y="1454244"/>
                </a:cubicBezTo>
                <a:cubicBezTo>
                  <a:pt x="-51708" y="1249057"/>
                  <a:pt x="41302" y="1085182"/>
                  <a:pt x="0" y="930716"/>
                </a:cubicBezTo>
                <a:cubicBezTo>
                  <a:pt x="-41302" y="776250"/>
                  <a:pt x="2297" y="655287"/>
                  <a:pt x="0" y="465358"/>
                </a:cubicBezTo>
                <a:cubicBezTo>
                  <a:pt x="-2297" y="275429"/>
                  <a:pt x="16887" y="138189"/>
                  <a:pt x="0" y="0"/>
                </a:cubicBezTo>
                <a:close/>
              </a:path>
            </a:pathLst>
          </a:custGeom>
          <a:ln>
            <a:extLst>
              <a:ext uri="{C807C97D-BFC1-408E-A445-0C87EB9F89A2}">
                <ask:lineSketchStyleProps xmlns:ask="http://schemas.microsoft.com/office/drawing/2018/sketchyshapes" sd="1476068120">
                  <a:prstGeom prst="rect">
                    <a:avLst/>
                  </a:prstGeom>
                  <ask:type>
                    <ask:lineSketchScribble/>
                  </ask:type>
                </ask:lineSketchStyleProps>
              </a:ext>
            </a:extLst>
          </a:ln>
        </p:spPr>
        <p:style>
          <a:lnRef idx="2">
            <a:schemeClr val="accent2"/>
          </a:lnRef>
          <a:fillRef idx="1">
            <a:schemeClr val="lt1"/>
          </a:fillRef>
          <a:effectRef idx="0">
            <a:schemeClr val="accent2"/>
          </a:effectRef>
          <a:fontRef idx="minor">
            <a:schemeClr val="dk1"/>
          </a:fontRef>
        </p:style>
        <p:txBody>
          <a:bodyPr wrap="square">
            <a:spAutoFit/>
          </a:bodyPr>
          <a:lstStyle/>
          <a:p>
            <a:pPr algn="r" rtl="1"/>
            <a:r>
              <a:rPr lang="ar-KW" sz="2400" b="0" i="0" dirty="0">
                <a:solidFill>
                  <a:srgbClr val="333333"/>
                </a:solidFill>
                <a:effectLst/>
                <a:latin typeface="Sakkal Majalla" panose="02000000000000000000" pitchFamily="2" charset="-78"/>
                <a:cs typeface="Sakkal Majalla" panose="02000000000000000000" pitchFamily="2" charset="-78"/>
              </a:rPr>
              <a:t>إضاعة الوقت: </a:t>
            </a:r>
            <a:endParaRPr lang="en-US" sz="2400" b="0" i="0" dirty="0">
              <a:solidFill>
                <a:srgbClr val="333333"/>
              </a:solidFill>
              <a:effectLst/>
              <a:latin typeface="Sakkal Majalla" panose="02000000000000000000" pitchFamily="2" charset="-78"/>
              <a:cs typeface="Sakkal Majalla" panose="02000000000000000000" pitchFamily="2" charset="-78"/>
            </a:endParaRPr>
          </a:p>
          <a:p>
            <a:pPr algn="r" rtl="1"/>
            <a:r>
              <a:rPr lang="en-US" sz="2400" dirty="0">
                <a:solidFill>
                  <a:srgbClr val="333333"/>
                </a:solidFill>
                <a:latin typeface="Sakkal Majalla" panose="02000000000000000000" pitchFamily="2" charset="-78"/>
                <a:cs typeface="Sakkal Majalla" panose="02000000000000000000" pitchFamily="2" charset="-78"/>
              </a:rPr>
              <a:t> </a:t>
            </a:r>
            <a:r>
              <a:rPr lang="ar-KW" sz="2400" b="0" i="0" dirty="0">
                <a:solidFill>
                  <a:srgbClr val="333333"/>
                </a:solidFill>
                <a:effectLst/>
                <a:latin typeface="Sakkal Majalla" panose="02000000000000000000" pitchFamily="2" charset="-78"/>
                <a:cs typeface="Sakkal Majalla" panose="02000000000000000000" pitchFamily="2" charset="-78"/>
              </a:rPr>
              <a:t>تُعدّ وسائل التواصل الاجتماعي خاصةً الفيسبوك وغيره من المواقع التي انتشرت بشكل واسع، أكثر ما يتمّ استخدامه على الإنترنت، ممّا سيؤدي بدوره إلى زيادة عدد الساعات التي يقضيها الفرد على وسائل التواصل الاجتماعي، وقد يتعارض ذلك مع مسؤولياته في العمل، وغيرها.</a:t>
            </a:r>
          </a:p>
        </p:txBody>
      </p:sp>
      <p:sp>
        <p:nvSpPr>
          <p:cNvPr id="21" name="TextBox 20">
            <a:extLst>
              <a:ext uri="{FF2B5EF4-FFF2-40B4-BE49-F238E27FC236}">
                <a16:creationId xmlns:a16="http://schemas.microsoft.com/office/drawing/2014/main" id="{89887C73-F357-4601-98CF-A1ABBDA8931A}"/>
              </a:ext>
            </a:extLst>
          </p:cNvPr>
          <p:cNvSpPr txBox="1"/>
          <p:nvPr/>
        </p:nvSpPr>
        <p:spPr>
          <a:xfrm>
            <a:off x="5171404" y="712146"/>
            <a:ext cx="5039396" cy="2308324"/>
          </a:xfrm>
          <a:custGeom>
            <a:avLst/>
            <a:gdLst>
              <a:gd name="connsiteX0" fmla="*/ 0 w 5039396"/>
              <a:gd name="connsiteY0" fmla="*/ 0 h 2308324"/>
              <a:gd name="connsiteX1" fmla="*/ 559933 w 5039396"/>
              <a:gd name="connsiteY1" fmla="*/ 0 h 2308324"/>
              <a:gd name="connsiteX2" fmla="*/ 1119866 w 5039396"/>
              <a:gd name="connsiteY2" fmla="*/ 0 h 2308324"/>
              <a:gd name="connsiteX3" fmla="*/ 1629405 w 5039396"/>
              <a:gd name="connsiteY3" fmla="*/ 0 h 2308324"/>
              <a:gd name="connsiteX4" fmla="*/ 2239732 w 5039396"/>
              <a:gd name="connsiteY4" fmla="*/ 0 h 2308324"/>
              <a:gd name="connsiteX5" fmla="*/ 2799664 w 5039396"/>
              <a:gd name="connsiteY5" fmla="*/ 0 h 2308324"/>
              <a:gd name="connsiteX6" fmla="*/ 3359597 w 5039396"/>
              <a:gd name="connsiteY6" fmla="*/ 0 h 2308324"/>
              <a:gd name="connsiteX7" fmla="*/ 3768348 w 5039396"/>
              <a:gd name="connsiteY7" fmla="*/ 0 h 2308324"/>
              <a:gd name="connsiteX8" fmla="*/ 4177099 w 5039396"/>
              <a:gd name="connsiteY8" fmla="*/ 0 h 2308324"/>
              <a:gd name="connsiteX9" fmla="*/ 5039396 w 5039396"/>
              <a:gd name="connsiteY9" fmla="*/ 0 h 2308324"/>
              <a:gd name="connsiteX10" fmla="*/ 5039396 w 5039396"/>
              <a:gd name="connsiteY10" fmla="*/ 553998 h 2308324"/>
              <a:gd name="connsiteX11" fmla="*/ 5039396 w 5039396"/>
              <a:gd name="connsiteY11" fmla="*/ 1131079 h 2308324"/>
              <a:gd name="connsiteX12" fmla="*/ 5039396 w 5039396"/>
              <a:gd name="connsiteY12" fmla="*/ 1708160 h 2308324"/>
              <a:gd name="connsiteX13" fmla="*/ 5039396 w 5039396"/>
              <a:gd name="connsiteY13" fmla="*/ 2308324 h 2308324"/>
              <a:gd name="connsiteX14" fmla="*/ 4630645 w 5039396"/>
              <a:gd name="connsiteY14" fmla="*/ 2308324 h 2308324"/>
              <a:gd name="connsiteX15" fmla="*/ 4221894 w 5039396"/>
              <a:gd name="connsiteY15" fmla="*/ 2308324 h 2308324"/>
              <a:gd name="connsiteX16" fmla="*/ 3813143 w 5039396"/>
              <a:gd name="connsiteY16" fmla="*/ 2308324 h 2308324"/>
              <a:gd name="connsiteX17" fmla="*/ 3303604 w 5039396"/>
              <a:gd name="connsiteY17" fmla="*/ 2308324 h 2308324"/>
              <a:gd name="connsiteX18" fmla="*/ 2743671 w 5039396"/>
              <a:gd name="connsiteY18" fmla="*/ 2308324 h 2308324"/>
              <a:gd name="connsiteX19" fmla="*/ 2183738 w 5039396"/>
              <a:gd name="connsiteY19" fmla="*/ 2308324 h 2308324"/>
              <a:gd name="connsiteX20" fmla="*/ 1573411 w 5039396"/>
              <a:gd name="connsiteY20" fmla="*/ 2308324 h 2308324"/>
              <a:gd name="connsiteX21" fmla="*/ 963085 w 5039396"/>
              <a:gd name="connsiteY21" fmla="*/ 2308324 h 2308324"/>
              <a:gd name="connsiteX22" fmla="*/ 0 w 5039396"/>
              <a:gd name="connsiteY22" fmla="*/ 2308324 h 2308324"/>
              <a:gd name="connsiteX23" fmla="*/ 0 w 5039396"/>
              <a:gd name="connsiteY23" fmla="*/ 1800493 h 2308324"/>
              <a:gd name="connsiteX24" fmla="*/ 0 w 5039396"/>
              <a:gd name="connsiteY24" fmla="*/ 1246495 h 2308324"/>
              <a:gd name="connsiteX25" fmla="*/ 0 w 5039396"/>
              <a:gd name="connsiteY25" fmla="*/ 715580 h 2308324"/>
              <a:gd name="connsiteX26" fmla="*/ 0 w 5039396"/>
              <a:gd name="connsiteY26" fmla="*/ 0 h 230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039396" h="2308324" fill="none" extrusionOk="0">
                <a:moveTo>
                  <a:pt x="0" y="0"/>
                </a:moveTo>
                <a:cubicBezTo>
                  <a:pt x="167984" y="-52195"/>
                  <a:pt x="302876" y="26096"/>
                  <a:pt x="559933" y="0"/>
                </a:cubicBezTo>
                <a:cubicBezTo>
                  <a:pt x="816990" y="-26096"/>
                  <a:pt x="963891" y="58294"/>
                  <a:pt x="1119866" y="0"/>
                </a:cubicBezTo>
                <a:cubicBezTo>
                  <a:pt x="1275841" y="-58294"/>
                  <a:pt x="1483670" y="50623"/>
                  <a:pt x="1629405" y="0"/>
                </a:cubicBezTo>
                <a:cubicBezTo>
                  <a:pt x="1775140" y="-50623"/>
                  <a:pt x="2075922" y="68506"/>
                  <a:pt x="2239732" y="0"/>
                </a:cubicBezTo>
                <a:cubicBezTo>
                  <a:pt x="2403542" y="-68506"/>
                  <a:pt x="2687677" y="6124"/>
                  <a:pt x="2799664" y="0"/>
                </a:cubicBezTo>
                <a:cubicBezTo>
                  <a:pt x="2911651" y="-6124"/>
                  <a:pt x="3221058" y="12745"/>
                  <a:pt x="3359597" y="0"/>
                </a:cubicBezTo>
                <a:cubicBezTo>
                  <a:pt x="3498136" y="-12745"/>
                  <a:pt x="3638531" y="27422"/>
                  <a:pt x="3768348" y="0"/>
                </a:cubicBezTo>
                <a:cubicBezTo>
                  <a:pt x="3898165" y="-27422"/>
                  <a:pt x="4047926" y="875"/>
                  <a:pt x="4177099" y="0"/>
                </a:cubicBezTo>
                <a:cubicBezTo>
                  <a:pt x="4306272" y="-875"/>
                  <a:pt x="4663501" y="28619"/>
                  <a:pt x="5039396" y="0"/>
                </a:cubicBezTo>
                <a:cubicBezTo>
                  <a:pt x="5043380" y="238281"/>
                  <a:pt x="5023789" y="291127"/>
                  <a:pt x="5039396" y="553998"/>
                </a:cubicBezTo>
                <a:cubicBezTo>
                  <a:pt x="5055003" y="816869"/>
                  <a:pt x="4971761" y="863981"/>
                  <a:pt x="5039396" y="1131079"/>
                </a:cubicBezTo>
                <a:cubicBezTo>
                  <a:pt x="5107031" y="1398177"/>
                  <a:pt x="5032083" y="1493872"/>
                  <a:pt x="5039396" y="1708160"/>
                </a:cubicBezTo>
                <a:cubicBezTo>
                  <a:pt x="5046709" y="1922448"/>
                  <a:pt x="5022332" y="2084249"/>
                  <a:pt x="5039396" y="2308324"/>
                </a:cubicBezTo>
                <a:cubicBezTo>
                  <a:pt x="4937453" y="2334760"/>
                  <a:pt x="4722351" y="2270246"/>
                  <a:pt x="4630645" y="2308324"/>
                </a:cubicBezTo>
                <a:cubicBezTo>
                  <a:pt x="4538939" y="2346402"/>
                  <a:pt x="4356045" y="2275097"/>
                  <a:pt x="4221894" y="2308324"/>
                </a:cubicBezTo>
                <a:cubicBezTo>
                  <a:pt x="4087743" y="2341551"/>
                  <a:pt x="3969448" y="2271937"/>
                  <a:pt x="3813143" y="2308324"/>
                </a:cubicBezTo>
                <a:cubicBezTo>
                  <a:pt x="3656838" y="2344711"/>
                  <a:pt x="3444763" y="2279501"/>
                  <a:pt x="3303604" y="2308324"/>
                </a:cubicBezTo>
                <a:cubicBezTo>
                  <a:pt x="3162445" y="2337147"/>
                  <a:pt x="2922417" y="2265576"/>
                  <a:pt x="2743671" y="2308324"/>
                </a:cubicBezTo>
                <a:cubicBezTo>
                  <a:pt x="2564925" y="2351072"/>
                  <a:pt x="2363581" y="2304916"/>
                  <a:pt x="2183738" y="2308324"/>
                </a:cubicBezTo>
                <a:cubicBezTo>
                  <a:pt x="2003895" y="2311732"/>
                  <a:pt x="1696607" y="2241225"/>
                  <a:pt x="1573411" y="2308324"/>
                </a:cubicBezTo>
                <a:cubicBezTo>
                  <a:pt x="1450215" y="2375423"/>
                  <a:pt x="1204866" y="2241585"/>
                  <a:pt x="963085" y="2308324"/>
                </a:cubicBezTo>
                <a:cubicBezTo>
                  <a:pt x="721304" y="2375063"/>
                  <a:pt x="370953" y="2299026"/>
                  <a:pt x="0" y="2308324"/>
                </a:cubicBezTo>
                <a:cubicBezTo>
                  <a:pt x="-55829" y="2104889"/>
                  <a:pt x="15689" y="1905422"/>
                  <a:pt x="0" y="1800493"/>
                </a:cubicBezTo>
                <a:cubicBezTo>
                  <a:pt x="-15689" y="1695564"/>
                  <a:pt x="8380" y="1468339"/>
                  <a:pt x="0" y="1246495"/>
                </a:cubicBezTo>
                <a:cubicBezTo>
                  <a:pt x="-8380" y="1024651"/>
                  <a:pt x="10945" y="955356"/>
                  <a:pt x="0" y="715580"/>
                </a:cubicBezTo>
                <a:cubicBezTo>
                  <a:pt x="-10945" y="475805"/>
                  <a:pt x="69114" y="168730"/>
                  <a:pt x="0" y="0"/>
                </a:cubicBezTo>
                <a:close/>
              </a:path>
              <a:path w="5039396" h="2308324" stroke="0" extrusionOk="0">
                <a:moveTo>
                  <a:pt x="0" y="0"/>
                </a:moveTo>
                <a:cubicBezTo>
                  <a:pt x="155807" y="-5860"/>
                  <a:pt x="287557" y="39774"/>
                  <a:pt x="408751" y="0"/>
                </a:cubicBezTo>
                <a:cubicBezTo>
                  <a:pt x="529945" y="-39774"/>
                  <a:pt x="785187" y="61155"/>
                  <a:pt x="968684" y="0"/>
                </a:cubicBezTo>
                <a:cubicBezTo>
                  <a:pt x="1152181" y="-61155"/>
                  <a:pt x="1195503" y="47562"/>
                  <a:pt x="1377435" y="0"/>
                </a:cubicBezTo>
                <a:cubicBezTo>
                  <a:pt x="1559367" y="-47562"/>
                  <a:pt x="1749367" y="74554"/>
                  <a:pt x="2038156" y="0"/>
                </a:cubicBezTo>
                <a:cubicBezTo>
                  <a:pt x="2326945" y="-74554"/>
                  <a:pt x="2290013" y="11234"/>
                  <a:pt x="2446907" y="0"/>
                </a:cubicBezTo>
                <a:cubicBezTo>
                  <a:pt x="2603801" y="-11234"/>
                  <a:pt x="2902131" y="69770"/>
                  <a:pt x="3057234" y="0"/>
                </a:cubicBezTo>
                <a:cubicBezTo>
                  <a:pt x="3212337" y="-69770"/>
                  <a:pt x="3327633" y="5813"/>
                  <a:pt x="3516379" y="0"/>
                </a:cubicBezTo>
                <a:cubicBezTo>
                  <a:pt x="3705126" y="-5813"/>
                  <a:pt x="3826264" y="43531"/>
                  <a:pt x="4076311" y="0"/>
                </a:cubicBezTo>
                <a:cubicBezTo>
                  <a:pt x="4326358" y="-43531"/>
                  <a:pt x="4308999" y="16307"/>
                  <a:pt x="4535456" y="0"/>
                </a:cubicBezTo>
                <a:cubicBezTo>
                  <a:pt x="4761914" y="-16307"/>
                  <a:pt x="4924180" y="22989"/>
                  <a:pt x="5039396" y="0"/>
                </a:cubicBezTo>
                <a:cubicBezTo>
                  <a:pt x="5078908" y="169872"/>
                  <a:pt x="5020294" y="386676"/>
                  <a:pt x="5039396" y="600164"/>
                </a:cubicBezTo>
                <a:cubicBezTo>
                  <a:pt x="5058498" y="813652"/>
                  <a:pt x="4982781" y="888825"/>
                  <a:pt x="5039396" y="1177245"/>
                </a:cubicBezTo>
                <a:cubicBezTo>
                  <a:pt x="5096011" y="1465665"/>
                  <a:pt x="4974337" y="1647516"/>
                  <a:pt x="5039396" y="1777409"/>
                </a:cubicBezTo>
                <a:cubicBezTo>
                  <a:pt x="5104455" y="1907302"/>
                  <a:pt x="5027685" y="2124951"/>
                  <a:pt x="5039396" y="2308324"/>
                </a:cubicBezTo>
                <a:cubicBezTo>
                  <a:pt x="4873405" y="2384446"/>
                  <a:pt x="4544130" y="2241026"/>
                  <a:pt x="4378675" y="2308324"/>
                </a:cubicBezTo>
                <a:cubicBezTo>
                  <a:pt x="4213220" y="2375622"/>
                  <a:pt x="4126834" y="2272948"/>
                  <a:pt x="3969924" y="2308324"/>
                </a:cubicBezTo>
                <a:cubicBezTo>
                  <a:pt x="3813014" y="2343700"/>
                  <a:pt x="3706599" y="2276039"/>
                  <a:pt x="3561173" y="2308324"/>
                </a:cubicBezTo>
                <a:cubicBezTo>
                  <a:pt x="3415747" y="2340609"/>
                  <a:pt x="3221960" y="2280319"/>
                  <a:pt x="3102028" y="2308324"/>
                </a:cubicBezTo>
                <a:cubicBezTo>
                  <a:pt x="2982096" y="2336329"/>
                  <a:pt x="2787273" y="2257317"/>
                  <a:pt x="2642883" y="2308324"/>
                </a:cubicBezTo>
                <a:cubicBezTo>
                  <a:pt x="2498493" y="2359331"/>
                  <a:pt x="2321524" y="2286592"/>
                  <a:pt x="2133344" y="2308324"/>
                </a:cubicBezTo>
                <a:cubicBezTo>
                  <a:pt x="1945164" y="2330056"/>
                  <a:pt x="1779257" y="2267547"/>
                  <a:pt x="1623805" y="2308324"/>
                </a:cubicBezTo>
                <a:cubicBezTo>
                  <a:pt x="1468353" y="2349101"/>
                  <a:pt x="1341317" y="2284270"/>
                  <a:pt x="1114266" y="2308324"/>
                </a:cubicBezTo>
                <a:cubicBezTo>
                  <a:pt x="887215" y="2332378"/>
                  <a:pt x="820551" y="2290565"/>
                  <a:pt x="655121" y="2308324"/>
                </a:cubicBezTo>
                <a:cubicBezTo>
                  <a:pt x="489692" y="2326083"/>
                  <a:pt x="159154" y="2237727"/>
                  <a:pt x="0" y="2308324"/>
                </a:cubicBezTo>
                <a:cubicBezTo>
                  <a:pt x="-23208" y="2127225"/>
                  <a:pt x="21521" y="1985302"/>
                  <a:pt x="0" y="1754326"/>
                </a:cubicBezTo>
                <a:cubicBezTo>
                  <a:pt x="-21521" y="1523350"/>
                  <a:pt x="54021" y="1427252"/>
                  <a:pt x="0" y="1246495"/>
                </a:cubicBezTo>
                <a:cubicBezTo>
                  <a:pt x="-54021" y="1065738"/>
                  <a:pt x="32150" y="917485"/>
                  <a:pt x="0" y="692497"/>
                </a:cubicBezTo>
                <a:cubicBezTo>
                  <a:pt x="-32150" y="467509"/>
                  <a:pt x="57062" y="322001"/>
                  <a:pt x="0" y="0"/>
                </a:cubicBezTo>
                <a:close/>
              </a:path>
            </a:pathLst>
          </a:custGeom>
          <a:ln>
            <a:extLst>
              <a:ext uri="{C807C97D-BFC1-408E-A445-0C87EB9F89A2}">
                <ask:lineSketchStyleProps xmlns:ask="http://schemas.microsoft.com/office/drawing/2018/sketchyshapes" sd="1476068120">
                  <a:prstGeom prst="rect">
                    <a:avLst/>
                  </a:prstGeom>
                  <ask:type>
                    <ask:lineSketchScribble/>
                  </ask:type>
                </ask:lineSketchStyleProps>
              </a:ext>
            </a:extLst>
          </a:ln>
        </p:spPr>
        <p:style>
          <a:lnRef idx="2">
            <a:schemeClr val="accent2"/>
          </a:lnRef>
          <a:fillRef idx="1">
            <a:schemeClr val="lt1"/>
          </a:fillRef>
          <a:effectRef idx="0">
            <a:schemeClr val="accent2"/>
          </a:effectRef>
          <a:fontRef idx="minor">
            <a:schemeClr val="dk1"/>
          </a:fontRef>
        </p:style>
        <p:txBody>
          <a:bodyPr wrap="square">
            <a:spAutoFit/>
          </a:bodyPr>
          <a:lstStyle/>
          <a:p>
            <a:pPr algn="r" rtl="1"/>
            <a:r>
              <a:rPr lang="ar-KW" sz="2400" b="0" i="0" dirty="0">
                <a:solidFill>
                  <a:srgbClr val="333333"/>
                </a:solidFill>
                <a:effectLst/>
                <a:latin typeface="Sakkal Majalla" panose="02000000000000000000" pitchFamily="2" charset="-78"/>
                <a:cs typeface="Sakkal Majalla" panose="02000000000000000000" pitchFamily="2" charset="-78"/>
              </a:rPr>
              <a:t>غزو ​​شبكات التواصل الافتراضية للخصوصية: </a:t>
            </a:r>
            <a:endParaRPr lang="en-US" sz="2400" b="0" i="0" dirty="0">
              <a:solidFill>
                <a:srgbClr val="333333"/>
              </a:solidFill>
              <a:effectLst/>
              <a:latin typeface="Sakkal Majalla" panose="02000000000000000000" pitchFamily="2" charset="-78"/>
              <a:cs typeface="Sakkal Majalla" panose="02000000000000000000" pitchFamily="2" charset="-78"/>
            </a:endParaRPr>
          </a:p>
          <a:p>
            <a:pPr algn="r" rtl="1"/>
            <a:r>
              <a:rPr lang="ar-KW" sz="2400" b="0" i="0" dirty="0">
                <a:solidFill>
                  <a:srgbClr val="333333"/>
                </a:solidFill>
                <a:effectLst/>
                <a:latin typeface="Sakkal Majalla" panose="02000000000000000000" pitchFamily="2" charset="-78"/>
                <a:cs typeface="Sakkal Majalla" panose="02000000000000000000" pitchFamily="2" charset="-78"/>
              </a:rPr>
              <a:t>تُمكّن شبكات التواصل الاجتماعية الشركات الكبرى التي تستهدف الأشخاص بالإعلانات من البحث عن الكلمات المفتاحية التي يستخدمها الشخص أثناء التصفح، بالإضافة إلى بيانات أخرى، من أجل تزويده بالإعلانات التي تستهدف حاجاته.</a:t>
            </a:r>
          </a:p>
        </p:txBody>
      </p:sp>
      <p:sp>
        <p:nvSpPr>
          <p:cNvPr id="22" name="TextBox 21">
            <a:extLst>
              <a:ext uri="{FF2B5EF4-FFF2-40B4-BE49-F238E27FC236}">
                <a16:creationId xmlns:a16="http://schemas.microsoft.com/office/drawing/2014/main" id="{ABF9485A-E2B8-4AD1-87E8-A780176562D4}"/>
              </a:ext>
            </a:extLst>
          </p:cNvPr>
          <p:cNvSpPr txBox="1"/>
          <p:nvPr/>
        </p:nvSpPr>
        <p:spPr>
          <a:xfrm>
            <a:off x="5150964" y="3257313"/>
            <a:ext cx="5080276" cy="2677656"/>
          </a:xfrm>
          <a:custGeom>
            <a:avLst/>
            <a:gdLst>
              <a:gd name="connsiteX0" fmla="*/ 0 w 5080276"/>
              <a:gd name="connsiteY0" fmla="*/ 0 h 2677656"/>
              <a:gd name="connsiteX1" fmla="*/ 615278 w 5080276"/>
              <a:gd name="connsiteY1" fmla="*/ 0 h 2677656"/>
              <a:gd name="connsiteX2" fmla="*/ 1230556 w 5080276"/>
              <a:gd name="connsiteY2" fmla="*/ 0 h 2677656"/>
              <a:gd name="connsiteX3" fmla="*/ 1795031 w 5080276"/>
              <a:gd name="connsiteY3" fmla="*/ 0 h 2677656"/>
              <a:gd name="connsiteX4" fmla="*/ 2359506 w 5080276"/>
              <a:gd name="connsiteY4" fmla="*/ 0 h 2677656"/>
              <a:gd name="connsiteX5" fmla="*/ 2771573 w 5080276"/>
              <a:gd name="connsiteY5" fmla="*/ 0 h 2677656"/>
              <a:gd name="connsiteX6" fmla="*/ 3183640 w 5080276"/>
              <a:gd name="connsiteY6" fmla="*/ 0 h 2677656"/>
              <a:gd name="connsiteX7" fmla="*/ 3646509 w 5080276"/>
              <a:gd name="connsiteY7" fmla="*/ 0 h 2677656"/>
              <a:gd name="connsiteX8" fmla="*/ 4160182 w 5080276"/>
              <a:gd name="connsiteY8" fmla="*/ 0 h 2677656"/>
              <a:gd name="connsiteX9" fmla="*/ 5080276 w 5080276"/>
              <a:gd name="connsiteY9" fmla="*/ 0 h 2677656"/>
              <a:gd name="connsiteX10" fmla="*/ 5080276 w 5080276"/>
              <a:gd name="connsiteY10" fmla="*/ 481978 h 2677656"/>
              <a:gd name="connsiteX11" fmla="*/ 5080276 w 5080276"/>
              <a:gd name="connsiteY11" fmla="*/ 937180 h 2677656"/>
              <a:gd name="connsiteX12" fmla="*/ 5080276 w 5080276"/>
              <a:gd name="connsiteY12" fmla="*/ 1392381 h 2677656"/>
              <a:gd name="connsiteX13" fmla="*/ 5080276 w 5080276"/>
              <a:gd name="connsiteY13" fmla="*/ 1847583 h 2677656"/>
              <a:gd name="connsiteX14" fmla="*/ 5080276 w 5080276"/>
              <a:gd name="connsiteY14" fmla="*/ 2677656 h 2677656"/>
              <a:gd name="connsiteX15" fmla="*/ 4464998 w 5080276"/>
              <a:gd name="connsiteY15" fmla="*/ 2677656 h 2677656"/>
              <a:gd name="connsiteX16" fmla="*/ 3900523 w 5080276"/>
              <a:gd name="connsiteY16" fmla="*/ 2677656 h 2677656"/>
              <a:gd name="connsiteX17" fmla="*/ 3336048 w 5080276"/>
              <a:gd name="connsiteY17" fmla="*/ 2677656 h 2677656"/>
              <a:gd name="connsiteX18" fmla="*/ 2720770 w 5080276"/>
              <a:gd name="connsiteY18" fmla="*/ 2677656 h 2677656"/>
              <a:gd name="connsiteX19" fmla="*/ 2105492 w 5080276"/>
              <a:gd name="connsiteY19" fmla="*/ 2677656 h 2677656"/>
              <a:gd name="connsiteX20" fmla="*/ 1591820 w 5080276"/>
              <a:gd name="connsiteY20" fmla="*/ 2677656 h 2677656"/>
              <a:gd name="connsiteX21" fmla="*/ 1179753 w 5080276"/>
              <a:gd name="connsiteY21" fmla="*/ 2677656 h 2677656"/>
              <a:gd name="connsiteX22" fmla="*/ 716883 w 5080276"/>
              <a:gd name="connsiteY22" fmla="*/ 2677656 h 2677656"/>
              <a:gd name="connsiteX23" fmla="*/ 0 w 5080276"/>
              <a:gd name="connsiteY23" fmla="*/ 2677656 h 2677656"/>
              <a:gd name="connsiteX24" fmla="*/ 0 w 5080276"/>
              <a:gd name="connsiteY24" fmla="*/ 2195678 h 2677656"/>
              <a:gd name="connsiteX25" fmla="*/ 0 w 5080276"/>
              <a:gd name="connsiteY25" fmla="*/ 1660147 h 2677656"/>
              <a:gd name="connsiteX26" fmla="*/ 0 w 5080276"/>
              <a:gd name="connsiteY26" fmla="*/ 1097839 h 2677656"/>
              <a:gd name="connsiteX27" fmla="*/ 0 w 5080276"/>
              <a:gd name="connsiteY27" fmla="*/ 589084 h 2677656"/>
              <a:gd name="connsiteX28" fmla="*/ 0 w 5080276"/>
              <a:gd name="connsiteY28" fmla="*/ 0 h 2677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080276" h="2677656" fill="none" extrusionOk="0">
                <a:moveTo>
                  <a:pt x="0" y="0"/>
                </a:moveTo>
                <a:cubicBezTo>
                  <a:pt x="266032" y="-19341"/>
                  <a:pt x="483662" y="23016"/>
                  <a:pt x="615278" y="0"/>
                </a:cubicBezTo>
                <a:cubicBezTo>
                  <a:pt x="746894" y="-23016"/>
                  <a:pt x="1044864" y="31088"/>
                  <a:pt x="1230556" y="0"/>
                </a:cubicBezTo>
                <a:cubicBezTo>
                  <a:pt x="1416248" y="-31088"/>
                  <a:pt x="1547424" y="6239"/>
                  <a:pt x="1795031" y="0"/>
                </a:cubicBezTo>
                <a:cubicBezTo>
                  <a:pt x="2042638" y="-6239"/>
                  <a:pt x="2116605" y="36862"/>
                  <a:pt x="2359506" y="0"/>
                </a:cubicBezTo>
                <a:cubicBezTo>
                  <a:pt x="2602407" y="-36862"/>
                  <a:pt x="2650943" y="4535"/>
                  <a:pt x="2771573" y="0"/>
                </a:cubicBezTo>
                <a:cubicBezTo>
                  <a:pt x="2892203" y="-4535"/>
                  <a:pt x="3047227" y="35200"/>
                  <a:pt x="3183640" y="0"/>
                </a:cubicBezTo>
                <a:cubicBezTo>
                  <a:pt x="3320053" y="-35200"/>
                  <a:pt x="3463335" y="52775"/>
                  <a:pt x="3646509" y="0"/>
                </a:cubicBezTo>
                <a:cubicBezTo>
                  <a:pt x="3829683" y="-52775"/>
                  <a:pt x="4048824" y="49991"/>
                  <a:pt x="4160182" y="0"/>
                </a:cubicBezTo>
                <a:cubicBezTo>
                  <a:pt x="4271540" y="-49991"/>
                  <a:pt x="4682826" y="85586"/>
                  <a:pt x="5080276" y="0"/>
                </a:cubicBezTo>
                <a:cubicBezTo>
                  <a:pt x="5099327" y="143337"/>
                  <a:pt x="5040274" y="245987"/>
                  <a:pt x="5080276" y="481978"/>
                </a:cubicBezTo>
                <a:cubicBezTo>
                  <a:pt x="5120278" y="717969"/>
                  <a:pt x="5046467" y="732145"/>
                  <a:pt x="5080276" y="937180"/>
                </a:cubicBezTo>
                <a:cubicBezTo>
                  <a:pt x="5114085" y="1142215"/>
                  <a:pt x="5067482" y="1255074"/>
                  <a:pt x="5080276" y="1392381"/>
                </a:cubicBezTo>
                <a:cubicBezTo>
                  <a:pt x="5093070" y="1529688"/>
                  <a:pt x="5053198" y="1684723"/>
                  <a:pt x="5080276" y="1847583"/>
                </a:cubicBezTo>
                <a:cubicBezTo>
                  <a:pt x="5107354" y="2010443"/>
                  <a:pt x="5075003" y="2290640"/>
                  <a:pt x="5080276" y="2677656"/>
                </a:cubicBezTo>
                <a:cubicBezTo>
                  <a:pt x="4900665" y="2678885"/>
                  <a:pt x="4724679" y="2611861"/>
                  <a:pt x="4464998" y="2677656"/>
                </a:cubicBezTo>
                <a:cubicBezTo>
                  <a:pt x="4205317" y="2743451"/>
                  <a:pt x="4046281" y="2623461"/>
                  <a:pt x="3900523" y="2677656"/>
                </a:cubicBezTo>
                <a:cubicBezTo>
                  <a:pt x="3754766" y="2731851"/>
                  <a:pt x="3478930" y="2663097"/>
                  <a:pt x="3336048" y="2677656"/>
                </a:cubicBezTo>
                <a:cubicBezTo>
                  <a:pt x="3193166" y="2692215"/>
                  <a:pt x="2882019" y="2639767"/>
                  <a:pt x="2720770" y="2677656"/>
                </a:cubicBezTo>
                <a:cubicBezTo>
                  <a:pt x="2559521" y="2715545"/>
                  <a:pt x="2388021" y="2643654"/>
                  <a:pt x="2105492" y="2677656"/>
                </a:cubicBezTo>
                <a:cubicBezTo>
                  <a:pt x="1822963" y="2711658"/>
                  <a:pt x="1746601" y="2652766"/>
                  <a:pt x="1591820" y="2677656"/>
                </a:cubicBezTo>
                <a:cubicBezTo>
                  <a:pt x="1437039" y="2702546"/>
                  <a:pt x="1357637" y="2651427"/>
                  <a:pt x="1179753" y="2677656"/>
                </a:cubicBezTo>
                <a:cubicBezTo>
                  <a:pt x="1001869" y="2703885"/>
                  <a:pt x="921765" y="2624345"/>
                  <a:pt x="716883" y="2677656"/>
                </a:cubicBezTo>
                <a:cubicBezTo>
                  <a:pt x="512001" y="2730967"/>
                  <a:pt x="344586" y="2618658"/>
                  <a:pt x="0" y="2677656"/>
                </a:cubicBezTo>
                <a:cubicBezTo>
                  <a:pt x="-36310" y="2572690"/>
                  <a:pt x="8135" y="2421087"/>
                  <a:pt x="0" y="2195678"/>
                </a:cubicBezTo>
                <a:cubicBezTo>
                  <a:pt x="-8135" y="1970269"/>
                  <a:pt x="22961" y="1927778"/>
                  <a:pt x="0" y="1660147"/>
                </a:cubicBezTo>
                <a:cubicBezTo>
                  <a:pt x="-22961" y="1392516"/>
                  <a:pt x="8198" y="1257059"/>
                  <a:pt x="0" y="1097839"/>
                </a:cubicBezTo>
                <a:cubicBezTo>
                  <a:pt x="-8198" y="938619"/>
                  <a:pt x="22794" y="717297"/>
                  <a:pt x="0" y="589084"/>
                </a:cubicBezTo>
                <a:cubicBezTo>
                  <a:pt x="-22794" y="460871"/>
                  <a:pt x="25081" y="292902"/>
                  <a:pt x="0" y="0"/>
                </a:cubicBezTo>
                <a:close/>
              </a:path>
              <a:path w="5080276" h="2677656" stroke="0" extrusionOk="0">
                <a:moveTo>
                  <a:pt x="0" y="0"/>
                </a:moveTo>
                <a:cubicBezTo>
                  <a:pt x="131107" y="-34235"/>
                  <a:pt x="278499" y="1806"/>
                  <a:pt x="412067" y="0"/>
                </a:cubicBezTo>
                <a:cubicBezTo>
                  <a:pt x="545635" y="-1806"/>
                  <a:pt x="783246" y="18382"/>
                  <a:pt x="976542" y="0"/>
                </a:cubicBezTo>
                <a:cubicBezTo>
                  <a:pt x="1169839" y="-18382"/>
                  <a:pt x="1217695" y="4039"/>
                  <a:pt x="1388609" y="0"/>
                </a:cubicBezTo>
                <a:cubicBezTo>
                  <a:pt x="1559523" y="-4039"/>
                  <a:pt x="1889685" y="5476"/>
                  <a:pt x="2054689" y="0"/>
                </a:cubicBezTo>
                <a:cubicBezTo>
                  <a:pt x="2219693" y="-5476"/>
                  <a:pt x="2304969" y="45407"/>
                  <a:pt x="2466756" y="0"/>
                </a:cubicBezTo>
                <a:cubicBezTo>
                  <a:pt x="2628543" y="-45407"/>
                  <a:pt x="2803809" y="55175"/>
                  <a:pt x="3082034" y="0"/>
                </a:cubicBezTo>
                <a:cubicBezTo>
                  <a:pt x="3360259" y="-55175"/>
                  <a:pt x="3383405" y="6863"/>
                  <a:pt x="3544904" y="0"/>
                </a:cubicBezTo>
                <a:cubicBezTo>
                  <a:pt x="3706403" y="-6863"/>
                  <a:pt x="3841023" y="3992"/>
                  <a:pt x="4109379" y="0"/>
                </a:cubicBezTo>
                <a:cubicBezTo>
                  <a:pt x="4377735" y="-3992"/>
                  <a:pt x="4388820" y="50700"/>
                  <a:pt x="4572248" y="0"/>
                </a:cubicBezTo>
                <a:cubicBezTo>
                  <a:pt x="4755676" y="-50700"/>
                  <a:pt x="4924005" y="46677"/>
                  <a:pt x="5080276" y="0"/>
                </a:cubicBezTo>
                <a:cubicBezTo>
                  <a:pt x="5135176" y="209594"/>
                  <a:pt x="5060671" y="335567"/>
                  <a:pt x="5080276" y="562308"/>
                </a:cubicBezTo>
                <a:cubicBezTo>
                  <a:pt x="5099881" y="789049"/>
                  <a:pt x="5064771" y="842181"/>
                  <a:pt x="5080276" y="1097839"/>
                </a:cubicBezTo>
                <a:cubicBezTo>
                  <a:pt x="5095781" y="1353497"/>
                  <a:pt x="5069987" y="1420963"/>
                  <a:pt x="5080276" y="1660147"/>
                </a:cubicBezTo>
                <a:cubicBezTo>
                  <a:pt x="5090565" y="1899331"/>
                  <a:pt x="5023399" y="2029973"/>
                  <a:pt x="5080276" y="2195678"/>
                </a:cubicBezTo>
                <a:cubicBezTo>
                  <a:pt x="5137153" y="2361383"/>
                  <a:pt x="5027782" y="2567156"/>
                  <a:pt x="5080276" y="2677656"/>
                </a:cubicBezTo>
                <a:cubicBezTo>
                  <a:pt x="4874117" y="2680805"/>
                  <a:pt x="4745129" y="2663365"/>
                  <a:pt x="4464998" y="2677656"/>
                </a:cubicBezTo>
                <a:cubicBezTo>
                  <a:pt x="4184867" y="2691947"/>
                  <a:pt x="4179113" y="2639068"/>
                  <a:pt x="4052931" y="2677656"/>
                </a:cubicBezTo>
                <a:cubicBezTo>
                  <a:pt x="3926749" y="2716244"/>
                  <a:pt x="3741978" y="2667764"/>
                  <a:pt x="3590062" y="2677656"/>
                </a:cubicBezTo>
                <a:cubicBezTo>
                  <a:pt x="3438146" y="2687548"/>
                  <a:pt x="3220283" y="2652605"/>
                  <a:pt x="3127192" y="2677656"/>
                </a:cubicBezTo>
                <a:cubicBezTo>
                  <a:pt x="3034101" y="2702707"/>
                  <a:pt x="2763374" y="2637622"/>
                  <a:pt x="2613520" y="2677656"/>
                </a:cubicBezTo>
                <a:cubicBezTo>
                  <a:pt x="2463666" y="2717690"/>
                  <a:pt x="2328070" y="2675486"/>
                  <a:pt x="2099847" y="2677656"/>
                </a:cubicBezTo>
                <a:cubicBezTo>
                  <a:pt x="1871624" y="2679826"/>
                  <a:pt x="1823811" y="2661226"/>
                  <a:pt x="1586175" y="2677656"/>
                </a:cubicBezTo>
                <a:cubicBezTo>
                  <a:pt x="1348539" y="2694086"/>
                  <a:pt x="1217786" y="2643063"/>
                  <a:pt x="1123305" y="2677656"/>
                </a:cubicBezTo>
                <a:cubicBezTo>
                  <a:pt x="1028824" y="2712249"/>
                  <a:pt x="886897" y="2634361"/>
                  <a:pt x="660436" y="2677656"/>
                </a:cubicBezTo>
                <a:cubicBezTo>
                  <a:pt x="433975" y="2720951"/>
                  <a:pt x="242865" y="2602063"/>
                  <a:pt x="0" y="2677656"/>
                </a:cubicBezTo>
                <a:cubicBezTo>
                  <a:pt x="-41155" y="2543519"/>
                  <a:pt x="37838" y="2399740"/>
                  <a:pt x="0" y="2195678"/>
                </a:cubicBezTo>
                <a:cubicBezTo>
                  <a:pt x="-37838" y="1991616"/>
                  <a:pt x="48570" y="1859758"/>
                  <a:pt x="0" y="1686923"/>
                </a:cubicBezTo>
                <a:cubicBezTo>
                  <a:pt x="-48570" y="1514088"/>
                  <a:pt x="16343" y="1381064"/>
                  <a:pt x="0" y="1231722"/>
                </a:cubicBezTo>
                <a:cubicBezTo>
                  <a:pt x="-16343" y="1082380"/>
                  <a:pt x="593" y="853478"/>
                  <a:pt x="0" y="696191"/>
                </a:cubicBezTo>
                <a:cubicBezTo>
                  <a:pt x="-593" y="538904"/>
                  <a:pt x="81312" y="284084"/>
                  <a:pt x="0" y="0"/>
                </a:cubicBezTo>
                <a:close/>
              </a:path>
            </a:pathLst>
          </a:custGeom>
          <a:ln>
            <a:extLst>
              <a:ext uri="{C807C97D-BFC1-408E-A445-0C87EB9F89A2}">
                <ask:lineSketchStyleProps xmlns:ask="http://schemas.microsoft.com/office/drawing/2018/sketchyshapes" sd="1476068120">
                  <a:prstGeom prst="rect">
                    <a:avLst/>
                  </a:prstGeom>
                  <ask:type>
                    <ask:lineSketchScribble/>
                  </ask:type>
                </ask:lineSketchStyleProps>
              </a:ext>
            </a:extLst>
          </a:ln>
        </p:spPr>
        <p:style>
          <a:lnRef idx="2">
            <a:schemeClr val="accent2"/>
          </a:lnRef>
          <a:fillRef idx="1">
            <a:schemeClr val="lt1"/>
          </a:fillRef>
          <a:effectRef idx="0">
            <a:schemeClr val="accent2"/>
          </a:effectRef>
          <a:fontRef idx="minor">
            <a:schemeClr val="dk1"/>
          </a:fontRef>
        </p:style>
        <p:txBody>
          <a:bodyPr wrap="square">
            <a:spAutoFit/>
          </a:bodyPr>
          <a:lstStyle/>
          <a:p>
            <a:pPr algn="r" rtl="1"/>
            <a:r>
              <a:rPr lang="ar-KW" sz="2400" b="0" i="0" dirty="0">
                <a:solidFill>
                  <a:srgbClr val="333333"/>
                </a:solidFill>
                <a:effectLst/>
                <a:latin typeface="Sakkal Majalla" panose="02000000000000000000" pitchFamily="2" charset="-78"/>
                <a:cs typeface="Sakkal Majalla" panose="02000000000000000000" pitchFamily="2" charset="-78"/>
              </a:rPr>
              <a:t>ارتكاب الجرائم ضد المستخدمين:</a:t>
            </a:r>
            <a:endParaRPr lang="en-US" sz="2400" b="0" i="0" dirty="0">
              <a:solidFill>
                <a:srgbClr val="333333"/>
              </a:solidFill>
              <a:effectLst/>
              <a:latin typeface="Sakkal Majalla" panose="02000000000000000000" pitchFamily="2" charset="-78"/>
              <a:cs typeface="Sakkal Majalla" panose="02000000000000000000" pitchFamily="2" charset="-78"/>
            </a:endParaRPr>
          </a:p>
          <a:p>
            <a:pPr algn="r" rtl="1"/>
            <a:r>
              <a:rPr lang="ar-KW" sz="2400" b="0" i="0" dirty="0">
                <a:solidFill>
                  <a:srgbClr val="333333"/>
                </a:solidFill>
                <a:effectLst/>
                <a:latin typeface="Sakkal Majalla" panose="02000000000000000000" pitchFamily="2" charset="-78"/>
                <a:cs typeface="Sakkal Majalla" panose="02000000000000000000" pitchFamily="2" charset="-78"/>
              </a:rPr>
              <a:t> يمكن أن يؤدي استخدام الشبكات الاجتماعية إلى تعرض الأشخاص للمضايقات بكافة أشكالها، وقد يكون هذا شائعاً خاصةً لدى المراهقين والأطفال الأصغر سناً بشكل خاص، لذا ينبغي على الوالدين الانتباه لمحتوى الويب الخاص بهم، حتّى لا يتعرض الأطفال لأيّ محتوى غير مناسب</a:t>
            </a:r>
          </a:p>
        </p:txBody>
      </p:sp>
      <p:sp>
        <p:nvSpPr>
          <p:cNvPr id="23" name="TextBox 22">
            <a:extLst>
              <a:ext uri="{FF2B5EF4-FFF2-40B4-BE49-F238E27FC236}">
                <a16:creationId xmlns:a16="http://schemas.microsoft.com/office/drawing/2014/main" id="{3F23B5F5-BA3F-4A5C-A12D-D34DE475BF95}"/>
              </a:ext>
            </a:extLst>
          </p:cNvPr>
          <p:cNvSpPr txBox="1"/>
          <p:nvPr/>
        </p:nvSpPr>
        <p:spPr>
          <a:xfrm>
            <a:off x="1036035" y="6107976"/>
            <a:ext cx="9222981" cy="1569660"/>
          </a:xfrm>
          <a:custGeom>
            <a:avLst/>
            <a:gdLst>
              <a:gd name="connsiteX0" fmla="*/ 0 w 9222981"/>
              <a:gd name="connsiteY0" fmla="*/ 0 h 1569660"/>
              <a:gd name="connsiteX1" fmla="*/ 576436 w 9222981"/>
              <a:gd name="connsiteY1" fmla="*/ 0 h 1569660"/>
              <a:gd name="connsiteX2" fmla="*/ 1060643 w 9222981"/>
              <a:gd name="connsiteY2" fmla="*/ 0 h 1569660"/>
              <a:gd name="connsiteX3" fmla="*/ 1729309 w 9222981"/>
              <a:gd name="connsiteY3" fmla="*/ 0 h 1569660"/>
              <a:gd name="connsiteX4" fmla="*/ 2490205 w 9222981"/>
              <a:gd name="connsiteY4" fmla="*/ 0 h 1569660"/>
              <a:gd name="connsiteX5" fmla="*/ 3066641 w 9222981"/>
              <a:gd name="connsiteY5" fmla="*/ 0 h 1569660"/>
              <a:gd name="connsiteX6" fmla="*/ 3366388 w 9222981"/>
              <a:gd name="connsiteY6" fmla="*/ 0 h 1569660"/>
              <a:gd name="connsiteX7" fmla="*/ 3942824 w 9222981"/>
              <a:gd name="connsiteY7" fmla="*/ 0 h 1569660"/>
              <a:gd name="connsiteX8" fmla="*/ 4242571 w 9222981"/>
              <a:gd name="connsiteY8" fmla="*/ 0 h 1569660"/>
              <a:gd name="connsiteX9" fmla="*/ 4542318 w 9222981"/>
              <a:gd name="connsiteY9" fmla="*/ 0 h 1569660"/>
              <a:gd name="connsiteX10" fmla="*/ 4842065 w 9222981"/>
              <a:gd name="connsiteY10" fmla="*/ 0 h 1569660"/>
              <a:gd name="connsiteX11" fmla="*/ 5418501 w 9222981"/>
              <a:gd name="connsiteY11" fmla="*/ 0 h 1569660"/>
              <a:gd name="connsiteX12" fmla="*/ 5902708 w 9222981"/>
              <a:gd name="connsiteY12" fmla="*/ 0 h 1569660"/>
              <a:gd name="connsiteX13" fmla="*/ 6294685 w 9222981"/>
              <a:gd name="connsiteY13" fmla="*/ 0 h 1569660"/>
              <a:gd name="connsiteX14" fmla="*/ 6963351 w 9222981"/>
              <a:gd name="connsiteY14" fmla="*/ 0 h 1569660"/>
              <a:gd name="connsiteX15" fmla="*/ 7539787 w 9222981"/>
              <a:gd name="connsiteY15" fmla="*/ 0 h 1569660"/>
              <a:gd name="connsiteX16" fmla="*/ 8208453 w 9222981"/>
              <a:gd name="connsiteY16" fmla="*/ 0 h 1569660"/>
              <a:gd name="connsiteX17" fmla="*/ 8692660 w 9222981"/>
              <a:gd name="connsiteY17" fmla="*/ 0 h 1569660"/>
              <a:gd name="connsiteX18" fmla="*/ 9222981 w 9222981"/>
              <a:gd name="connsiteY18" fmla="*/ 0 h 1569660"/>
              <a:gd name="connsiteX19" fmla="*/ 9222981 w 9222981"/>
              <a:gd name="connsiteY19" fmla="*/ 476130 h 1569660"/>
              <a:gd name="connsiteX20" fmla="*/ 9222981 w 9222981"/>
              <a:gd name="connsiteY20" fmla="*/ 952260 h 1569660"/>
              <a:gd name="connsiteX21" fmla="*/ 9222981 w 9222981"/>
              <a:gd name="connsiteY21" fmla="*/ 1569660 h 1569660"/>
              <a:gd name="connsiteX22" fmla="*/ 8923234 w 9222981"/>
              <a:gd name="connsiteY22" fmla="*/ 1569660 h 1569660"/>
              <a:gd name="connsiteX23" fmla="*/ 8531257 w 9222981"/>
              <a:gd name="connsiteY23" fmla="*/ 1569660 h 1569660"/>
              <a:gd name="connsiteX24" fmla="*/ 7770361 w 9222981"/>
              <a:gd name="connsiteY24" fmla="*/ 1569660 h 1569660"/>
              <a:gd name="connsiteX25" fmla="*/ 7009466 w 9222981"/>
              <a:gd name="connsiteY25" fmla="*/ 1569660 h 1569660"/>
              <a:gd name="connsiteX26" fmla="*/ 6525259 w 9222981"/>
              <a:gd name="connsiteY26" fmla="*/ 1569660 h 1569660"/>
              <a:gd name="connsiteX27" fmla="*/ 6225512 w 9222981"/>
              <a:gd name="connsiteY27" fmla="*/ 1569660 h 1569660"/>
              <a:gd name="connsiteX28" fmla="*/ 5556846 w 9222981"/>
              <a:gd name="connsiteY28" fmla="*/ 1569660 h 1569660"/>
              <a:gd name="connsiteX29" fmla="*/ 5164869 w 9222981"/>
              <a:gd name="connsiteY29" fmla="*/ 1569660 h 1569660"/>
              <a:gd name="connsiteX30" fmla="*/ 4772893 w 9222981"/>
              <a:gd name="connsiteY30" fmla="*/ 1569660 h 1569660"/>
              <a:gd name="connsiteX31" fmla="*/ 4196456 w 9222981"/>
              <a:gd name="connsiteY31" fmla="*/ 1569660 h 1569660"/>
              <a:gd name="connsiteX32" fmla="*/ 3435560 w 9222981"/>
              <a:gd name="connsiteY32" fmla="*/ 1569660 h 1569660"/>
              <a:gd name="connsiteX33" fmla="*/ 2951354 w 9222981"/>
              <a:gd name="connsiteY33" fmla="*/ 1569660 h 1569660"/>
              <a:gd name="connsiteX34" fmla="*/ 2282688 w 9222981"/>
              <a:gd name="connsiteY34" fmla="*/ 1569660 h 1569660"/>
              <a:gd name="connsiteX35" fmla="*/ 1706251 w 9222981"/>
              <a:gd name="connsiteY35" fmla="*/ 1569660 h 1569660"/>
              <a:gd name="connsiteX36" fmla="*/ 1129815 w 9222981"/>
              <a:gd name="connsiteY36" fmla="*/ 1569660 h 1569660"/>
              <a:gd name="connsiteX37" fmla="*/ 0 w 9222981"/>
              <a:gd name="connsiteY37" fmla="*/ 1569660 h 1569660"/>
              <a:gd name="connsiteX38" fmla="*/ 0 w 9222981"/>
              <a:gd name="connsiteY38" fmla="*/ 1062137 h 1569660"/>
              <a:gd name="connsiteX39" fmla="*/ 0 w 9222981"/>
              <a:gd name="connsiteY39" fmla="*/ 507523 h 1569660"/>
              <a:gd name="connsiteX40" fmla="*/ 0 w 9222981"/>
              <a:gd name="connsiteY40" fmla="*/ 0 h 1569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9222981" h="1569660" fill="none" extrusionOk="0">
                <a:moveTo>
                  <a:pt x="0" y="0"/>
                </a:moveTo>
                <a:cubicBezTo>
                  <a:pt x="180393" y="-47618"/>
                  <a:pt x="289369" y="48934"/>
                  <a:pt x="576436" y="0"/>
                </a:cubicBezTo>
                <a:cubicBezTo>
                  <a:pt x="863503" y="-48934"/>
                  <a:pt x="921427" y="17603"/>
                  <a:pt x="1060643" y="0"/>
                </a:cubicBezTo>
                <a:cubicBezTo>
                  <a:pt x="1199859" y="-17603"/>
                  <a:pt x="1437011" y="47752"/>
                  <a:pt x="1729309" y="0"/>
                </a:cubicBezTo>
                <a:cubicBezTo>
                  <a:pt x="2021607" y="-47752"/>
                  <a:pt x="2252712" y="7353"/>
                  <a:pt x="2490205" y="0"/>
                </a:cubicBezTo>
                <a:cubicBezTo>
                  <a:pt x="2727698" y="-7353"/>
                  <a:pt x="2903694" y="44453"/>
                  <a:pt x="3066641" y="0"/>
                </a:cubicBezTo>
                <a:cubicBezTo>
                  <a:pt x="3229588" y="-44453"/>
                  <a:pt x="3279846" y="29451"/>
                  <a:pt x="3366388" y="0"/>
                </a:cubicBezTo>
                <a:cubicBezTo>
                  <a:pt x="3452930" y="-29451"/>
                  <a:pt x="3697865" y="34848"/>
                  <a:pt x="3942824" y="0"/>
                </a:cubicBezTo>
                <a:cubicBezTo>
                  <a:pt x="4187783" y="-34848"/>
                  <a:pt x="4094222" y="2171"/>
                  <a:pt x="4242571" y="0"/>
                </a:cubicBezTo>
                <a:cubicBezTo>
                  <a:pt x="4390920" y="-2171"/>
                  <a:pt x="4416291" y="35965"/>
                  <a:pt x="4542318" y="0"/>
                </a:cubicBezTo>
                <a:cubicBezTo>
                  <a:pt x="4668345" y="-35965"/>
                  <a:pt x="4765911" y="5513"/>
                  <a:pt x="4842065" y="0"/>
                </a:cubicBezTo>
                <a:cubicBezTo>
                  <a:pt x="4918219" y="-5513"/>
                  <a:pt x="5131824" y="15059"/>
                  <a:pt x="5418501" y="0"/>
                </a:cubicBezTo>
                <a:cubicBezTo>
                  <a:pt x="5705178" y="-15059"/>
                  <a:pt x="5763617" y="53240"/>
                  <a:pt x="5902708" y="0"/>
                </a:cubicBezTo>
                <a:cubicBezTo>
                  <a:pt x="6041799" y="-53240"/>
                  <a:pt x="6109067" y="42659"/>
                  <a:pt x="6294685" y="0"/>
                </a:cubicBezTo>
                <a:cubicBezTo>
                  <a:pt x="6480303" y="-42659"/>
                  <a:pt x="6700435" y="35466"/>
                  <a:pt x="6963351" y="0"/>
                </a:cubicBezTo>
                <a:cubicBezTo>
                  <a:pt x="7226267" y="-35466"/>
                  <a:pt x="7315165" y="53972"/>
                  <a:pt x="7539787" y="0"/>
                </a:cubicBezTo>
                <a:cubicBezTo>
                  <a:pt x="7764409" y="-53972"/>
                  <a:pt x="7903437" y="32107"/>
                  <a:pt x="8208453" y="0"/>
                </a:cubicBezTo>
                <a:cubicBezTo>
                  <a:pt x="8513469" y="-32107"/>
                  <a:pt x="8519744" y="33812"/>
                  <a:pt x="8692660" y="0"/>
                </a:cubicBezTo>
                <a:cubicBezTo>
                  <a:pt x="8865576" y="-33812"/>
                  <a:pt x="9098588" y="60566"/>
                  <a:pt x="9222981" y="0"/>
                </a:cubicBezTo>
                <a:cubicBezTo>
                  <a:pt x="9278818" y="123926"/>
                  <a:pt x="9217015" y="247191"/>
                  <a:pt x="9222981" y="476130"/>
                </a:cubicBezTo>
                <a:cubicBezTo>
                  <a:pt x="9228947" y="705069"/>
                  <a:pt x="9213029" y="727170"/>
                  <a:pt x="9222981" y="952260"/>
                </a:cubicBezTo>
                <a:cubicBezTo>
                  <a:pt x="9232933" y="1177350"/>
                  <a:pt x="9208028" y="1343982"/>
                  <a:pt x="9222981" y="1569660"/>
                </a:cubicBezTo>
                <a:cubicBezTo>
                  <a:pt x="9100518" y="1571396"/>
                  <a:pt x="9059673" y="1536789"/>
                  <a:pt x="8923234" y="1569660"/>
                </a:cubicBezTo>
                <a:cubicBezTo>
                  <a:pt x="8786795" y="1602531"/>
                  <a:pt x="8682437" y="1541399"/>
                  <a:pt x="8531257" y="1569660"/>
                </a:cubicBezTo>
                <a:cubicBezTo>
                  <a:pt x="8380077" y="1597921"/>
                  <a:pt x="8041508" y="1495428"/>
                  <a:pt x="7770361" y="1569660"/>
                </a:cubicBezTo>
                <a:cubicBezTo>
                  <a:pt x="7499214" y="1643892"/>
                  <a:pt x="7268880" y="1527446"/>
                  <a:pt x="7009466" y="1569660"/>
                </a:cubicBezTo>
                <a:cubicBezTo>
                  <a:pt x="6750053" y="1611874"/>
                  <a:pt x="6659300" y="1515744"/>
                  <a:pt x="6525259" y="1569660"/>
                </a:cubicBezTo>
                <a:cubicBezTo>
                  <a:pt x="6391218" y="1623576"/>
                  <a:pt x="6293631" y="1556194"/>
                  <a:pt x="6225512" y="1569660"/>
                </a:cubicBezTo>
                <a:cubicBezTo>
                  <a:pt x="6157393" y="1583126"/>
                  <a:pt x="5876886" y="1559615"/>
                  <a:pt x="5556846" y="1569660"/>
                </a:cubicBezTo>
                <a:cubicBezTo>
                  <a:pt x="5236806" y="1579705"/>
                  <a:pt x="5282156" y="1534821"/>
                  <a:pt x="5164869" y="1569660"/>
                </a:cubicBezTo>
                <a:cubicBezTo>
                  <a:pt x="5047582" y="1604499"/>
                  <a:pt x="4913998" y="1559085"/>
                  <a:pt x="4772893" y="1569660"/>
                </a:cubicBezTo>
                <a:cubicBezTo>
                  <a:pt x="4631788" y="1580235"/>
                  <a:pt x="4401388" y="1512835"/>
                  <a:pt x="4196456" y="1569660"/>
                </a:cubicBezTo>
                <a:cubicBezTo>
                  <a:pt x="3991524" y="1626485"/>
                  <a:pt x="3692636" y="1540022"/>
                  <a:pt x="3435560" y="1569660"/>
                </a:cubicBezTo>
                <a:cubicBezTo>
                  <a:pt x="3178484" y="1599298"/>
                  <a:pt x="3085131" y="1542341"/>
                  <a:pt x="2951354" y="1569660"/>
                </a:cubicBezTo>
                <a:cubicBezTo>
                  <a:pt x="2817577" y="1596979"/>
                  <a:pt x="2544522" y="1524372"/>
                  <a:pt x="2282688" y="1569660"/>
                </a:cubicBezTo>
                <a:cubicBezTo>
                  <a:pt x="2020854" y="1614948"/>
                  <a:pt x="1873353" y="1545658"/>
                  <a:pt x="1706251" y="1569660"/>
                </a:cubicBezTo>
                <a:cubicBezTo>
                  <a:pt x="1539149" y="1593662"/>
                  <a:pt x="1403154" y="1542888"/>
                  <a:pt x="1129815" y="1569660"/>
                </a:cubicBezTo>
                <a:cubicBezTo>
                  <a:pt x="856476" y="1596432"/>
                  <a:pt x="449347" y="1504027"/>
                  <a:pt x="0" y="1569660"/>
                </a:cubicBezTo>
                <a:cubicBezTo>
                  <a:pt x="-33187" y="1442556"/>
                  <a:pt x="59547" y="1224890"/>
                  <a:pt x="0" y="1062137"/>
                </a:cubicBezTo>
                <a:cubicBezTo>
                  <a:pt x="-59547" y="899384"/>
                  <a:pt x="3802" y="681173"/>
                  <a:pt x="0" y="507523"/>
                </a:cubicBezTo>
                <a:cubicBezTo>
                  <a:pt x="-3802" y="333873"/>
                  <a:pt x="16743" y="200669"/>
                  <a:pt x="0" y="0"/>
                </a:cubicBezTo>
                <a:close/>
              </a:path>
              <a:path w="9222981" h="1569660" stroke="0" extrusionOk="0">
                <a:moveTo>
                  <a:pt x="0" y="0"/>
                </a:moveTo>
                <a:cubicBezTo>
                  <a:pt x="83876" y="-17541"/>
                  <a:pt x="237819" y="23584"/>
                  <a:pt x="299747" y="0"/>
                </a:cubicBezTo>
                <a:cubicBezTo>
                  <a:pt x="361675" y="-23584"/>
                  <a:pt x="669452" y="38376"/>
                  <a:pt x="876183" y="0"/>
                </a:cubicBezTo>
                <a:cubicBezTo>
                  <a:pt x="1082914" y="-38376"/>
                  <a:pt x="1050510" y="1158"/>
                  <a:pt x="1175930" y="0"/>
                </a:cubicBezTo>
                <a:cubicBezTo>
                  <a:pt x="1301350" y="-1158"/>
                  <a:pt x="1764656" y="22637"/>
                  <a:pt x="1936826" y="0"/>
                </a:cubicBezTo>
                <a:cubicBezTo>
                  <a:pt x="2108996" y="-22637"/>
                  <a:pt x="2120283" y="28805"/>
                  <a:pt x="2236573" y="0"/>
                </a:cubicBezTo>
                <a:cubicBezTo>
                  <a:pt x="2352863" y="-28805"/>
                  <a:pt x="2711751" y="30214"/>
                  <a:pt x="2905239" y="0"/>
                </a:cubicBezTo>
                <a:cubicBezTo>
                  <a:pt x="3098727" y="-30214"/>
                  <a:pt x="3167379" y="4233"/>
                  <a:pt x="3297216" y="0"/>
                </a:cubicBezTo>
                <a:cubicBezTo>
                  <a:pt x="3427053" y="-4233"/>
                  <a:pt x="3600999" y="37660"/>
                  <a:pt x="3873652" y="0"/>
                </a:cubicBezTo>
                <a:cubicBezTo>
                  <a:pt x="4146305" y="-37660"/>
                  <a:pt x="4117880" y="18623"/>
                  <a:pt x="4265629" y="0"/>
                </a:cubicBezTo>
                <a:cubicBezTo>
                  <a:pt x="4413378" y="-18623"/>
                  <a:pt x="4536589" y="51797"/>
                  <a:pt x="4749835" y="0"/>
                </a:cubicBezTo>
                <a:cubicBezTo>
                  <a:pt x="4963081" y="-51797"/>
                  <a:pt x="5241125" y="31061"/>
                  <a:pt x="5418501" y="0"/>
                </a:cubicBezTo>
                <a:cubicBezTo>
                  <a:pt x="5595877" y="-31061"/>
                  <a:pt x="5776176" y="31797"/>
                  <a:pt x="6087167" y="0"/>
                </a:cubicBezTo>
                <a:cubicBezTo>
                  <a:pt x="6398158" y="-31797"/>
                  <a:pt x="6549158" y="83176"/>
                  <a:pt x="6848063" y="0"/>
                </a:cubicBezTo>
                <a:cubicBezTo>
                  <a:pt x="7146968" y="-83176"/>
                  <a:pt x="7054864" y="22635"/>
                  <a:pt x="7240040" y="0"/>
                </a:cubicBezTo>
                <a:cubicBezTo>
                  <a:pt x="7425216" y="-22635"/>
                  <a:pt x="7758679" y="60433"/>
                  <a:pt x="8000936" y="0"/>
                </a:cubicBezTo>
                <a:cubicBezTo>
                  <a:pt x="8243193" y="-60433"/>
                  <a:pt x="8350755" y="48972"/>
                  <a:pt x="8485143" y="0"/>
                </a:cubicBezTo>
                <a:cubicBezTo>
                  <a:pt x="8619531" y="-48972"/>
                  <a:pt x="8932150" y="18863"/>
                  <a:pt x="9222981" y="0"/>
                </a:cubicBezTo>
                <a:cubicBezTo>
                  <a:pt x="9270257" y="224125"/>
                  <a:pt x="9179078" y="374324"/>
                  <a:pt x="9222981" y="507523"/>
                </a:cubicBezTo>
                <a:cubicBezTo>
                  <a:pt x="9266884" y="640722"/>
                  <a:pt x="9195818" y="823796"/>
                  <a:pt x="9222981" y="983654"/>
                </a:cubicBezTo>
                <a:cubicBezTo>
                  <a:pt x="9250144" y="1143512"/>
                  <a:pt x="9189907" y="1441065"/>
                  <a:pt x="9222981" y="1569660"/>
                </a:cubicBezTo>
                <a:cubicBezTo>
                  <a:pt x="9073404" y="1587205"/>
                  <a:pt x="9031126" y="1567324"/>
                  <a:pt x="8923234" y="1569660"/>
                </a:cubicBezTo>
                <a:cubicBezTo>
                  <a:pt x="8815342" y="1571996"/>
                  <a:pt x="8596721" y="1556465"/>
                  <a:pt x="8439028" y="1569660"/>
                </a:cubicBezTo>
                <a:cubicBezTo>
                  <a:pt x="8281335" y="1582855"/>
                  <a:pt x="8199918" y="1557619"/>
                  <a:pt x="8047051" y="1569660"/>
                </a:cubicBezTo>
                <a:cubicBezTo>
                  <a:pt x="7894184" y="1581701"/>
                  <a:pt x="7815688" y="1540518"/>
                  <a:pt x="7655074" y="1569660"/>
                </a:cubicBezTo>
                <a:cubicBezTo>
                  <a:pt x="7494460" y="1598802"/>
                  <a:pt x="7267928" y="1541670"/>
                  <a:pt x="7170868" y="1569660"/>
                </a:cubicBezTo>
                <a:cubicBezTo>
                  <a:pt x="7073808" y="1597650"/>
                  <a:pt x="6875396" y="1535563"/>
                  <a:pt x="6778891" y="1569660"/>
                </a:cubicBezTo>
                <a:cubicBezTo>
                  <a:pt x="6682386" y="1603757"/>
                  <a:pt x="6484497" y="1548502"/>
                  <a:pt x="6202455" y="1569660"/>
                </a:cubicBezTo>
                <a:cubicBezTo>
                  <a:pt x="5920413" y="1590818"/>
                  <a:pt x="5969500" y="1556535"/>
                  <a:pt x="5902708" y="1569660"/>
                </a:cubicBezTo>
                <a:cubicBezTo>
                  <a:pt x="5835916" y="1582785"/>
                  <a:pt x="5622098" y="1565541"/>
                  <a:pt x="5418501" y="1569660"/>
                </a:cubicBezTo>
                <a:cubicBezTo>
                  <a:pt x="5214904" y="1573779"/>
                  <a:pt x="5027923" y="1509131"/>
                  <a:pt x="4842065" y="1569660"/>
                </a:cubicBezTo>
                <a:cubicBezTo>
                  <a:pt x="4656207" y="1630189"/>
                  <a:pt x="4406762" y="1542083"/>
                  <a:pt x="4265629" y="1569660"/>
                </a:cubicBezTo>
                <a:cubicBezTo>
                  <a:pt x="4124496" y="1597237"/>
                  <a:pt x="3950119" y="1514102"/>
                  <a:pt x="3781422" y="1569660"/>
                </a:cubicBezTo>
                <a:cubicBezTo>
                  <a:pt x="3612725" y="1625218"/>
                  <a:pt x="3412205" y="1567561"/>
                  <a:pt x="3112756" y="1569660"/>
                </a:cubicBezTo>
                <a:cubicBezTo>
                  <a:pt x="2813307" y="1571759"/>
                  <a:pt x="2816719" y="1550512"/>
                  <a:pt x="2536320" y="1569660"/>
                </a:cubicBezTo>
                <a:cubicBezTo>
                  <a:pt x="2255921" y="1588808"/>
                  <a:pt x="2088677" y="1529933"/>
                  <a:pt x="1775424" y="1569660"/>
                </a:cubicBezTo>
                <a:cubicBezTo>
                  <a:pt x="1462171" y="1609387"/>
                  <a:pt x="1489279" y="1529346"/>
                  <a:pt x="1383447" y="1569660"/>
                </a:cubicBezTo>
                <a:cubicBezTo>
                  <a:pt x="1277615" y="1609974"/>
                  <a:pt x="1180431" y="1566957"/>
                  <a:pt x="1083700" y="1569660"/>
                </a:cubicBezTo>
                <a:cubicBezTo>
                  <a:pt x="986969" y="1572363"/>
                  <a:pt x="778583" y="1526562"/>
                  <a:pt x="691724" y="1569660"/>
                </a:cubicBezTo>
                <a:cubicBezTo>
                  <a:pt x="604865" y="1612758"/>
                  <a:pt x="198567" y="1510144"/>
                  <a:pt x="0" y="1569660"/>
                </a:cubicBezTo>
                <a:cubicBezTo>
                  <a:pt x="-36780" y="1440594"/>
                  <a:pt x="3165" y="1223794"/>
                  <a:pt x="0" y="1077833"/>
                </a:cubicBezTo>
                <a:cubicBezTo>
                  <a:pt x="-3165" y="931872"/>
                  <a:pt x="62221" y="728988"/>
                  <a:pt x="0" y="554613"/>
                </a:cubicBezTo>
                <a:cubicBezTo>
                  <a:pt x="-62221" y="380238"/>
                  <a:pt x="64182" y="205722"/>
                  <a:pt x="0" y="0"/>
                </a:cubicBezTo>
                <a:close/>
              </a:path>
            </a:pathLst>
          </a:custGeom>
          <a:ln>
            <a:extLst>
              <a:ext uri="{C807C97D-BFC1-408E-A445-0C87EB9F89A2}">
                <ask:lineSketchStyleProps xmlns:ask="http://schemas.microsoft.com/office/drawing/2018/sketchyshapes" sd="1476068120">
                  <a:prstGeom prst="rect">
                    <a:avLst/>
                  </a:prstGeom>
                  <ask:type>
                    <ask:lineSketchScribble/>
                  </ask:type>
                </ask:lineSketchStyleProps>
              </a:ext>
            </a:extLst>
          </a:ln>
        </p:spPr>
        <p:style>
          <a:lnRef idx="2">
            <a:schemeClr val="accent2"/>
          </a:lnRef>
          <a:fillRef idx="1">
            <a:schemeClr val="lt1"/>
          </a:fillRef>
          <a:effectRef idx="0">
            <a:schemeClr val="accent2"/>
          </a:effectRef>
          <a:fontRef idx="minor">
            <a:schemeClr val="dk1"/>
          </a:fontRef>
        </p:style>
        <p:txBody>
          <a:bodyPr wrap="square">
            <a:spAutoFit/>
          </a:bodyPr>
          <a:lstStyle/>
          <a:p>
            <a:pPr algn="r" rtl="1"/>
            <a:r>
              <a:rPr lang="ar-KW" sz="2400" b="0" i="0" dirty="0">
                <a:solidFill>
                  <a:srgbClr val="333333"/>
                </a:solidFill>
                <a:effectLst/>
                <a:latin typeface="Sakkal Majalla" panose="02000000000000000000" pitchFamily="2" charset="-78"/>
                <a:cs typeface="Sakkal Majalla" panose="02000000000000000000" pitchFamily="2" charset="-78"/>
              </a:rPr>
              <a:t>التأثير على العلاقات الأسرية: </a:t>
            </a:r>
            <a:endParaRPr lang="en-US" sz="2400" b="0" i="0" dirty="0">
              <a:solidFill>
                <a:srgbClr val="333333"/>
              </a:solidFill>
              <a:effectLst/>
              <a:latin typeface="Sakkal Majalla" panose="02000000000000000000" pitchFamily="2" charset="-78"/>
              <a:cs typeface="Sakkal Majalla" panose="02000000000000000000" pitchFamily="2" charset="-78"/>
            </a:endParaRPr>
          </a:p>
          <a:p>
            <a:pPr algn="r" rtl="1"/>
            <a:r>
              <a:rPr lang="ar-KW" sz="2400" b="0" i="0" dirty="0">
                <a:solidFill>
                  <a:srgbClr val="333333"/>
                </a:solidFill>
                <a:effectLst/>
                <a:latin typeface="Sakkal Majalla" panose="02000000000000000000" pitchFamily="2" charset="-78"/>
                <a:cs typeface="Sakkal Majalla" panose="02000000000000000000" pitchFamily="2" charset="-78"/>
              </a:rPr>
              <a:t>تلعب مواقع التواصل الاجتماعي دوراً سلبياً في نوعية العلاقات الأسرية وقوتها، حيث يؤدي ما يقضيه الفرد من ساعات طويلة في تصفح هذه المواقع، وانشغاله بعلاقاته الافتراضية فيها إلى البعد عن أفراد أسرته وفتور العلاقات التي تربطه بهم.</a:t>
            </a:r>
          </a:p>
        </p:txBody>
      </p:sp>
      <p:pic>
        <p:nvPicPr>
          <p:cNvPr id="6" name="Picture 6"/>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1817157" y="6771654"/>
            <a:ext cx="438710" cy="407601"/>
          </a:xfrm>
          <a:prstGeom prst="rect">
            <a:avLst/>
          </a:prstGeom>
        </p:spPr>
      </p:pic>
      <p:sp>
        <p:nvSpPr>
          <p:cNvPr id="24" name="TextBox 23">
            <a:extLst>
              <a:ext uri="{FF2B5EF4-FFF2-40B4-BE49-F238E27FC236}">
                <a16:creationId xmlns:a16="http://schemas.microsoft.com/office/drawing/2014/main" id="{E25FFD9F-1CED-496B-A39F-CEC136AFFA63}"/>
              </a:ext>
            </a:extLst>
          </p:cNvPr>
          <p:cNvSpPr txBox="1"/>
          <p:nvPr/>
        </p:nvSpPr>
        <p:spPr>
          <a:xfrm>
            <a:off x="10700390" y="7473369"/>
            <a:ext cx="7216424" cy="1200329"/>
          </a:xfrm>
          <a:custGeom>
            <a:avLst/>
            <a:gdLst>
              <a:gd name="connsiteX0" fmla="*/ 0 w 7216424"/>
              <a:gd name="connsiteY0" fmla="*/ 0 h 1200329"/>
              <a:gd name="connsiteX1" fmla="*/ 482945 w 7216424"/>
              <a:gd name="connsiteY1" fmla="*/ 0 h 1200329"/>
              <a:gd name="connsiteX2" fmla="*/ 893726 w 7216424"/>
              <a:gd name="connsiteY2" fmla="*/ 0 h 1200329"/>
              <a:gd name="connsiteX3" fmla="*/ 1376672 w 7216424"/>
              <a:gd name="connsiteY3" fmla="*/ 0 h 1200329"/>
              <a:gd name="connsiteX4" fmla="*/ 2003945 w 7216424"/>
              <a:gd name="connsiteY4" fmla="*/ 0 h 1200329"/>
              <a:gd name="connsiteX5" fmla="*/ 2414726 w 7216424"/>
              <a:gd name="connsiteY5" fmla="*/ 0 h 1200329"/>
              <a:gd name="connsiteX6" fmla="*/ 2825508 w 7216424"/>
              <a:gd name="connsiteY6" fmla="*/ 0 h 1200329"/>
              <a:gd name="connsiteX7" fmla="*/ 3308453 w 7216424"/>
              <a:gd name="connsiteY7" fmla="*/ 0 h 1200329"/>
              <a:gd name="connsiteX8" fmla="*/ 3719234 w 7216424"/>
              <a:gd name="connsiteY8" fmla="*/ 0 h 1200329"/>
              <a:gd name="connsiteX9" fmla="*/ 4202179 w 7216424"/>
              <a:gd name="connsiteY9" fmla="*/ 0 h 1200329"/>
              <a:gd name="connsiteX10" fmla="*/ 4829453 w 7216424"/>
              <a:gd name="connsiteY10" fmla="*/ 0 h 1200329"/>
              <a:gd name="connsiteX11" fmla="*/ 5528891 w 7216424"/>
              <a:gd name="connsiteY11" fmla="*/ 0 h 1200329"/>
              <a:gd name="connsiteX12" fmla="*/ 6084001 w 7216424"/>
              <a:gd name="connsiteY12" fmla="*/ 0 h 1200329"/>
              <a:gd name="connsiteX13" fmla="*/ 6422617 w 7216424"/>
              <a:gd name="connsiteY13" fmla="*/ 0 h 1200329"/>
              <a:gd name="connsiteX14" fmla="*/ 7216424 w 7216424"/>
              <a:gd name="connsiteY14" fmla="*/ 0 h 1200329"/>
              <a:gd name="connsiteX15" fmla="*/ 7216424 w 7216424"/>
              <a:gd name="connsiteY15" fmla="*/ 364100 h 1200329"/>
              <a:gd name="connsiteX16" fmla="*/ 7216424 w 7216424"/>
              <a:gd name="connsiteY16" fmla="*/ 740203 h 1200329"/>
              <a:gd name="connsiteX17" fmla="*/ 7216424 w 7216424"/>
              <a:gd name="connsiteY17" fmla="*/ 1200329 h 1200329"/>
              <a:gd name="connsiteX18" fmla="*/ 6516986 w 7216424"/>
              <a:gd name="connsiteY18" fmla="*/ 1200329 h 1200329"/>
              <a:gd name="connsiteX19" fmla="*/ 6106205 w 7216424"/>
              <a:gd name="connsiteY19" fmla="*/ 1200329 h 1200329"/>
              <a:gd name="connsiteX20" fmla="*/ 5623260 w 7216424"/>
              <a:gd name="connsiteY20" fmla="*/ 1200329 h 1200329"/>
              <a:gd name="connsiteX21" fmla="*/ 5284643 w 7216424"/>
              <a:gd name="connsiteY21" fmla="*/ 1200329 h 1200329"/>
              <a:gd name="connsiteX22" fmla="*/ 4873862 w 7216424"/>
              <a:gd name="connsiteY22" fmla="*/ 1200329 h 1200329"/>
              <a:gd name="connsiteX23" fmla="*/ 4463081 w 7216424"/>
              <a:gd name="connsiteY23" fmla="*/ 1200329 h 1200329"/>
              <a:gd name="connsiteX24" fmla="*/ 3907971 w 7216424"/>
              <a:gd name="connsiteY24" fmla="*/ 1200329 h 1200329"/>
              <a:gd name="connsiteX25" fmla="*/ 3425026 w 7216424"/>
              <a:gd name="connsiteY25" fmla="*/ 1200329 h 1200329"/>
              <a:gd name="connsiteX26" fmla="*/ 2869916 w 7216424"/>
              <a:gd name="connsiteY26" fmla="*/ 1200329 h 1200329"/>
              <a:gd name="connsiteX27" fmla="*/ 2170478 w 7216424"/>
              <a:gd name="connsiteY27" fmla="*/ 1200329 h 1200329"/>
              <a:gd name="connsiteX28" fmla="*/ 1759697 w 7216424"/>
              <a:gd name="connsiteY28" fmla="*/ 1200329 h 1200329"/>
              <a:gd name="connsiteX29" fmla="*/ 1348916 w 7216424"/>
              <a:gd name="connsiteY29" fmla="*/ 1200329 h 1200329"/>
              <a:gd name="connsiteX30" fmla="*/ 938135 w 7216424"/>
              <a:gd name="connsiteY30" fmla="*/ 1200329 h 1200329"/>
              <a:gd name="connsiteX31" fmla="*/ 0 w 7216424"/>
              <a:gd name="connsiteY31" fmla="*/ 1200329 h 1200329"/>
              <a:gd name="connsiteX32" fmla="*/ 0 w 7216424"/>
              <a:gd name="connsiteY32" fmla="*/ 776213 h 1200329"/>
              <a:gd name="connsiteX33" fmla="*/ 0 w 7216424"/>
              <a:gd name="connsiteY33" fmla="*/ 352097 h 1200329"/>
              <a:gd name="connsiteX34" fmla="*/ 0 w 7216424"/>
              <a:gd name="connsiteY34" fmla="*/ 0 h 1200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216424" h="1200329" fill="none" extrusionOk="0">
                <a:moveTo>
                  <a:pt x="0" y="0"/>
                </a:moveTo>
                <a:cubicBezTo>
                  <a:pt x="103873" y="-34316"/>
                  <a:pt x="365090" y="23750"/>
                  <a:pt x="482945" y="0"/>
                </a:cubicBezTo>
                <a:cubicBezTo>
                  <a:pt x="600800" y="-23750"/>
                  <a:pt x="798563" y="1450"/>
                  <a:pt x="893726" y="0"/>
                </a:cubicBezTo>
                <a:cubicBezTo>
                  <a:pt x="988889" y="-1450"/>
                  <a:pt x="1247075" y="46521"/>
                  <a:pt x="1376672" y="0"/>
                </a:cubicBezTo>
                <a:cubicBezTo>
                  <a:pt x="1506269" y="-46521"/>
                  <a:pt x="1807572" y="55057"/>
                  <a:pt x="2003945" y="0"/>
                </a:cubicBezTo>
                <a:cubicBezTo>
                  <a:pt x="2200318" y="-55057"/>
                  <a:pt x="2269147" y="30232"/>
                  <a:pt x="2414726" y="0"/>
                </a:cubicBezTo>
                <a:cubicBezTo>
                  <a:pt x="2560305" y="-30232"/>
                  <a:pt x="2710478" y="47093"/>
                  <a:pt x="2825508" y="0"/>
                </a:cubicBezTo>
                <a:cubicBezTo>
                  <a:pt x="2940538" y="-47093"/>
                  <a:pt x="3196680" y="14453"/>
                  <a:pt x="3308453" y="0"/>
                </a:cubicBezTo>
                <a:cubicBezTo>
                  <a:pt x="3420226" y="-14453"/>
                  <a:pt x="3633535" y="41"/>
                  <a:pt x="3719234" y="0"/>
                </a:cubicBezTo>
                <a:cubicBezTo>
                  <a:pt x="3804933" y="-41"/>
                  <a:pt x="3962902" y="53008"/>
                  <a:pt x="4202179" y="0"/>
                </a:cubicBezTo>
                <a:cubicBezTo>
                  <a:pt x="4441456" y="-53008"/>
                  <a:pt x="4610813" y="50314"/>
                  <a:pt x="4829453" y="0"/>
                </a:cubicBezTo>
                <a:cubicBezTo>
                  <a:pt x="5048093" y="-50314"/>
                  <a:pt x="5256614" y="11829"/>
                  <a:pt x="5528891" y="0"/>
                </a:cubicBezTo>
                <a:cubicBezTo>
                  <a:pt x="5801168" y="-11829"/>
                  <a:pt x="5884799" y="62791"/>
                  <a:pt x="6084001" y="0"/>
                </a:cubicBezTo>
                <a:cubicBezTo>
                  <a:pt x="6283203" y="-62791"/>
                  <a:pt x="6258746" y="29110"/>
                  <a:pt x="6422617" y="0"/>
                </a:cubicBezTo>
                <a:cubicBezTo>
                  <a:pt x="6586488" y="-29110"/>
                  <a:pt x="7003851" y="79014"/>
                  <a:pt x="7216424" y="0"/>
                </a:cubicBezTo>
                <a:cubicBezTo>
                  <a:pt x="7245179" y="89655"/>
                  <a:pt x="7206966" y="270576"/>
                  <a:pt x="7216424" y="364100"/>
                </a:cubicBezTo>
                <a:cubicBezTo>
                  <a:pt x="7225882" y="457624"/>
                  <a:pt x="7183487" y="609357"/>
                  <a:pt x="7216424" y="740203"/>
                </a:cubicBezTo>
                <a:cubicBezTo>
                  <a:pt x="7249361" y="871049"/>
                  <a:pt x="7215456" y="1075640"/>
                  <a:pt x="7216424" y="1200329"/>
                </a:cubicBezTo>
                <a:cubicBezTo>
                  <a:pt x="7050498" y="1270811"/>
                  <a:pt x="6844099" y="1173612"/>
                  <a:pt x="6516986" y="1200329"/>
                </a:cubicBezTo>
                <a:cubicBezTo>
                  <a:pt x="6189873" y="1227046"/>
                  <a:pt x="6230435" y="1196052"/>
                  <a:pt x="6106205" y="1200329"/>
                </a:cubicBezTo>
                <a:cubicBezTo>
                  <a:pt x="5981975" y="1204606"/>
                  <a:pt x="5754065" y="1195198"/>
                  <a:pt x="5623260" y="1200329"/>
                </a:cubicBezTo>
                <a:cubicBezTo>
                  <a:pt x="5492456" y="1205460"/>
                  <a:pt x="5399008" y="1197646"/>
                  <a:pt x="5284643" y="1200329"/>
                </a:cubicBezTo>
                <a:cubicBezTo>
                  <a:pt x="5170278" y="1203012"/>
                  <a:pt x="5041059" y="1152830"/>
                  <a:pt x="4873862" y="1200329"/>
                </a:cubicBezTo>
                <a:cubicBezTo>
                  <a:pt x="4706665" y="1247828"/>
                  <a:pt x="4628805" y="1161204"/>
                  <a:pt x="4463081" y="1200329"/>
                </a:cubicBezTo>
                <a:cubicBezTo>
                  <a:pt x="4297357" y="1239454"/>
                  <a:pt x="4177555" y="1172645"/>
                  <a:pt x="3907971" y="1200329"/>
                </a:cubicBezTo>
                <a:cubicBezTo>
                  <a:pt x="3638387" y="1228013"/>
                  <a:pt x="3590090" y="1166964"/>
                  <a:pt x="3425026" y="1200329"/>
                </a:cubicBezTo>
                <a:cubicBezTo>
                  <a:pt x="3259962" y="1233694"/>
                  <a:pt x="2997755" y="1158356"/>
                  <a:pt x="2869916" y="1200329"/>
                </a:cubicBezTo>
                <a:cubicBezTo>
                  <a:pt x="2742077" y="1242302"/>
                  <a:pt x="2436665" y="1164293"/>
                  <a:pt x="2170478" y="1200329"/>
                </a:cubicBezTo>
                <a:cubicBezTo>
                  <a:pt x="1904291" y="1236365"/>
                  <a:pt x="1879994" y="1193611"/>
                  <a:pt x="1759697" y="1200329"/>
                </a:cubicBezTo>
                <a:cubicBezTo>
                  <a:pt x="1639400" y="1207047"/>
                  <a:pt x="1504301" y="1161744"/>
                  <a:pt x="1348916" y="1200329"/>
                </a:cubicBezTo>
                <a:cubicBezTo>
                  <a:pt x="1193531" y="1238914"/>
                  <a:pt x="1045620" y="1194772"/>
                  <a:pt x="938135" y="1200329"/>
                </a:cubicBezTo>
                <a:cubicBezTo>
                  <a:pt x="830650" y="1205886"/>
                  <a:pt x="264580" y="1147274"/>
                  <a:pt x="0" y="1200329"/>
                </a:cubicBezTo>
                <a:cubicBezTo>
                  <a:pt x="-18783" y="1001430"/>
                  <a:pt x="42523" y="887998"/>
                  <a:pt x="0" y="776213"/>
                </a:cubicBezTo>
                <a:cubicBezTo>
                  <a:pt x="-42523" y="664428"/>
                  <a:pt x="28635" y="527744"/>
                  <a:pt x="0" y="352097"/>
                </a:cubicBezTo>
                <a:cubicBezTo>
                  <a:pt x="-28635" y="176450"/>
                  <a:pt x="38540" y="73055"/>
                  <a:pt x="0" y="0"/>
                </a:cubicBezTo>
                <a:close/>
              </a:path>
              <a:path w="7216424" h="1200329" stroke="0" extrusionOk="0">
                <a:moveTo>
                  <a:pt x="0" y="0"/>
                </a:moveTo>
                <a:cubicBezTo>
                  <a:pt x="161233" y="-25736"/>
                  <a:pt x="185068" y="31919"/>
                  <a:pt x="338617" y="0"/>
                </a:cubicBezTo>
                <a:cubicBezTo>
                  <a:pt x="492166" y="-31919"/>
                  <a:pt x="767285" y="56102"/>
                  <a:pt x="893726" y="0"/>
                </a:cubicBezTo>
                <a:cubicBezTo>
                  <a:pt x="1020167" y="-56102"/>
                  <a:pt x="1155666" y="35307"/>
                  <a:pt x="1232343" y="0"/>
                </a:cubicBezTo>
                <a:cubicBezTo>
                  <a:pt x="1309020" y="-35307"/>
                  <a:pt x="1645401" y="9857"/>
                  <a:pt x="1931781" y="0"/>
                </a:cubicBezTo>
                <a:cubicBezTo>
                  <a:pt x="2218161" y="-9857"/>
                  <a:pt x="2107446" y="9081"/>
                  <a:pt x="2270398" y="0"/>
                </a:cubicBezTo>
                <a:cubicBezTo>
                  <a:pt x="2433350" y="-9081"/>
                  <a:pt x="2614786" y="1290"/>
                  <a:pt x="2897672" y="0"/>
                </a:cubicBezTo>
                <a:cubicBezTo>
                  <a:pt x="3180558" y="-1290"/>
                  <a:pt x="3191049" y="46585"/>
                  <a:pt x="3308453" y="0"/>
                </a:cubicBezTo>
                <a:cubicBezTo>
                  <a:pt x="3425857" y="-46585"/>
                  <a:pt x="3625382" y="55230"/>
                  <a:pt x="3863562" y="0"/>
                </a:cubicBezTo>
                <a:cubicBezTo>
                  <a:pt x="4101742" y="-55230"/>
                  <a:pt x="4143651" y="693"/>
                  <a:pt x="4274343" y="0"/>
                </a:cubicBezTo>
                <a:cubicBezTo>
                  <a:pt x="4405035" y="-693"/>
                  <a:pt x="4563918" y="21764"/>
                  <a:pt x="4757289" y="0"/>
                </a:cubicBezTo>
                <a:cubicBezTo>
                  <a:pt x="4950660" y="-21764"/>
                  <a:pt x="5198739" y="52194"/>
                  <a:pt x="5384563" y="0"/>
                </a:cubicBezTo>
                <a:cubicBezTo>
                  <a:pt x="5570387" y="-52194"/>
                  <a:pt x="5700553" y="32335"/>
                  <a:pt x="6011836" y="0"/>
                </a:cubicBezTo>
                <a:cubicBezTo>
                  <a:pt x="6323119" y="-32335"/>
                  <a:pt x="6412987" y="33741"/>
                  <a:pt x="6711274" y="0"/>
                </a:cubicBezTo>
                <a:cubicBezTo>
                  <a:pt x="7009561" y="-33741"/>
                  <a:pt x="7074603" y="55935"/>
                  <a:pt x="7216424" y="0"/>
                </a:cubicBezTo>
                <a:cubicBezTo>
                  <a:pt x="7230494" y="201199"/>
                  <a:pt x="7199966" y="266033"/>
                  <a:pt x="7216424" y="424116"/>
                </a:cubicBezTo>
                <a:cubicBezTo>
                  <a:pt x="7232882" y="582199"/>
                  <a:pt x="7200369" y="633269"/>
                  <a:pt x="7216424" y="836229"/>
                </a:cubicBezTo>
                <a:cubicBezTo>
                  <a:pt x="7232479" y="1039189"/>
                  <a:pt x="7201112" y="1039193"/>
                  <a:pt x="7216424" y="1200329"/>
                </a:cubicBezTo>
                <a:cubicBezTo>
                  <a:pt x="7088297" y="1248853"/>
                  <a:pt x="6918978" y="1150534"/>
                  <a:pt x="6733479" y="1200329"/>
                </a:cubicBezTo>
                <a:cubicBezTo>
                  <a:pt x="6547980" y="1250124"/>
                  <a:pt x="6429511" y="1162142"/>
                  <a:pt x="6322698" y="1200329"/>
                </a:cubicBezTo>
                <a:cubicBezTo>
                  <a:pt x="6215885" y="1238516"/>
                  <a:pt x="6043724" y="1146352"/>
                  <a:pt x="5839752" y="1200329"/>
                </a:cubicBezTo>
                <a:cubicBezTo>
                  <a:pt x="5635780" y="1254306"/>
                  <a:pt x="5496279" y="1190955"/>
                  <a:pt x="5356807" y="1200329"/>
                </a:cubicBezTo>
                <a:cubicBezTo>
                  <a:pt x="5217336" y="1209703"/>
                  <a:pt x="5013198" y="1144310"/>
                  <a:pt x="4873862" y="1200329"/>
                </a:cubicBezTo>
                <a:cubicBezTo>
                  <a:pt x="4734527" y="1256348"/>
                  <a:pt x="4620509" y="1168198"/>
                  <a:pt x="4463081" y="1200329"/>
                </a:cubicBezTo>
                <a:cubicBezTo>
                  <a:pt x="4305653" y="1232460"/>
                  <a:pt x="4142801" y="1174735"/>
                  <a:pt x="4052300" y="1200329"/>
                </a:cubicBezTo>
                <a:cubicBezTo>
                  <a:pt x="3961799" y="1225923"/>
                  <a:pt x="3733042" y="1150874"/>
                  <a:pt x="3569354" y="1200329"/>
                </a:cubicBezTo>
                <a:cubicBezTo>
                  <a:pt x="3405666" y="1249784"/>
                  <a:pt x="3266961" y="1192527"/>
                  <a:pt x="3158573" y="1200329"/>
                </a:cubicBezTo>
                <a:cubicBezTo>
                  <a:pt x="3050185" y="1208131"/>
                  <a:pt x="2719592" y="1196371"/>
                  <a:pt x="2603464" y="1200329"/>
                </a:cubicBezTo>
                <a:cubicBezTo>
                  <a:pt x="2487336" y="1204287"/>
                  <a:pt x="2424470" y="1174491"/>
                  <a:pt x="2264847" y="1200329"/>
                </a:cubicBezTo>
                <a:cubicBezTo>
                  <a:pt x="2105224" y="1226167"/>
                  <a:pt x="1978529" y="1186286"/>
                  <a:pt x="1781902" y="1200329"/>
                </a:cubicBezTo>
                <a:cubicBezTo>
                  <a:pt x="1585275" y="1214372"/>
                  <a:pt x="1364881" y="1137756"/>
                  <a:pt x="1226792" y="1200329"/>
                </a:cubicBezTo>
                <a:cubicBezTo>
                  <a:pt x="1088703" y="1262902"/>
                  <a:pt x="944615" y="1150681"/>
                  <a:pt x="671683" y="1200329"/>
                </a:cubicBezTo>
                <a:cubicBezTo>
                  <a:pt x="398751" y="1249977"/>
                  <a:pt x="172755" y="1192931"/>
                  <a:pt x="0" y="1200329"/>
                </a:cubicBezTo>
                <a:cubicBezTo>
                  <a:pt x="-31641" y="1092363"/>
                  <a:pt x="19176" y="902557"/>
                  <a:pt x="0" y="788216"/>
                </a:cubicBezTo>
                <a:cubicBezTo>
                  <a:pt x="-19176" y="673875"/>
                  <a:pt x="40328" y="543735"/>
                  <a:pt x="0" y="412113"/>
                </a:cubicBezTo>
                <a:cubicBezTo>
                  <a:pt x="-40328" y="280491"/>
                  <a:pt x="19492" y="153018"/>
                  <a:pt x="0" y="0"/>
                </a:cubicBezTo>
                <a:close/>
              </a:path>
            </a:pathLst>
          </a:custGeom>
          <a:ln>
            <a:extLst>
              <a:ext uri="{C807C97D-BFC1-408E-A445-0C87EB9F89A2}">
                <ask:lineSketchStyleProps xmlns:ask="http://schemas.microsoft.com/office/drawing/2018/sketchyshapes" sd="1476068120">
                  <a:prstGeom prst="rect">
                    <a:avLst/>
                  </a:prstGeom>
                  <ask:type>
                    <ask:lineSketchScribble/>
                  </ask:type>
                </ask:lineSketchStyleProps>
              </a:ext>
            </a:extLst>
          </a:ln>
        </p:spPr>
        <p:style>
          <a:lnRef idx="2">
            <a:schemeClr val="accent2"/>
          </a:lnRef>
          <a:fillRef idx="1">
            <a:schemeClr val="lt1"/>
          </a:fillRef>
          <a:effectRef idx="0">
            <a:schemeClr val="accent2"/>
          </a:effectRef>
          <a:fontRef idx="minor">
            <a:schemeClr val="dk1"/>
          </a:fontRef>
        </p:style>
        <p:txBody>
          <a:bodyPr wrap="square">
            <a:spAutoFit/>
          </a:bodyPr>
          <a:lstStyle/>
          <a:p>
            <a:pPr algn="r" rtl="1"/>
            <a:r>
              <a:rPr lang="ar-KW" sz="2400" b="0" i="0" dirty="0">
                <a:solidFill>
                  <a:srgbClr val="333333"/>
                </a:solidFill>
                <a:effectLst/>
                <a:latin typeface="Sakkal Majalla" panose="02000000000000000000" pitchFamily="2" charset="-78"/>
                <a:cs typeface="Sakkal Majalla" panose="02000000000000000000" pitchFamily="2" charset="-78"/>
              </a:rPr>
              <a:t>مخالفة منظومة العادات والتقاليد:</a:t>
            </a:r>
            <a:endParaRPr lang="en-US" sz="2400" b="0" i="0" dirty="0">
              <a:solidFill>
                <a:srgbClr val="333333"/>
              </a:solidFill>
              <a:effectLst/>
              <a:latin typeface="Sakkal Majalla" panose="02000000000000000000" pitchFamily="2" charset="-78"/>
              <a:cs typeface="Sakkal Majalla" panose="02000000000000000000" pitchFamily="2" charset="-78"/>
            </a:endParaRPr>
          </a:p>
          <a:p>
            <a:pPr algn="r" rtl="1"/>
            <a:r>
              <a:rPr lang="ar-KW" sz="2400" b="0" i="0" dirty="0">
                <a:solidFill>
                  <a:srgbClr val="333333"/>
                </a:solidFill>
                <a:effectLst/>
                <a:latin typeface="Sakkal Majalla" panose="02000000000000000000" pitchFamily="2" charset="-78"/>
                <a:cs typeface="Sakkal Majalla" panose="02000000000000000000" pitchFamily="2" charset="-78"/>
              </a:rPr>
              <a:t> قد [يؤدي الانفتاح الزائد الذي تؤمنه هذه المواقع إلى نشر قيم جديدة مخالفة لما اعتاد عليه المجتمع من عادات وتقاليد تشكّل هويته.</a:t>
            </a:r>
          </a:p>
        </p:txBody>
      </p:sp>
      <p:sp>
        <p:nvSpPr>
          <p:cNvPr id="25" name="TextBox 24">
            <a:extLst>
              <a:ext uri="{FF2B5EF4-FFF2-40B4-BE49-F238E27FC236}">
                <a16:creationId xmlns:a16="http://schemas.microsoft.com/office/drawing/2014/main" id="{9A071885-5FAD-4834-8CF6-19801CA51813}"/>
              </a:ext>
            </a:extLst>
          </p:cNvPr>
          <p:cNvSpPr txBox="1"/>
          <p:nvPr/>
        </p:nvSpPr>
        <p:spPr>
          <a:xfrm>
            <a:off x="1028699" y="8023651"/>
            <a:ext cx="9222981" cy="1569660"/>
          </a:xfrm>
          <a:custGeom>
            <a:avLst/>
            <a:gdLst>
              <a:gd name="connsiteX0" fmla="*/ 0 w 9222981"/>
              <a:gd name="connsiteY0" fmla="*/ 0 h 1569660"/>
              <a:gd name="connsiteX1" fmla="*/ 576436 w 9222981"/>
              <a:gd name="connsiteY1" fmla="*/ 0 h 1569660"/>
              <a:gd name="connsiteX2" fmla="*/ 1060643 w 9222981"/>
              <a:gd name="connsiteY2" fmla="*/ 0 h 1569660"/>
              <a:gd name="connsiteX3" fmla="*/ 1729309 w 9222981"/>
              <a:gd name="connsiteY3" fmla="*/ 0 h 1569660"/>
              <a:gd name="connsiteX4" fmla="*/ 2490205 w 9222981"/>
              <a:gd name="connsiteY4" fmla="*/ 0 h 1569660"/>
              <a:gd name="connsiteX5" fmla="*/ 3066641 w 9222981"/>
              <a:gd name="connsiteY5" fmla="*/ 0 h 1569660"/>
              <a:gd name="connsiteX6" fmla="*/ 3366388 w 9222981"/>
              <a:gd name="connsiteY6" fmla="*/ 0 h 1569660"/>
              <a:gd name="connsiteX7" fmla="*/ 3942824 w 9222981"/>
              <a:gd name="connsiteY7" fmla="*/ 0 h 1569660"/>
              <a:gd name="connsiteX8" fmla="*/ 4242571 w 9222981"/>
              <a:gd name="connsiteY8" fmla="*/ 0 h 1569660"/>
              <a:gd name="connsiteX9" fmla="*/ 4542318 w 9222981"/>
              <a:gd name="connsiteY9" fmla="*/ 0 h 1569660"/>
              <a:gd name="connsiteX10" fmla="*/ 4842065 w 9222981"/>
              <a:gd name="connsiteY10" fmla="*/ 0 h 1569660"/>
              <a:gd name="connsiteX11" fmla="*/ 5418501 w 9222981"/>
              <a:gd name="connsiteY11" fmla="*/ 0 h 1569660"/>
              <a:gd name="connsiteX12" fmla="*/ 5902708 w 9222981"/>
              <a:gd name="connsiteY12" fmla="*/ 0 h 1569660"/>
              <a:gd name="connsiteX13" fmla="*/ 6294685 w 9222981"/>
              <a:gd name="connsiteY13" fmla="*/ 0 h 1569660"/>
              <a:gd name="connsiteX14" fmla="*/ 6963351 w 9222981"/>
              <a:gd name="connsiteY14" fmla="*/ 0 h 1569660"/>
              <a:gd name="connsiteX15" fmla="*/ 7539787 w 9222981"/>
              <a:gd name="connsiteY15" fmla="*/ 0 h 1569660"/>
              <a:gd name="connsiteX16" fmla="*/ 8208453 w 9222981"/>
              <a:gd name="connsiteY16" fmla="*/ 0 h 1569660"/>
              <a:gd name="connsiteX17" fmla="*/ 8692660 w 9222981"/>
              <a:gd name="connsiteY17" fmla="*/ 0 h 1569660"/>
              <a:gd name="connsiteX18" fmla="*/ 9222981 w 9222981"/>
              <a:gd name="connsiteY18" fmla="*/ 0 h 1569660"/>
              <a:gd name="connsiteX19" fmla="*/ 9222981 w 9222981"/>
              <a:gd name="connsiteY19" fmla="*/ 476130 h 1569660"/>
              <a:gd name="connsiteX20" fmla="*/ 9222981 w 9222981"/>
              <a:gd name="connsiteY20" fmla="*/ 952260 h 1569660"/>
              <a:gd name="connsiteX21" fmla="*/ 9222981 w 9222981"/>
              <a:gd name="connsiteY21" fmla="*/ 1569660 h 1569660"/>
              <a:gd name="connsiteX22" fmla="*/ 8923234 w 9222981"/>
              <a:gd name="connsiteY22" fmla="*/ 1569660 h 1569660"/>
              <a:gd name="connsiteX23" fmla="*/ 8531257 w 9222981"/>
              <a:gd name="connsiteY23" fmla="*/ 1569660 h 1569660"/>
              <a:gd name="connsiteX24" fmla="*/ 7770361 w 9222981"/>
              <a:gd name="connsiteY24" fmla="*/ 1569660 h 1569660"/>
              <a:gd name="connsiteX25" fmla="*/ 7009466 w 9222981"/>
              <a:gd name="connsiteY25" fmla="*/ 1569660 h 1569660"/>
              <a:gd name="connsiteX26" fmla="*/ 6525259 w 9222981"/>
              <a:gd name="connsiteY26" fmla="*/ 1569660 h 1569660"/>
              <a:gd name="connsiteX27" fmla="*/ 6225512 w 9222981"/>
              <a:gd name="connsiteY27" fmla="*/ 1569660 h 1569660"/>
              <a:gd name="connsiteX28" fmla="*/ 5556846 w 9222981"/>
              <a:gd name="connsiteY28" fmla="*/ 1569660 h 1569660"/>
              <a:gd name="connsiteX29" fmla="*/ 5164869 w 9222981"/>
              <a:gd name="connsiteY29" fmla="*/ 1569660 h 1569660"/>
              <a:gd name="connsiteX30" fmla="*/ 4772893 w 9222981"/>
              <a:gd name="connsiteY30" fmla="*/ 1569660 h 1569660"/>
              <a:gd name="connsiteX31" fmla="*/ 4196456 w 9222981"/>
              <a:gd name="connsiteY31" fmla="*/ 1569660 h 1569660"/>
              <a:gd name="connsiteX32" fmla="*/ 3435560 w 9222981"/>
              <a:gd name="connsiteY32" fmla="*/ 1569660 h 1569660"/>
              <a:gd name="connsiteX33" fmla="*/ 2951354 w 9222981"/>
              <a:gd name="connsiteY33" fmla="*/ 1569660 h 1569660"/>
              <a:gd name="connsiteX34" fmla="*/ 2282688 w 9222981"/>
              <a:gd name="connsiteY34" fmla="*/ 1569660 h 1569660"/>
              <a:gd name="connsiteX35" fmla="*/ 1706251 w 9222981"/>
              <a:gd name="connsiteY35" fmla="*/ 1569660 h 1569660"/>
              <a:gd name="connsiteX36" fmla="*/ 1129815 w 9222981"/>
              <a:gd name="connsiteY36" fmla="*/ 1569660 h 1569660"/>
              <a:gd name="connsiteX37" fmla="*/ 0 w 9222981"/>
              <a:gd name="connsiteY37" fmla="*/ 1569660 h 1569660"/>
              <a:gd name="connsiteX38" fmla="*/ 0 w 9222981"/>
              <a:gd name="connsiteY38" fmla="*/ 1062137 h 1569660"/>
              <a:gd name="connsiteX39" fmla="*/ 0 w 9222981"/>
              <a:gd name="connsiteY39" fmla="*/ 507523 h 1569660"/>
              <a:gd name="connsiteX40" fmla="*/ 0 w 9222981"/>
              <a:gd name="connsiteY40" fmla="*/ 0 h 1569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9222981" h="1569660" fill="none" extrusionOk="0">
                <a:moveTo>
                  <a:pt x="0" y="0"/>
                </a:moveTo>
                <a:cubicBezTo>
                  <a:pt x="180393" y="-47618"/>
                  <a:pt x="289369" y="48934"/>
                  <a:pt x="576436" y="0"/>
                </a:cubicBezTo>
                <a:cubicBezTo>
                  <a:pt x="863503" y="-48934"/>
                  <a:pt x="921427" y="17603"/>
                  <a:pt x="1060643" y="0"/>
                </a:cubicBezTo>
                <a:cubicBezTo>
                  <a:pt x="1199859" y="-17603"/>
                  <a:pt x="1437011" y="47752"/>
                  <a:pt x="1729309" y="0"/>
                </a:cubicBezTo>
                <a:cubicBezTo>
                  <a:pt x="2021607" y="-47752"/>
                  <a:pt x="2252712" y="7353"/>
                  <a:pt x="2490205" y="0"/>
                </a:cubicBezTo>
                <a:cubicBezTo>
                  <a:pt x="2727698" y="-7353"/>
                  <a:pt x="2903694" y="44453"/>
                  <a:pt x="3066641" y="0"/>
                </a:cubicBezTo>
                <a:cubicBezTo>
                  <a:pt x="3229588" y="-44453"/>
                  <a:pt x="3279846" y="29451"/>
                  <a:pt x="3366388" y="0"/>
                </a:cubicBezTo>
                <a:cubicBezTo>
                  <a:pt x="3452930" y="-29451"/>
                  <a:pt x="3697865" y="34848"/>
                  <a:pt x="3942824" y="0"/>
                </a:cubicBezTo>
                <a:cubicBezTo>
                  <a:pt x="4187783" y="-34848"/>
                  <a:pt x="4094222" y="2171"/>
                  <a:pt x="4242571" y="0"/>
                </a:cubicBezTo>
                <a:cubicBezTo>
                  <a:pt x="4390920" y="-2171"/>
                  <a:pt x="4416291" y="35965"/>
                  <a:pt x="4542318" y="0"/>
                </a:cubicBezTo>
                <a:cubicBezTo>
                  <a:pt x="4668345" y="-35965"/>
                  <a:pt x="4765911" y="5513"/>
                  <a:pt x="4842065" y="0"/>
                </a:cubicBezTo>
                <a:cubicBezTo>
                  <a:pt x="4918219" y="-5513"/>
                  <a:pt x="5131824" y="15059"/>
                  <a:pt x="5418501" y="0"/>
                </a:cubicBezTo>
                <a:cubicBezTo>
                  <a:pt x="5705178" y="-15059"/>
                  <a:pt x="5763617" y="53240"/>
                  <a:pt x="5902708" y="0"/>
                </a:cubicBezTo>
                <a:cubicBezTo>
                  <a:pt x="6041799" y="-53240"/>
                  <a:pt x="6109067" y="42659"/>
                  <a:pt x="6294685" y="0"/>
                </a:cubicBezTo>
                <a:cubicBezTo>
                  <a:pt x="6480303" y="-42659"/>
                  <a:pt x="6700435" y="35466"/>
                  <a:pt x="6963351" y="0"/>
                </a:cubicBezTo>
                <a:cubicBezTo>
                  <a:pt x="7226267" y="-35466"/>
                  <a:pt x="7315165" y="53972"/>
                  <a:pt x="7539787" y="0"/>
                </a:cubicBezTo>
                <a:cubicBezTo>
                  <a:pt x="7764409" y="-53972"/>
                  <a:pt x="7903437" y="32107"/>
                  <a:pt x="8208453" y="0"/>
                </a:cubicBezTo>
                <a:cubicBezTo>
                  <a:pt x="8513469" y="-32107"/>
                  <a:pt x="8519744" y="33812"/>
                  <a:pt x="8692660" y="0"/>
                </a:cubicBezTo>
                <a:cubicBezTo>
                  <a:pt x="8865576" y="-33812"/>
                  <a:pt x="9098588" y="60566"/>
                  <a:pt x="9222981" y="0"/>
                </a:cubicBezTo>
                <a:cubicBezTo>
                  <a:pt x="9278818" y="123926"/>
                  <a:pt x="9217015" y="247191"/>
                  <a:pt x="9222981" y="476130"/>
                </a:cubicBezTo>
                <a:cubicBezTo>
                  <a:pt x="9228947" y="705069"/>
                  <a:pt x="9213029" y="727170"/>
                  <a:pt x="9222981" y="952260"/>
                </a:cubicBezTo>
                <a:cubicBezTo>
                  <a:pt x="9232933" y="1177350"/>
                  <a:pt x="9208028" y="1343982"/>
                  <a:pt x="9222981" y="1569660"/>
                </a:cubicBezTo>
                <a:cubicBezTo>
                  <a:pt x="9100518" y="1571396"/>
                  <a:pt x="9059673" y="1536789"/>
                  <a:pt x="8923234" y="1569660"/>
                </a:cubicBezTo>
                <a:cubicBezTo>
                  <a:pt x="8786795" y="1602531"/>
                  <a:pt x="8682437" y="1541399"/>
                  <a:pt x="8531257" y="1569660"/>
                </a:cubicBezTo>
                <a:cubicBezTo>
                  <a:pt x="8380077" y="1597921"/>
                  <a:pt x="8041508" y="1495428"/>
                  <a:pt x="7770361" y="1569660"/>
                </a:cubicBezTo>
                <a:cubicBezTo>
                  <a:pt x="7499214" y="1643892"/>
                  <a:pt x="7268880" y="1527446"/>
                  <a:pt x="7009466" y="1569660"/>
                </a:cubicBezTo>
                <a:cubicBezTo>
                  <a:pt x="6750053" y="1611874"/>
                  <a:pt x="6659300" y="1515744"/>
                  <a:pt x="6525259" y="1569660"/>
                </a:cubicBezTo>
                <a:cubicBezTo>
                  <a:pt x="6391218" y="1623576"/>
                  <a:pt x="6293631" y="1556194"/>
                  <a:pt x="6225512" y="1569660"/>
                </a:cubicBezTo>
                <a:cubicBezTo>
                  <a:pt x="6157393" y="1583126"/>
                  <a:pt x="5876886" y="1559615"/>
                  <a:pt x="5556846" y="1569660"/>
                </a:cubicBezTo>
                <a:cubicBezTo>
                  <a:pt x="5236806" y="1579705"/>
                  <a:pt x="5282156" y="1534821"/>
                  <a:pt x="5164869" y="1569660"/>
                </a:cubicBezTo>
                <a:cubicBezTo>
                  <a:pt x="5047582" y="1604499"/>
                  <a:pt x="4913998" y="1559085"/>
                  <a:pt x="4772893" y="1569660"/>
                </a:cubicBezTo>
                <a:cubicBezTo>
                  <a:pt x="4631788" y="1580235"/>
                  <a:pt x="4401388" y="1512835"/>
                  <a:pt x="4196456" y="1569660"/>
                </a:cubicBezTo>
                <a:cubicBezTo>
                  <a:pt x="3991524" y="1626485"/>
                  <a:pt x="3692636" y="1540022"/>
                  <a:pt x="3435560" y="1569660"/>
                </a:cubicBezTo>
                <a:cubicBezTo>
                  <a:pt x="3178484" y="1599298"/>
                  <a:pt x="3085131" y="1542341"/>
                  <a:pt x="2951354" y="1569660"/>
                </a:cubicBezTo>
                <a:cubicBezTo>
                  <a:pt x="2817577" y="1596979"/>
                  <a:pt x="2544522" y="1524372"/>
                  <a:pt x="2282688" y="1569660"/>
                </a:cubicBezTo>
                <a:cubicBezTo>
                  <a:pt x="2020854" y="1614948"/>
                  <a:pt x="1873353" y="1545658"/>
                  <a:pt x="1706251" y="1569660"/>
                </a:cubicBezTo>
                <a:cubicBezTo>
                  <a:pt x="1539149" y="1593662"/>
                  <a:pt x="1403154" y="1542888"/>
                  <a:pt x="1129815" y="1569660"/>
                </a:cubicBezTo>
                <a:cubicBezTo>
                  <a:pt x="856476" y="1596432"/>
                  <a:pt x="449347" y="1504027"/>
                  <a:pt x="0" y="1569660"/>
                </a:cubicBezTo>
                <a:cubicBezTo>
                  <a:pt x="-33187" y="1442556"/>
                  <a:pt x="59547" y="1224890"/>
                  <a:pt x="0" y="1062137"/>
                </a:cubicBezTo>
                <a:cubicBezTo>
                  <a:pt x="-59547" y="899384"/>
                  <a:pt x="3802" y="681173"/>
                  <a:pt x="0" y="507523"/>
                </a:cubicBezTo>
                <a:cubicBezTo>
                  <a:pt x="-3802" y="333873"/>
                  <a:pt x="16743" y="200669"/>
                  <a:pt x="0" y="0"/>
                </a:cubicBezTo>
                <a:close/>
              </a:path>
              <a:path w="9222981" h="1569660" stroke="0" extrusionOk="0">
                <a:moveTo>
                  <a:pt x="0" y="0"/>
                </a:moveTo>
                <a:cubicBezTo>
                  <a:pt x="83876" y="-17541"/>
                  <a:pt x="237819" y="23584"/>
                  <a:pt x="299747" y="0"/>
                </a:cubicBezTo>
                <a:cubicBezTo>
                  <a:pt x="361675" y="-23584"/>
                  <a:pt x="669452" y="38376"/>
                  <a:pt x="876183" y="0"/>
                </a:cubicBezTo>
                <a:cubicBezTo>
                  <a:pt x="1082914" y="-38376"/>
                  <a:pt x="1050510" y="1158"/>
                  <a:pt x="1175930" y="0"/>
                </a:cubicBezTo>
                <a:cubicBezTo>
                  <a:pt x="1301350" y="-1158"/>
                  <a:pt x="1764656" y="22637"/>
                  <a:pt x="1936826" y="0"/>
                </a:cubicBezTo>
                <a:cubicBezTo>
                  <a:pt x="2108996" y="-22637"/>
                  <a:pt x="2120283" y="28805"/>
                  <a:pt x="2236573" y="0"/>
                </a:cubicBezTo>
                <a:cubicBezTo>
                  <a:pt x="2352863" y="-28805"/>
                  <a:pt x="2711751" y="30214"/>
                  <a:pt x="2905239" y="0"/>
                </a:cubicBezTo>
                <a:cubicBezTo>
                  <a:pt x="3098727" y="-30214"/>
                  <a:pt x="3167379" y="4233"/>
                  <a:pt x="3297216" y="0"/>
                </a:cubicBezTo>
                <a:cubicBezTo>
                  <a:pt x="3427053" y="-4233"/>
                  <a:pt x="3600999" y="37660"/>
                  <a:pt x="3873652" y="0"/>
                </a:cubicBezTo>
                <a:cubicBezTo>
                  <a:pt x="4146305" y="-37660"/>
                  <a:pt x="4117880" y="18623"/>
                  <a:pt x="4265629" y="0"/>
                </a:cubicBezTo>
                <a:cubicBezTo>
                  <a:pt x="4413378" y="-18623"/>
                  <a:pt x="4536589" y="51797"/>
                  <a:pt x="4749835" y="0"/>
                </a:cubicBezTo>
                <a:cubicBezTo>
                  <a:pt x="4963081" y="-51797"/>
                  <a:pt x="5241125" y="31061"/>
                  <a:pt x="5418501" y="0"/>
                </a:cubicBezTo>
                <a:cubicBezTo>
                  <a:pt x="5595877" y="-31061"/>
                  <a:pt x="5776176" y="31797"/>
                  <a:pt x="6087167" y="0"/>
                </a:cubicBezTo>
                <a:cubicBezTo>
                  <a:pt x="6398158" y="-31797"/>
                  <a:pt x="6549158" y="83176"/>
                  <a:pt x="6848063" y="0"/>
                </a:cubicBezTo>
                <a:cubicBezTo>
                  <a:pt x="7146968" y="-83176"/>
                  <a:pt x="7054864" y="22635"/>
                  <a:pt x="7240040" y="0"/>
                </a:cubicBezTo>
                <a:cubicBezTo>
                  <a:pt x="7425216" y="-22635"/>
                  <a:pt x="7758679" y="60433"/>
                  <a:pt x="8000936" y="0"/>
                </a:cubicBezTo>
                <a:cubicBezTo>
                  <a:pt x="8243193" y="-60433"/>
                  <a:pt x="8350755" y="48972"/>
                  <a:pt x="8485143" y="0"/>
                </a:cubicBezTo>
                <a:cubicBezTo>
                  <a:pt x="8619531" y="-48972"/>
                  <a:pt x="8932150" y="18863"/>
                  <a:pt x="9222981" y="0"/>
                </a:cubicBezTo>
                <a:cubicBezTo>
                  <a:pt x="9270257" y="224125"/>
                  <a:pt x="9179078" y="374324"/>
                  <a:pt x="9222981" y="507523"/>
                </a:cubicBezTo>
                <a:cubicBezTo>
                  <a:pt x="9266884" y="640722"/>
                  <a:pt x="9195818" y="823796"/>
                  <a:pt x="9222981" y="983654"/>
                </a:cubicBezTo>
                <a:cubicBezTo>
                  <a:pt x="9250144" y="1143512"/>
                  <a:pt x="9189907" y="1441065"/>
                  <a:pt x="9222981" y="1569660"/>
                </a:cubicBezTo>
                <a:cubicBezTo>
                  <a:pt x="9073404" y="1587205"/>
                  <a:pt x="9031126" y="1567324"/>
                  <a:pt x="8923234" y="1569660"/>
                </a:cubicBezTo>
                <a:cubicBezTo>
                  <a:pt x="8815342" y="1571996"/>
                  <a:pt x="8596721" y="1556465"/>
                  <a:pt x="8439028" y="1569660"/>
                </a:cubicBezTo>
                <a:cubicBezTo>
                  <a:pt x="8281335" y="1582855"/>
                  <a:pt x="8199918" y="1557619"/>
                  <a:pt x="8047051" y="1569660"/>
                </a:cubicBezTo>
                <a:cubicBezTo>
                  <a:pt x="7894184" y="1581701"/>
                  <a:pt x="7815688" y="1540518"/>
                  <a:pt x="7655074" y="1569660"/>
                </a:cubicBezTo>
                <a:cubicBezTo>
                  <a:pt x="7494460" y="1598802"/>
                  <a:pt x="7267928" y="1541670"/>
                  <a:pt x="7170868" y="1569660"/>
                </a:cubicBezTo>
                <a:cubicBezTo>
                  <a:pt x="7073808" y="1597650"/>
                  <a:pt x="6875396" y="1535563"/>
                  <a:pt x="6778891" y="1569660"/>
                </a:cubicBezTo>
                <a:cubicBezTo>
                  <a:pt x="6682386" y="1603757"/>
                  <a:pt x="6484497" y="1548502"/>
                  <a:pt x="6202455" y="1569660"/>
                </a:cubicBezTo>
                <a:cubicBezTo>
                  <a:pt x="5920413" y="1590818"/>
                  <a:pt x="5969500" y="1556535"/>
                  <a:pt x="5902708" y="1569660"/>
                </a:cubicBezTo>
                <a:cubicBezTo>
                  <a:pt x="5835916" y="1582785"/>
                  <a:pt x="5622098" y="1565541"/>
                  <a:pt x="5418501" y="1569660"/>
                </a:cubicBezTo>
                <a:cubicBezTo>
                  <a:pt x="5214904" y="1573779"/>
                  <a:pt x="5027923" y="1509131"/>
                  <a:pt x="4842065" y="1569660"/>
                </a:cubicBezTo>
                <a:cubicBezTo>
                  <a:pt x="4656207" y="1630189"/>
                  <a:pt x="4406762" y="1542083"/>
                  <a:pt x="4265629" y="1569660"/>
                </a:cubicBezTo>
                <a:cubicBezTo>
                  <a:pt x="4124496" y="1597237"/>
                  <a:pt x="3950119" y="1514102"/>
                  <a:pt x="3781422" y="1569660"/>
                </a:cubicBezTo>
                <a:cubicBezTo>
                  <a:pt x="3612725" y="1625218"/>
                  <a:pt x="3412205" y="1567561"/>
                  <a:pt x="3112756" y="1569660"/>
                </a:cubicBezTo>
                <a:cubicBezTo>
                  <a:pt x="2813307" y="1571759"/>
                  <a:pt x="2816719" y="1550512"/>
                  <a:pt x="2536320" y="1569660"/>
                </a:cubicBezTo>
                <a:cubicBezTo>
                  <a:pt x="2255921" y="1588808"/>
                  <a:pt x="2088677" y="1529933"/>
                  <a:pt x="1775424" y="1569660"/>
                </a:cubicBezTo>
                <a:cubicBezTo>
                  <a:pt x="1462171" y="1609387"/>
                  <a:pt x="1489279" y="1529346"/>
                  <a:pt x="1383447" y="1569660"/>
                </a:cubicBezTo>
                <a:cubicBezTo>
                  <a:pt x="1277615" y="1609974"/>
                  <a:pt x="1180431" y="1566957"/>
                  <a:pt x="1083700" y="1569660"/>
                </a:cubicBezTo>
                <a:cubicBezTo>
                  <a:pt x="986969" y="1572363"/>
                  <a:pt x="778583" y="1526562"/>
                  <a:pt x="691724" y="1569660"/>
                </a:cubicBezTo>
                <a:cubicBezTo>
                  <a:pt x="604865" y="1612758"/>
                  <a:pt x="198567" y="1510144"/>
                  <a:pt x="0" y="1569660"/>
                </a:cubicBezTo>
                <a:cubicBezTo>
                  <a:pt x="-36780" y="1440594"/>
                  <a:pt x="3165" y="1223794"/>
                  <a:pt x="0" y="1077833"/>
                </a:cubicBezTo>
                <a:cubicBezTo>
                  <a:pt x="-3165" y="931872"/>
                  <a:pt x="62221" y="728988"/>
                  <a:pt x="0" y="554613"/>
                </a:cubicBezTo>
                <a:cubicBezTo>
                  <a:pt x="-62221" y="380238"/>
                  <a:pt x="64182" y="205722"/>
                  <a:pt x="0" y="0"/>
                </a:cubicBezTo>
                <a:close/>
              </a:path>
            </a:pathLst>
          </a:custGeom>
          <a:ln>
            <a:extLst>
              <a:ext uri="{C807C97D-BFC1-408E-A445-0C87EB9F89A2}">
                <ask:lineSketchStyleProps xmlns:ask="http://schemas.microsoft.com/office/drawing/2018/sketchyshapes" sd="1476068120">
                  <a:prstGeom prst="rect">
                    <a:avLst/>
                  </a:prstGeom>
                  <ask:type>
                    <ask:lineSketchScribble/>
                  </ask:type>
                </ask:lineSketchStyleProps>
              </a:ext>
            </a:extLst>
          </a:ln>
        </p:spPr>
        <p:style>
          <a:lnRef idx="2">
            <a:schemeClr val="accent2"/>
          </a:lnRef>
          <a:fillRef idx="1">
            <a:schemeClr val="lt1"/>
          </a:fillRef>
          <a:effectRef idx="0">
            <a:schemeClr val="accent2"/>
          </a:effectRef>
          <a:fontRef idx="minor">
            <a:schemeClr val="dk1"/>
          </a:fontRef>
        </p:style>
        <p:txBody>
          <a:bodyPr wrap="square">
            <a:spAutoFit/>
          </a:bodyPr>
          <a:lstStyle/>
          <a:p>
            <a:pPr algn="r" rtl="1"/>
            <a:r>
              <a:rPr lang="ar-KW" sz="2400" b="0" i="0" dirty="0">
                <a:solidFill>
                  <a:srgbClr val="333333"/>
                </a:solidFill>
                <a:effectLst/>
                <a:latin typeface="Sakkal Majalla" panose="02000000000000000000" pitchFamily="2" charset="-78"/>
                <a:cs typeface="Sakkal Majalla" panose="02000000000000000000" pitchFamily="2" charset="-78"/>
              </a:rPr>
              <a:t>العزلة: </a:t>
            </a:r>
            <a:endParaRPr lang="en-US" sz="2400" b="0" i="0" dirty="0">
              <a:solidFill>
                <a:srgbClr val="333333"/>
              </a:solidFill>
              <a:effectLst/>
              <a:latin typeface="Sakkal Majalla" panose="02000000000000000000" pitchFamily="2" charset="-78"/>
              <a:cs typeface="Sakkal Majalla" panose="02000000000000000000" pitchFamily="2" charset="-78"/>
            </a:endParaRPr>
          </a:p>
          <a:p>
            <a:pPr algn="r" rtl="1"/>
            <a:r>
              <a:rPr lang="ar-KW" sz="2400" b="0" i="0" dirty="0">
                <a:solidFill>
                  <a:srgbClr val="333333"/>
                </a:solidFill>
                <a:effectLst/>
                <a:latin typeface="Sakkal Majalla" panose="02000000000000000000" pitchFamily="2" charset="-78"/>
                <a:cs typeface="Sakkal Majalla" panose="02000000000000000000" pitchFamily="2" charset="-78"/>
              </a:rPr>
              <a:t>أصبح استخدام مواقع التواصل بديلاً للتفاعل الاجتماعي الحقيقي بين الأفراد والمتمثل بالزيارات العائلية وحضور المناسبات الاجتماعية، بالإضافة إلى ما يقضيه الأفراد من ساعات طويلة على هذه المواقع مما أدى إلى إصابتهم بالعزلة والانطواء على الذات.</a:t>
            </a:r>
          </a:p>
        </p:txBody>
      </p:sp>
      <p:sp>
        <p:nvSpPr>
          <p:cNvPr id="26" name="TextBox 25">
            <a:extLst>
              <a:ext uri="{FF2B5EF4-FFF2-40B4-BE49-F238E27FC236}">
                <a16:creationId xmlns:a16="http://schemas.microsoft.com/office/drawing/2014/main" id="{06BCE1E4-B08E-472E-A8F9-29288D29651E}"/>
              </a:ext>
            </a:extLst>
          </p:cNvPr>
          <p:cNvSpPr txBox="1"/>
          <p:nvPr/>
        </p:nvSpPr>
        <p:spPr>
          <a:xfrm>
            <a:off x="10700390" y="8866211"/>
            <a:ext cx="7273460" cy="1200329"/>
          </a:xfrm>
          <a:custGeom>
            <a:avLst/>
            <a:gdLst>
              <a:gd name="connsiteX0" fmla="*/ 0 w 7273460"/>
              <a:gd name="connsiteY0" fmla="*/ 0 h 1200329"/>
              <a:gd name="connsiteX1" fmla="*/ 486762 w 7273460"/>
              <a:gd name="connsiteY1" fmla="*/ 0 h 1200329"/>
              <a:gd name="connsiteX2" fmla="*/ 900790 w 7273460"/>
              <a:gd name="connsiteY2" fmla="*/ 0 h 1200329"/>
              <a:gd name="connsiteX3" fmla="*/ 1387552 w 7273460"/>
              <a:gd name="connsiteY3" fmla="*/ 0 h 1200329"/>
              <a:gd name="connsiteX4" fmla="*/ 2019784 w 7273460"/>
              <a:gd name="connsiteY4" fmla="*/ 0 h 1200329"/>
              <a:gd name="connsiteX5" fmla="*/ 2433812 w 7273460"/>
              <a:gd name="connsiteY5" fmla="*/ 0 h 1200329"/>
              <a:gd name="connsiteX6" fmla="*/ 2847839 w 7273460"/>
              <a:gd name="connsiteY6" fmla="*/ 0 h 1200329"/>
              <a:gd name="connsiteX7" fmla="*/ 3334602 w 7273460"/>
              <a:gd name="connsiteY7" fmla="*/ 0 h 1200329"/>
              <a:gd name="connsiteX8" fmla="*/ 3748629 w 7273460"/>
              <a:gd name="connsiteY8" fmla="*/ 0 h 1200329"/>
              <a:gd name="connsiteX9" fmla="*/ 4235392 w 7273460"/>
              <a:gd name="connsiteY9" fmla="*/ 0 h 1200329"/>
              <a:gd name="connsiteX10" fmla="*/ 4867623 w 7273460"/>
              <a:gd name="connsiteY10" fmla="*/ 0 h 1200329"/>
              <a:gd name="connsiteX11" fmla="*/ 5572589 w 7273460"/>
              <a:gd name="connsiteY11" fmla="*/ 0 h 1200329"/>
              <a:gd name="connsiteX12" fmla="*/ 6132086 w 7273460"/>
              <a:gd name="connsiteY12" fmla="*/ 0 h 1200329"/>
              <a:gd name="connsiteX13" fmla="*/ 6473379 w 7273460"/>
              <a:gd name="connsiteY13" fmla="*/ 0 h 1200329"/>
              <a:gd name="connsiteX14" fmla="*/ 7273460 w 7273460"/>
              <a:gd name="connsiteY14" fmla="*/ 0 h 1200329"/>
              <a:gd name="connsiteX15" fmla="*/ 7273460 w 7273460"/>
              <a:gd name="connsiteY15" fmla="*/ 364100 h 1200329"/>
              <a:gd name="connsiteX16" fmla="*/ 7273460 w 7273460"/>
              <a:gd name="connsiteY16" fmla="*/ 740203 h 1200329"/>
              <a:gd name="connsiteX17" fmla="*/ 7273460 w 7273460"/>
              <a:gd name="connsiteY17" fmla="*/ 1200329 h 1200329"/>
              <a:gd name="connsiteX18" fmla="*/ 6568494 w 7273460"/>
              <a:gd name="connsiteY18" fmla="*/ 1200329 h 1200329"/>
              <a:gd name="connsiteX19" fmla="*/ 6154466 w 7273460"/>
              <a:gd name="connsiteY19" fmla="*/ 1200329 h 1200329"/>
              <a:gd name="connsiteX20" fmla="*/ 5667704 w 7273460"/>
              <a:gd name="connsiteY20" fmla="*/ 1200329 h 1200329"/>
              <a:gd name="connsiteX21" fmla="*/ 5326411 w 7273460"/>
              <a:gd name="connsiteY21" fmla="*/ 1200329 h 1200329"/>
              <a:gd name="connsiteX22" fmla="*/ 4912383 w 7273460"/>
              <a:gd name="connsiteY22" fmla="*/ 1200329 h 1200329"/>
              <a:gd name="connsiteX23" fmla="*/ 4498355 w 7273460"/>
              <a:gd name="connsiteY23" fmla="*/ 1200329 h 1200329"/>
              <a:gd name="connsiteX24" fmla="*/ 3938858 w 7273460"/>
              <a:gd name="connsiteY24" fmla="*/ 1200329 h 1200329"/>
              <a:gd name="connsiteX25" fmla="*/ 3452096 w 7273460"/>
              <a:gd name="connsiteY25" fmla="*/ 1200329 h 1200329"/>
              <a:gd name="connsiteX26" fmla="*/ 2892599 w 7273460"/>
              <a:gd name="connsiteY26" fmla="*/ 1200329 h 1200329"/>
              <a:gd name="connsiteX27" fmla="*/ 2187633 w 7273460"/>
              <a:gd name="connsiteY27" fmla="*/ 1200329 h 1200329"/>
              <a:gd name="connsiteX28" fmla="*/ 1773605 w 7273460"/>
              <a:gd name="connsiteY28" fmla="*/ 1200329 h 1200329"/>
              <a:gd name="connsiteX29" fmla="*/ 1359578 w 7273460"/>
              <a:gd name="connsiteY29" fmla="*/ 1200329 h 1200329"/>
              <a:gd name="connsiteX30" fmla="*/ 945550 w 7273460"/>
              <a:gd name="connsiteY30" fmla="*/ 1200329 h 1200329"/>
              <a:gd name="connsiteX31" fmla="*/ 0 w 7273460"/>
              <a:gd name="connsiteY31" fmla="*/ 1200329 h 1200329"/>
              <a:gd name="connsiteX32" fmla="*/ 0 w 7273460"/>
              <a:gd name="connsiteY32" fmla="*/ 776213 h 1200329"/>
              <a:gd name="connsiteX33" fmla="*/ 0 w 7273460"/>
              <a:gd name="connsiteY33" fmla="*/ 352097 h 1200329"/>
              <a:gd name="connsiteX34" fmla="*/ 0 w 7273460"/>
              <a:gd name="connsiteY34" fmla="*/ 0 h 1200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273460" h="1200329" fill="none" extrusionOk="0">
                <a:moveTo>
                  <a:pt x="0" y="0"/>
                </a:moveTo>
                <a:cubicBezTo>
                  <a:pt x="235881" y="-45458"/>
                  <a:pt x="266947" y="15719"/>
                  <a:pt x="486762" y="0"/>
                </a:cubicBezTo>
                <a:cubicBezTo>
                  <a:pt x="706577" y="-15719"/>
                  <a:pt x="766331" y="33286"/>
                  <a:pt x="900790" y="0"/>
                </a:cubicBezTo>
                <a:cubicBezTo>
                  <a:pt x="1035249" y="-33286"/>
                  <a:pt x="1151077" y="23754"/>
                  <a:pt x="1387552" y="0"/>
                </a:cubicBezTo>
                <a:cubicBezTo>
                  <a:pt x="1624027" y="-23754"/>
                  <a:pt x="1872730" y="49079"/>
                  <a:pt x="2019784" y="0"/>
                </a:cubicBezTo>
                <a:cubicBezTo>
                  <a:pt x="2166838" y="-49079"/>
                  <a:pt x="2263422" y="23085"/>
                  <a:pt x="2433812" y="0"/>
                </a:cubicBezTo>
                <a:cubicBezTo>
                  <a:pt x="2604202" y="-23085"/>
                  <a:pt x="2681143" y="39540"/>
                  <a:pt x="2847839" y="0"/>
                </a:cubicBezTo>
                <a:cubicBezTo>
                  <a:pt x="3014535" y="-39540"/>
                  <a:pt x="3210814" y="6815"/>
                  <a:pt x="3334602" y="0"/>
                </a:cubicBezTo>
                <a:cubicBezTo>
                  <a:pt x="3458390" y="-6815"/>
                  <a:pt x="3598526" y="38734"/>
                  <a:pt x="3748629" y="0"/>
                </a:cubicBezTo>
                <a:cubicBezTo>
                  <a:pt x="3898732" y="-38734"/>
                  <a:pt x="4130677" y="19572"/>
                  <a:pt x="4235392" y="0"/>
                </a:cubicBezTo>
                <a:cubicBezTo>
                  <a:pt x="4340107" y="-19572"/>
                  <a:pt x="4666653" y="34772"/>
                  <a:pt x="4867623" y="0"/>
                </a:cubicBezTo>
                <a:cubicBezTo>
                  <a:pt x="5068593" y="-34772"/>
                  <a:pt x="5355835" y="39501"/>
                  <a:pt x="5572589" y="0"/>
                </a:cubicBezTo>
                <a:cubicBezTo>
                  <a:pt x="5789343" y="-39501"/>
                  <a:pt x="5952966" y="58322"/>
                  <a:pt x="6132086" y="0"/>
                </a:cubicBezTo>
                <a:cubicBezTo>
                  <a:pt x="6311206" y="-58322"/>
                  <a:pt x="6400824" y="2406"/>
                  <a:pt x="6473379" y="0"/>
                </a:cubicBezTo>
                <a:cubicBezTo>
                  <a:pt x="6545934" y="-2406"/>
                  <a:pt x="6916047" y="61278"/>
                  <a:pt x="7273460" y="0"/>
                </a:cubicBezTo>
                <a:cubicBezTo>
                  <a:pt x="7302215" y="89655"/>
                  <a:pt x="7264002" y="270576"/>
                  <a:pt x="7273460" y="364100"/>
                </a:cubicBezTo>
                <a:cubicBezTo>
                  <a:pt x="7282918" y="457624"/>
                  <a:pt x="7240523" y="609357"/>
                  <a:pt x="7273460" y="740203"/>
                </a:cubicBezTo>
                <a:cubicBezTo>
                  <a:pt x="7306397" y="871049"/>
                  <a:pt x="7272492" y="1075640"/>
                  <a:pt x="7273460" y="1200329"/>
                </a:cubicBezTo>
                <a:cubicBezTo>
                  <a:pt x="7119068" y="1242069"/>
                  <a:pt x="6863702" y="1159343"/>
                  <a:pt x="6568494" y="1200329"/>
                </a:cubicBezTo>
                <a:cubicBezTo>
                  <a:pt x="6273286" y="1241315"/>
                  <a:pt x="6262278" y="1169259"/>
                  <a:pt x="6154466" y="1200329"/>
                </a:cubicBezTo>
                <a:cubicBezTo>
                  <a:pt x="6046654" y="1231399"/>
                  <a:pt x="5790787" y="1153370"/>
                  <a:pt x="5667704" y="1200329"/>
                </a:cubicBezTo>
                <a:cubicBezTo>
                  <a:pt x="5544621" y="1247288"/>
                  <a:pt x="5496943" y="1163038"/>
                  <a:pt x="5326411" y="1200329"/>
                </a:cubicBezTo>
                <a:cubicBezTo>
                  <a:pt x="5155879" y="1237620"/>
                  <a:pt x="5038749" y="1170656"/>
                  <a:pt x="4912383" y="1200329"/>
                </a:cubicBezTo>
                <a:cubicBezTo>
                  <a:pt x="4786017" y="1230002"/>
                  <a:pt x="4642426" y="1196195"/>
                  <a:pt x="4498355" y="1200329"/>
                </a:cubicBezTo>
                <a:cubicBezTo>
                  <a:pt x="4354284" y="1204463"/>
                  <a:pt x="4177126" y="1175276"/>
                  <a:pt x="3938858" y="1200329"/>
                </a:cubicBezTo>
                <a:cubicBezTo>
                  <a:pt x="3700590" y="1225382"/>
                  <a:pt x="3687202" y="1142180"/>
                  <a:pt x="3452096" y="1200329"/>
                </a:cubicBezTo>
                <a:cubicBezTo>
                  <a:pt x="3216990" y="1258478"/>
                  <a:pt x="3135944" y="1172592"/>
                  <a:pt x="2892599" y="1200329"/>
                </a:cubicBezTo>
                <a:cubicBezTo>
                  <a:pt x="2649254" y="1228066"/>
                  <a:pt x="2496029" y="1142976"/>
                  <a:pt x="2187633" y="1200329"/>
                </a:cubicBezTo>
                <a:cubicBezTo>
                  <a:pt x="1879237" y="1257682"/>
                  <a:pt x="1901599" y="1198947"/>
                  <a:pt x="1773605" y="1200329"/>
                </a:cubicBezTo>
                <a:cubicBezTo>
                  <a:pt x="1645611" y="1201711"/>
                  <a:pt x="1533117" y="1187589"/>
                  <a:pt x="1359578" y="1200329"/>
                </a:cubicBezTo>
                <a:cubicBezTo>
                  <a:pt x="1186039" y="1213069"/>
                  <a:pt x="1061212" y="1184229"/>
                  <a:pt x="945550" y="1200329"/>
                </a:cubicBezTo>
                <a:cubicBezTo>
                  <a:pt x="829888" y="1216429"/>
                  <a:pt x="254095" y="1149477"/>
                  <a:pt x="0" y="1200329"/>
                </a:cubicBezTo>
                <a:cubicBezTo>
                  <a:pt x="-18783" y="1001430"/>
                  <a:pt x="42523" y="887998"/>
                  <a:pt x="0" y="776213"/>
                </a:cubicBezTo>
                <a:cubicBezTo>
                  <a:pt x="-42523" y="664428"/>
                  <a:pt x="28635" y="527744"/>
                  <a:pt x="0" y="352097"/>
                </a:cubicBezTo>
                <a:cubicBezTo>
                  <a:pt x="-28635" y="176450"/>
                  <a:pt x="38540" y="73055"/>
                  <a:pt x="0" y="0"/>
                </a:cubicBezTo>
                <a:close/>
              </a:path>
              <a:path w="7273460" h="1200329" stroke="0" extrusionOk="0">
                <a:moveTo>
                  <a:pt x="0" y="0"/>
                </a:moveTo>
                <a:cubicBezTo>
                  <a:pt x="92194" y="-25661"/>
                  <a:pt x="214199" y="14460"/>
                  <a:pt x="341293" y="0"/>
                </a:cubicBezTo>
                <a:cubicBezTo>
                  <a:pt x="468387" y="-14460"/>
                  <a:pt x="642626" y="21261"/>
                  <a:pt x="900790" y="0"/>
                </a:cubicBezTo>
                <a:cubicBezTo>
                  <a:pt x="1158954" y="-21261"/>
                  <a:pt x="1129255" y="25309"/>
                  <a:pt x="1242083" y="0"/>
                </a:cubicBezTo>
                <a:cubicBezTo>
                  <a:pt x="1354911" y="-25309"/>
                  <a:pt x="1733248" y="80676"/>
                  <a:pt x="1947049" y="0"/>
                </a:cubicBezTo>
                <a:cubicBezTo>
                  <a:pt x="2160850" y="-80676"/>
                  <a:pt x="2130940" y="12961"/>
                  <a:pt x="2288342" y="0"/>
                </a:cubicBezTo>
                <a:cubicBezTo>
                  <a:pt x="2445744" y="-12961"/>
                  <a:pt x="2641255" y="48329"/>
                  <a:pt x="2920574" y="0"/>
                </a:cubicBezTo>
                <a:cubicBezTo>
                  <a:pt x="3199893" y="-48329"/>
                  <a:pt x="3211673" y="46938"/>
                  <a:pt x="3334602" y="0"/>
                </a:cubicBezTo>
                <a:cubicBezTo>
                  <a:pt x="3457531" y="-46938"/>
                  <a:pt x="3756647" y="20104"/>
                  <a:pt x="3894099" y="0"/>
                </a:cubicBezTo>
                <a:cubicBezTo>
                  <a:pt x="4031551" y="-20104"/>
                  <a:pt x="4111658" y="10304"/>
                  <a:pt x="4308126" y="0"/>
                </a:cubicBezTo>
                <a:cubicBezTo>
                  <a:pt x="4504594" y="-10304"/>
                  <a:pt x="4626444" y="8244"/>
                  <a:pt x="4794889" y="0"/>
                </a:cubicBezTo>
                <a:cubicBezTo>
                  <a:pt x="4963334" y="-8244"/>
                  <a:pt x="5285540" y="57937"/>
                  <a:pt x="5427120" y="0"/>
                </a:cubicBezTo>
                <a:cubicBezTo>
                  <a:pt x="5568700" y="-57937"/>
                  <a:pt x="5752757" y="24182"/>
                  <a:pt x="6059352" y="0"/>
                </a:cubicBezTo>
                <a:cubicBezTo>
                  <a:pt x="6365947" y="-24182"/>
                  <a:pt x="6587534" y="29381"/>
                  <a:pt x="6764318" y="0"/>
                </a:cubicBezTo>
                <a:cubicBezTo>
                  <a:pt x="6941102" y="-29381"/>
                  <a:pt x="7129830" y="27861"/>
                  <a:pt x="7273460" y="0"/>
                </a:cubicBezTo>
                <a:cubicBezTo>
                  <a:pt x="7287530" y="201199"/>
                  <a:pt x="7257002" y="266033"/>
                  <a:pt x="7273460" y="424116"/>
                </a:cubicBezTo>
                <a:cubicBezTo>
                  <a:pt x="7289918" y="582199"/>
                  <a:pt x="7257405" y="633269"/>
                  <a:pt x="7273460" y="836229"/>
                </a:cubicBezTo>
                <a:cubicBezTo>
                  <a:pt x="7289515" y="1039189"/>
                  <a:pt x="7258148" y="1039193"/>
                  <a:pt x="7273460" y="1200329"/>
                </a:cubicBezTo>
                <a:cubicBezTo>
                  <a:pt x="7073502" y="1222708"/>
                  <a:pt x="7007051" y="1146584"/>
                  <a:pt x="6786698" y="1200329"/>
                </a:cubicBezTo>
                <a:cubicBezTo>
                  <a:pt x="6566345" y="1254074"/>
                  <a:pt x="6484010" y="1160219"/>
                  <a:pt x="6372670" y="1200329"/>
                </a:cubicBezTo>
                <a:cubicBezTo>
                  <a:pt x="6261330" y="1240439"/>
                  <a:pt x="6089462" y="1147291"/>
                  <a:pt x="5885908" y="1200329"/>
                </a:cubicBezTo>
                <a:cubicBezTo>
                  <a:pt x="5682354" y="1253367"/>
                  <a:pt x="5522175" y="1177510"/>
                  <a:pt x="5399145" y="1200329"/>
                </a:cubicBezTo>
                <a:cubicBezTo>
                  <a:pt x="5276115" y="1223148"/>
                  <a:pt x="5080862" y="1189211"/>
                  <a:pt x="4912383" y="1200329"/>
                </a:cubicBezTo>
                <a:cubicBezTo>
                  <a:pt x="4743904" y="1211447"/>
                  <a:pt x="4608455" y="1178924"/>
                  <a:pt x="4498355" y="1200329"/>
                </a:cubicBezTo>
                <a:cubicBezTo>
                  <a:pt x="4388255" y="1221734"/>
                  <a:pt x="4255427" y="1194196"/>
                  <a:pt x="4084328" y="1200329"/>
                </a:cubicBezTo>
                <a:cubicBezTo>
                  <a:pt x="3913229" y="1206462"/>
                  <a:pt x="3725086" y="1187345"/>
                  <a:pt x="3597565" y="1200329"/>
                </a:cubicBezTo>
                <a:cubicBezTo>
                  <a:pt x="3470044" y="1213313"/>
                  <a:pt x="3275983" y="1197680"/>
                  <a:pt x="3183537" y="1200329"/>
                </a:cubicBezTo>
                <a:cubicBezTo>
                  <a:pt x="3091091" y="1202978"/>
                  <a:pt x="2826118" y="1165835"/>
                  <a:pt x="2624041" y="1200329"/>
                </a:cubicBezTo>
                <a:cubicBezTo>
                  <a:pt x="2421964" y="1234823"/>
                  <a:pt x="2445657" y="1172746"/>
                  <a:pt x="2282747" y="1200329"/>
                </a:cubicBezTo>
                <a:cubicBezTo>
                  <a:pt x="2119837" y="1227912"/>
                  <a:pt x="1955208" y="1169006"/>
                  <a:pt x="1795985" y="1200329"/>
                </a:cubicBezTo>
                <a:cubicBezTo>
                  <a:pt x="1636762" y="1231652"/>
                  <a:pt x="1396326" y="1189175"/>
                  <a:pt x="1236488" y="1200329"/>
                </a:cubicBezTo>
                <a:cubicBezTo>
                  <a:pt x="1076650" y="1211483"/>
                  <a:pt x="811662" y="1178169"/>
                  <a:pt x="676991" y="1200329"/>
                </a:cubicBezTo>
                <a:cubicBezTo>
                  <a:pt x="542320" y="1222489"/>
                  <a:pt x="291114" y="1126429"/>
                  <a:pt x="0" y="1200329"/>
                </a:cubicBezTo>
                <a:cubicBezTo>
                  <a:pt x="-31641" y="1092363"/>
                  <a:pt x="19176" y="902557"/>
                  <a:pt x="0" y="788216"/>
                </a:cubicBezTo>
                <a:cubicBezTo>
                  <a:pt x="-19176" y="673875"/>
                  <a:pt x="40328" y="543735"/>
                  <a:pt x="0" y="412113"/>
                </a:cubicBezTo>
                <a:cubicBezTo>
                  <a:pt x="-40328" y="280491"/>
                  <a:pt x="19492" y="153018"/>
                  <a:pt x="0" y="0"/>
                </a:cubicBezTo>
                <a:close/>
              </a:path>
            </a:pathLst>
          </a:custGeom>
          <a:ln>
            <a:extLst>
              <a:ext uri="{C807C97D-BFC1-408E-A445-0C87EB9F89A2}">
                <ask:lineSketchStyleProps xmlns:ask="http://schemas.microsoft.com/office/drawing/2018/sketchyshapes" sd="1476068120">
                  <a:prstGeom prst="rect">
                    <a:avLst/>
                  </a:prstGeom>
                  <ask:type>
                    <ask:lineSketchScribble/>
                  </ask:type>
                </ask:lineSketchStyleProps>
              </a:ext>
            </a:extLst>
          </a:ln>
        </p:spPr>
        <p:style>
          <a:lnRef idx="2">
            <a:schemeClr val="accent2"/>
          </a:lnRef>
          <a:fillRef idx="1">
            <a:schemeClr val="lt1"/>
          </a:fillRef>
          <a:effectRef idx="0">
            <a:schemeClr val="accent2"/>
          </a:effectRef>
          <a:fontRef idx="minor">
            <a:schemeClr val="dk1"/>
          </a:fontRef>
        </p:style>
        <p:txBody>
          <a:bodyPr wrap="square">
            <a:spAutoFit/>
          </a:bodyPr>
          <a:lstStyle/>
          <a:p>
            <a:pPr algn="r" rtl="1"/>
            <a:r>
              <a:rPr lang="ar-KW" sz="2400" b="0" i="0" dirty="0">
                <a:solidFill>
                  <a:srgbClr val="333333"/>
                </a:solidFill>
                <a:effectLst/>
                <a:latin typeface="DroidArabicKufi-Regular"/>
              </a:rPr>
              <a:t>تدنّي التحصيل الدراسي: </a:t>
            </a:r>
            <a:endParaRPr lang="en-US" sz="2400" b="0" i="0" dirty="0">
              <a:solidFill>
                <a:srgbClr val="333333"/>
              </a:solidFill>
              <a:effectLst/>
              <a:latin typeface="DroidArabicKufi-Regular"/>
            </a:endParaRPr>
          </a:p>
          <a:p>
            <a:pPr algn="r" rtl="1"/>
            <a:r>
              <a:rPr lang="ar-KW" sz="2400" b="0" i="0" dirty="0">
                <a:solidFill>
                  <a:srgbClr val="333333"/>
                </a:solidFill>
                <a:effectLst/>
                <a:latin typeface="DroidArabicKufi-Regular"/>
              </a:rPr>
              <a:t>يميل الطلاب الذين يستخدمون وسائل التواصل الاجتماعي بشكل كبير إلى الحصول على علامات أقلّ.</a:t>
            </a:r>
            <a:endParaRPr lang="ar-KW" sz="2400" b="0" i="0" dirty="0">
              <a:solidFill>
                <a:srgbClr val="333333"/>
              </a:solidFill>
              <a:effectLst/>
              <a:latin typeface="Sakkal Majalla" panose="02000000000000000000" pitchFamily="2" charset="-78"/>
              <a:cs typeface="Sakkal Majalla" panose="02000000000000000000" pitchFamily="2" charset="-78"/>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302326"/>
        </a:solidFill>
        <a:effectLst/>
      </p:bgPr>
    </p:bg>
    <p:spTree>
      <p:nvGrpSpPr>
        <p:cNvPr id="1" name=""/>
        <p:cNvGrpSpPr/>
        <p:nvPr/>
      </p:nvGrpSpPr>
      <p:grpSpPr>
        <a:xfrm>
          <a:off x="0" y="0"/>
          <a:ext cx="0" cy="0"/>
          <a:chOff x="0" y="0"/>
          <a:chExt cx="0" cy="0"/>
        </a:xfrm>
      </p:grpSpPr>
      <p:pic>
        <p:nvPicPr>
          <p:cNvPr id="4" name="Picture 4"/>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0481035" y="442572"/>
            <a:ext cx="438710" cy="407601"/>
          </a:xfrm>
          <a:prstGeom prst="rect">
            <a:avLst/>
          </a:prstGeom>
        </p:spPr>
      </p:pic>
      <p:pic>
        <p:nvPicPr>
          <p:cNvPr id="8" name="Picture 8"/>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4912591" y="101585"/>
            <a:ext cx="438710" cy="407601"/>
          </a:xfrm>
          <a:prstGeom prst="rect">
            <a:avLst/>
          </a:prstGeom>
        </p:spPr>
      </p:pic>
      <p:pic>
        <p:nvPicPr>
          <p:cNvPr id="9" name="Picture 9"/>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5948062" y="4804524"/>
            <a:ext cx="438710" cy="407601"/>
          </a:xfrm>
          <a:prstGeom prst="rect">
            <a:avLst/>
          </a:prstGeom>
        </p:spPr>
      </p:pic>
      <p:pic>
        <p:nvPicPr>
          <p:cNvPr id="10" name="Picture 10"/>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1817157" y="7720422"/>
            <a:ext cx="438710" cy="407601"/>
          </a:xfrm>
          <a:prstGeom prst="rect">
            <a:avLst/>
          </a:prstGeom>
        </p:spPr>
      </p:pic>
      <p:pic>
        <p:nvPicPr>
          <p:cNvPr id="12" name="Picture 12"/>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691256" y="442572"/>
            <a:ext cx="438709" cy="407601"/>
          </a:xfrm>
          <a:prstGeom prst="rect">
            <a:avLst/>
          </a:prstGeom>
        </p:spPr>
      </p:pic>
      <p:pic>
        <p:nvPicPr>
          <p:cNvPr id="13" name="Picture 13"/>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252547" y="5919784"/>
            <a:ext cx="438709" cy="407601"/>
          </a:xfrm>
          <a:prstGeom prst="rect">
            <a:avLst/>
          </a:prstGeom>
        </p:spPr>
      </p:pic>
      <p:pic>
        <p:nvPicPr>
          <p:cNvPr id="15" name="Picture 15"/>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4712255" y="396615"/>
            <a:ext cx="438709" cy="407601"/>
          </a:xfrm>
          <a:prstGeom prst="rect">
            <a:avLst/>
          </a:prstGeom>
        </p:spPr>
      </p:pic>
      <p:pic>
        <p:nvPicPr>
          <p:cNvPr id="16" name="Picture 16"/>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910610" y="2894577"/>
            <a:ext cx="438709" cy="407601"/>
          </a:xfrm>
          <a:prstGeom prst="rect">
            <a:avLst/>
          </a:prstGeom>
        </p:spPr>
      </p:pic>
      <p:pic>
        <p:nvPicPr>
          <p:cNvPr id="17" name="Picture 17"/>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489345" y="9436827"/>
            <a:ext cx="438709" cy="407601"/>
          </a:xfrm>
          <a:prstGeom prst="rect">
            <a:avLst/>
          </a:prstGeom>
        </p:spPr>
      </p:pic>
      <p:pic>
        <p:nvPicPr>
          <p:cNvPr id="14" name="Picture 14"/>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3620922" y="5008324"/>
            <a:ext cx="438709" cy="407601"/>
          </a:xfrm>
          <a:prstGeom prst="rect">
            <a:avLst/>
          </a:prstGeom>
        </p:spPr>
      </p:pic>
      <p:sp>
        <p:nvSpPr>
          <p:cNvPr id="19" name="TextBox 18">
            <a:extLst>
              <a:ext uri="{FF2B5EF4-FFF2-40B4-BE49-F238E27FC236}">
                <a16:creationId xmlns:a16="http://schemas.microsoft.com/office/drawing/2014/main" id="{54ABDF33-FD20-4DE2-BEE0-E9E0623F01C6}"/>
              </a:ext>
            </a:extLst>
          </p:cNvPr>
          <p:cNvSpPr txBox="1"/>
          <p:nvPr/>
        </p:nvSpPr>
        <p:spPr>
          <a:xfrm>
            <a:off x="10700390" y="1155148"/>
            <a:ext cx="7216424" cy="1938992"/>
          </a:xfrm>
          <a:custGeom>
            <a:avLst/>
            <a:gdLst>
              <a:gd name="connsiteX0" fmla="*/ 0 w 7216424"/>
              <a:gd name="connsiteY0" fmla="*/ 0 h 1938992"/>
              <a:gd name="connsiteX1" fmla="*/ 338617 w 7216424"/>
              <a:gd name="connsiteY1" fmla="*/ 0 h 1938992"/>
              <a:gd name="connsiteX2" fmla="*/ 965891 w 7216424"/>
              <a:gd name="connsiteY2" fmla="*/ 0 h 1938992"/>
              <a:gd name="connsiteX3" fmla="*/ 1376672 w 7216424"/>
              <a:gd name="connsiteY3" fmla="*/ 0 h 1938992"/>
              <a:gd name="connsiteX4" fmla="*/ 1787453 w 7216424"/>
              <a:gd name="connsiteY4" fmla="*/ 0 h 1938992"/>
              <a:gd name="connsiteX5" fmla="*/ 2270398 w 7216424"/>
              <a:gd name="connsiteY5" fmla="*/ 0 h 1938992"/>
              <a:gd name="connsiteX6" fmla="*/ 2681179 w 7216424"/>
              <a:gd name="connsiteY6" fmla="*/ 0 h 1938992"/>
              <a:gd name="connsiteX7" fmla="*/ 3164124 w 7216424"/>
              <a:gd name="connsiteY7" fmla="*/ 0 h 1938992"/>
              <a:gd name="connsiteX8" fmla="*/ 3791398 w 7216424"/>
              <a:gd name="connsiteY8" fmla="*/ 0 h 1938992"/>
              <a:gd name="connsiteX9" fmla="*/ 4490836 w 7216424"/>
              <a:gd name="connsiteY9" fmla="*/ 0 h 1938992"/>
              <a:gd name="connsiteX10" fmla="*/ 5045946 w 7216424"/>
              <a:gd name="connsiteY10" fmla="*/ 0 h 1938992"/>
              <a:gd name="connsiteX11" fmla="*/ 5384563 w 7216424"/>
              <a:gd name="connsiteY11" fmla="*/ 0 h 1938992"/>
              <a:gd name="connsiteX12" fmla="*/ 5939672 w 7216424"/>
              <a:gd name="connsiteY12" fmla="*/ 0 h 1938992"/>
              <a:gd name="connsiteX13" fmla="*/ 6278289 w 7216424"/>
              <a:gd name="connsiteY13" fmla="*/ 0 h 1938992"/>
              <a:gd name="connsiteX14" fmla="*/ 6616906 w 7216424"/>
              <a:gd name="connsiteY14" fmla="*/ 0 h 1938992"/>
              <a:gd name="connsiteX15" fmla="*/ 7216424 w 7216424"/>
              <a:gd name="connsiteY15" fmla="*/ 0 h 1938992"/>
              <a:gd name="connsiteX16" fmla="*/ 7216424 w 7216424"/>
              <a:gd name="connsiteY16" fmla="*/ 484748 h 1938992"/>
              <a:gd name="connsiteX17" fmla="*/ 7216424 w 7216424"/>
              <a:gd name="connsiteY17" fmla="*/ 1008276 h 1938992"/>
              <a:gd name="connsiteX18" fmla="*/ 7216424 w 7216424"/>
              <a:gd name="connsiteY18" fmla="*/ 1938992 h 1938992"/>
              <a:gd name="connsiteX19" fmla="*/ 6733479 w 7216424"/>
              <a:gd name="connsiteY19" fmla="*/ 1938992 h 1938992"/>
              <a:gd name="connsiteX20" fmla="*/ 6322698 w 7216424"/>
              <a:gd name="connsiteY20" fmla="*/ 1938992 h 1938992"/>
              <a:gd name="connsiteX21" fmla="*/ 5911917 w 7216424"/>
              <a:gd name="connsiteY21" fmla="*/ 1938992 h 1938992"/>
              <a:gd name="connsiteX22" fmla="*/ 5356807 w 7216424"/>
              <a:gd name="connsiteY22" fmla="*/ 1938992 h 1938992"/>
              <a:gd name="connsiteX23" fmla="*/ 4873862 w 7216424"/>
              <a:gd name="connsiteY23" fmla="*/ 1938992 h 1938992"/>
              <a:gd name="connsiteX24" fmla="*/ 4318752 w 7216424"/>
              <a:gd name="connsiteY24" fmla="*/ 1938992 h 1938992"/>
              <a:gd name="connsiteX25" fmla="*/ 3619314 w 7216424"/>
              <a:gd name="connsiteY25" fmla="*/ 1938992 h 1938992"/>
              <a:gd name="connsiteX26" fmla="*/ 3208533 w 7216424"/>
              <a:gd name="connsiteY26" fmla="*/ 1938992 h 1938992"/>
              <a:gd name="connsiteX27" fmla="*/ 2797752 w 7216424"/>
              <a:gd name="connsiteY27" fmla="*/ 1938992 h 1938992"/>
              <a:gd name="connsiteX28" fmla="*/ 2386971 w 7216424"/>
              <a:gd name="connsiteY28" fmla="*/ 1938992 h 1938992"/>
              <a:gd name="connsiteX29" fmla="*/ 1687533 w 7216424"/>
              <a:gd name="connsiteY29" fmla="*/ 1938992 h 1938992"/>
              <a:gd name="connsiteX30" fmla="*/ 988095 w 7216424"/>
              <a:gd name="connsiteY30" fmla="*/ 1938992 h 1938992"/>
              <a:gd name="connsiteX31" fmla="*/ 505150 w 7216424"/>
              <a:gd name="connsiteY31" fmla="*/ 1938992 h 1938992"/>
              <a:gd name="connsiteX32" fmla="*/ 0 w 7216424"/>
              <a:gd name="connsiteY32" fmla="*/ 1938992 h 1938992"/>
              <a:gd name="connsiteX33" fmla="*/ 0 w 7216424"/>
              <a:gd name="connsiteY33" fmla="*/ 1434854 h 1938992"/>
              <a:gd name="connsiteX34" fmla="*/ 0 w 7216424"/>
              <a:gd name="connsiteY34" fmla="*/ 911326 h 1938992"/>
              <a:gd name="connsiteX35" fmla="*/ 0 w 7216424"/>
              <a:gd name="connsiteY35" fmla="*/ 465358 h 1938992"/>
              <a:gd name="connsiteX36" fmla="*/ 0 w 7216424"/>
              <a:gd name="connsiteY36" fmla="*/ 0 h 1938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7216424" h="1938992" fill="none" extrusionOk="0">
                <a:moveTo>
                  <a:pt x="0" y="0"/>
                </a:moveTo>
                <a:cubicBezTo>
                  <a:pt x="101972" y="-14062"/>
                  <a:pt x="255747" y="13657"/>
                  <a:pt x="338617" y="0"/>
                </a:cubicBezTo>
                <a:cubicBezTo>
                  <a:pt x="421487" y="-13657"/>
                  <a:pt x="766048" y="53097"/>
                  <a:pt x="965891" y="0"/>
                </a:cubicBezTo>
                <a:cubicBezTo>
                  <a:pt x="1165734" y="-53097"/>
                  <a:pt x="1231093" y="30232"/>
                  <a:pt x="1376672" y="0"/>
                </a:cubicBezTo>
                <a:cubicBezTo>
                  <a:pt x="1522251" y="-30232"/>
                  <a:pt x="1682659" y="47370"/>
                  <a:pt x="1787453" y="0"/>
                </a:cubicBezTo>
                <a:cubicBezTo>
                  <a:pt x="1892247" y="-47370"/>
                  <a:pt x="2158625" y="14453"/>
                  <a:pt x="2270398" y="0"/>
                </a:cubicBezTo>
                <a:cubicBezTo>
                  <a:pt x="2382171" y="-14453"/>
                  <a:pt x="2595480" y="41"/>
                  <a:pt x="2681179" y="0"/>
                </a:cubicBezTo>
                <a:cubicBezTo>
                  <a:pt x="2766878" y="-41"/>
                  <a:pt x="2924847" y="53008"/>
                  <a:pt x="3164124" y="0"/>
                </a:cubicBezTo>
                <a:cubicBezTo>
                  <a:pt x="3403401" y="-53008"/>
                  <a:pt x="3572758" y="50314"/>
                  <a:pt x="3791398" y="0"/>
                </a:cubicBezTo>
                <a:cubicBezTo>
                  <a:pt x="4010038" y="-50314"/>
                  <a:pt x="4218559" y="11829"/>
                  <a:pt x="4490836" y="0"/>
                </a:cubicBezTo>
                <a:cubicBezTo>
                  <a:pt x="4763113" y="-11829"/>
                  <a:pt x="4846744" y="62791"/>
                  <a:pt x="5045946" y="0"/>
                </a:cubicBezTo>
                <a:cubicBezTo>
                  <a:pt x="5245148" y="-62791"/>
                  <a:pt x="5314433" y="19691"/>
                  <a:pt x="5384563" y="0"/>
                </a:cubicBezTo>
                <a:cubicBezTo>
                  <a:pt x="5454693" y="-19691"/>
                  <a:pt x="5828018" y="6815"/>
                  <a:pt x="5939672" y="0"/>
                </a:cubicBezTo>
                <a:cubicBezTo>
                  <a:pt x="6051326" y="-6815"/>
                  <a:pt x="6188697" y="39787"/>
                  <a:pt x="6278289" y="0"/>
                </a:cubicBezTo>
                <a:cubicBezTo>
                  <a:pt x="6367881" y="-39787"/>
                  <a:pt x="6470687" y="5191"/>
                  <a:pt x="6616906" y="0"/>
                </a:cubicBezTo>
                <a:cubicBezTo>
                  <a:pt x="6763125" y="-5191"/>
                  <a:pt x="7090360" y="42510"/>
                  <a:pt x="7216424" y="0"/>
                </a:cubicBezTo>
                <a:cubicBezTo>
                  <a:pt x="7254469" y="160202"/>
                  <a:pt x="7210653" y="282396"/>
                  <a:pt x="7216424" y="484748"/>
                </a:cubicBezTo>
                <a:cubicBezTo>
                  <a:pt x="7222195" y="687100"/>
                  <a:pt x="7197793" y="836605"/>
                  <a:pt x="7216424" y="1008276"/>
                </a:cubicBezTo>
                <a:cubicBezTo>
                  <a:pt x="7235055" y="1179947"/>
                  <a:pt x="7148930" y="1698203"/>
                  <a:pt x="7216424" y="1938992"/>
                </a:cubicBezTo>
                <a:cubicBezTo>
                  <a:pt x="7026203" y="1946584"/>
                  <a:pt x="6953008" y="1908028"/>
                  <a:pt x="6733479" y="1938992"/>
                </a:cubicBezTo>
                <a:cubicBezTo>
                  <a:pt x="6513950" y="1969956"/>
                  <a:pt x="6489895" y="1891493"/>
                  <a:pt x="6322698" y="1938992"/>
                </a:cubicBezTo>
                <a:cubicBezTo>
                  <a:pt x="6155501" y="1986491"/>
                  <a:pt x="6077641" y="1899867"/>
                  <a:pt x="5911917" y="1938992"/>
                </a:cubicBezTo>
                <a:cubicBezTo>
                  <a:pt x="5746193" y="1978117"/>
                  <a:pt x="5626391" y="1911308"/>
                  <a:pt x="5356807" y="1938992"/>
                </a:cubicBezTo>
                <a:cubicBezTo>
                  <a:pt x="5087223" y="1966676"/>
                  <a:pt x="5038926" y="1905627"/>
                  <a:pt x="4873862" y="1938992"/>
                </a:cubicBezTo>
                <a:cubicBezTo>
                  <a:pt x="4708798" y="1972357"/>
                  <a:pt x="4446591" y="1897019"/>
                  <a:pt x="4318752" y="1938992"/>
                </a:cubicBezTo>
                <a:cubicBezTo>
                  <a:pt x="4190913" y="1980965"/>
                  <a:pt x="3885501" y="1902956"/>
                  <a:pt x="3619314" y="1938992"/>
                </a:cubicBezTo>
                <a:cubicBezTo>
                  <a:pt x="3353127" y="1975028"/>
                  <a:pt x="3328830" y="1932274"/>
                  <a:pt x="3208533" y="1938992"/>
                </a:cubicBezTo>
                <a:cubicBezTo>
                  <a:pt x="3088236" y="1945710"/>
                  <a:pt x="2953137" y="1900407"/>
                  <a:pt x="2797752" y="1938992"/>
                </a:cubicBezTo>
                <a:cubicBezTo>
                  <a:pt x="2642367" y="1977577"/>
                  <a:pt x="2494456" y="1933435"/>
                  <a:pt x="2386971" y="1938992"/>
                </a:cubicBezTo>
                <a:cubicBezTo>
                  <a:pt x="2279486" y="1944549"/>
                  <a:pt x="2003569" y="1860940"/>
                  <a:pt x="1687533" y="1938992"/>
                </a:cubicBezTo>
                <a:cubicBezTo>
                  <a:pt x="1371497" y="2017044"/>
                  <a:pt x="1301093" y="1864959"/>
                  <a:pt x="988095" y="1938992"/>
                </a:cubicBezTo>
                <a:cubicBezTo>
                  <a:pt x="675097" y="2013025"/>
                  <a:pt x="655105" y="1891408"/>
                  <a:pt x="505150" y="1938992"/>
                </a:cubicBezTo>
                <a:cubicBezTo>
                  <a:pt x="355196" y="1986576"/>
                  <a:pt x="156200" y="1891964"/>
                  <a:pt x="0" y="1938992"/>
                </a:cubicBezTo>
                <a:cubicBezTo>
                  <a:pt x="-13721" y="1748393"/>
                  <a:pt x="7401" y="1663992"/>
                  <a:pt x="0" y="1434854"/>
                </a:cubicBezTo>
                <a:cubicBezTo>
                  <a:pt x="-7401" y="1205716"/>
                  <a:pt x="43064" y="1066452"/>
                  <a:pt x="0" y="911326"/>
                </a:cubicBezTo>
                <a:cubicBezTo>
                  <a:pt x="-43064" y="756200"/>
                  <a:pt x="18007" y="609879"/>
                  <a:pt x="0" y="465358"/>
                </a:cubicBezTo>
                <a:cubicBezTo>
                  <a:pt x="-18007" y="320837"/>
                  <a:pt x="17232" y="218768"/>
                  <a:pt x="0" y="0"/>
                </a:cubicBezTo>
                <a:close/>
              </a:path>
              <a:path w="7216424" h="1938992" stroke="0" extrusionOk="0">
                <a:moveTo>
                  <a:pt x="0" y="0"/>
                </a:moveTo>
                <a:cubicBezTo>
                  <a:pt x="161233" y="-25736"/>
                  <a:pt x="185068" y="31919"/>
                  <a:pt x="338617" y="0"/>
                </a:cubicBezTo>
                <a:cubicBezTo>
                  <a:pt x="492166" y="-31919"/>
                  <a:pt x="767285" y="56102"/>
                  <a:pt x="893726" y="0"/>
                </a:cubicBezTo>
                <a:cubicBezTo>
                  <a:pt x="1020167" y="-56102"/>
                  <a:pt x="1155666" y="35307"/>
                  <a:pt x="1232343" y="0"/>
                </a:cubicBezTo>
                <a:cubicBezTo>
                  <a:pt x="1309020" y="-35307"/>
                  <a:pt x="1645401" y="9857"/>
                  <a:pt x="1931781" y="0"/>
                </a:cubicBezTo>
                <a:cubicBezTo>
                  <a:pt x="2218161" y="-9857"/>
                  <a:pt x="2107446" y="9081"/>
                  <a:pt x="2270398" y="0"/>
                </a:cubicBezTo>
                <a:cubicBezTo>
                  <a:pt x="2433350" y="-9081"/>
                  <a:pt x="2614786" y="1290"/>
                  <a:pt x="2897672" y="0"/>
                </a:cubicBezTo>
                <a:cubicBezTo>
                  <a:pt x="3180558" y="-1290"/>
                  <a:pt x="3191049" y="46585"/>
                  <a:pt x="3308453" y="0"/>
                </a:cubicBezTo>
                <a:cubicBezTo>
                  <a:pt x="3425857" y="-46585"/>
                  <a:pt x="3625382" y="55230"/>
                  <a:pt x="3863562" y="0"/>
                </a:cubicBezTo>
                <a:cubicBezTo>
                  <a:pt x="4101742" y="-55230"/>
                  <a:pt x="4143651" y="693"/>
                  <a:pt x="4274343" y="0"/>
                </a:cubicBezTo>
                <a:cubicBezTo>
                  <a:pt x="4405035" y="-693"/>
                  <a:pt x="4563918" y="21764"/>
                  <a:pt x="4757289" y="0"/>
                </a:cubicBezTo>
                <a:cubicBezTo>
                  <a:pt x="4950660" y="-21764"/>
                  <a:pt x="5198739" y="52194"/>
                  <a:pt x="5384563" y="0"/>
                </a:cubicBezTo>
                <a:cubicBezTo>
                  <a:pt x="5570387" y="-52194"/>
                  <a:pt x="5700553" y="32335"/>
                  <a:pt x="6011836" y="0"/>
                </a:cubicBezTo>
                <a:cubicBezTo>
                  <a:pt x="6323119" y="-32335"/>
                  <a:pt x="6412987" y="33741"/>
                  <a:pt x="6711274" y="0"/>
                </a:cubicBezTo>
                <a:cubicBezTo>
                  <a:pt x="7009561" y="-33741"/>
                  <a:pt x="7074603" y="55935"/>
                  <a:pt x="7216424" y="0"/>
                </a:cubicBezTo>
                <a:cubicBezTo>
                  <a:pt x="7257030" y="152068"/>
                  <a:pt x="7179549" y="370011"/>
                  <a:pt x="7216424" y="523528"/>
                </a:cubicBezTo>
                <a:cubicBezTo>
                  <a:pt x="7253299" y="677045"/>
                  <a:pt x="7178604" y="889728"/>
                  <a:pt x="7216424" y="1027666"/>
                </a:cubicBezTo>
                <a:cubicBezTo>
                  <a:pt x="7254244" y="1165604"/>
                  <a:pt x="7163333" y="1333182"/>
                  <a:pt x="7216424" y="1493024"/>
                </a:cubicBezTo>
                <a:cubicBezTo>
                  <a:pt x="7269515" y="1652866"/>
                  <a:pt x="7194624" y="1825455"/>
                  <a:pt x="7216424" y="1938992"/>
                </a:cubicBezTo>
                <a:cubicBezTo>
                  <a:pt x="7115626" y="1975766"/>
                  <a:pt x="6971662" y="1912332"/>
                  <a:pt x="6877807" y="1938992"/>
                </a:cubicBezTo>
                <a:cubicBezTo>
                  <a:pt x="6783952" y="1965652"/>
                  <a:pt x="6598490" y="1935483"/>
                  <a:pt x="6394862" y="1938992"/>
                </a:cubicBezTo>
                <a:cubicBezTo>
                  <a:pt x="6191235" y="1942501"/>
                  <a:pt x="6051389" y="1929618"/>
                  <a:pt x="5911917" y="1938992"/>
                </a:cubicBezTo>
                <a:cubicBezTo>
                  <a:pt x="5772446" y="1948366"/>
                  <a:pt x="5576846" y="1889458"/>
                  <a:pt x="5428971" y="1938992"/>
                </a:cubicBezTo>
                <a:cubicBezTo>
                  <a:pt x="5281096" y="1988526"/>
                  <a:pt x="5175618" y="1906861"/>
                  <a:pt x="5018190" y="1938992"/>
                </a:cubicBezTo>
                <a:cubicBezTo>
                  <a:pt x="4860762" y="1971123"/>
                  <a:pt x="4697910" y="1913398"/>
                  <a:pt x="4607409" y="1938992"/>
                </a:cubicBezTo>
                <a:cubicBezTo>
                  <a:pt x="4516908" y="1964586"/>
                  <a:pt x="4287052" y="1887768"/>
                  <a:pt x="4124464" y="1938992"/>
                </a:cubicBezTo>
                <a:cubicBezTo>
                  <a:pt x="3961876" y="1990216"/>
                  <a:pt x="3822071" y="1931190"/>
                  <a:pt x="3713683" y="1938992"/>
                </a:cubicBezTo>
                <a:cubicBezTo>
                  <a:pt x="3605295" y="1946794"/>
                  <a:pt x="3278317" y="1935685"/>
                  <a:pt x="3158573" y="1938992"/>
                </a:cubicBezTo>
                <a:cubicBezTo>
                  <a:pt x="3038829" y="1942299"/>
                  <a:pt x="2979579" y="1913154"/>
                  <a:pt x="2819956" y="1938992"/>
                </a:cubicBezTo>
                <a:cubicBezTo>
                  <a:pt x="2660333" y="1964830"/>
                  <a:pt x="2533638" y="1924949"/>
                  <a:pt x="2337011" y="1938992"/>
                </a:cubicBezTo>
                <a:cubicBezTo>
                  <a:pt x="2140384" y="1953035"/>
                  <a:pt x="1915050" y="1937664"/>
                  <a:pt x="1781902" y="1938992"/>
                </a:cubicBezTo>
                <a:cubicBezTo>
                  <a:pt x="1648754" y="1940320"/>
                  <a:pt x="1339776" y="1892579"/>
                  <a:pt x="1226792" y="1938992"/>
                </a:cubicBezTo>
                <a:cubicBezTo>
                  <a:pt x="1113808" y="1985405"/>
                  <a:pt x="967925" y="1902011"/>
                  <a:pt x="743847" y="1938992"/>
                </a:cubicBezTo>
                <a:cubicBezTo>
                  <a:pt x="519770" y="1975973"/>
                  <a:pt x="223153" y="1856394"/>
                  <a:pt x="0" y="1938992"/>
                </a:cubicBezTo>
                <a:cubicBezTo>
                  <a:pt x="-22359" y="1758452"/>
                  <a:pt x="51708" y="1659431"/>
                  <a:pt x="0" y="1454244"/>
                </a:cubicBezTo>
                <a:cubicBezTo>
                  <a:pt x="-51708" y="1249057"/>
                  <a:pt x="41302" y="1085182"/>
                  <a:pt x="0" y="930716"/>
                </a:cubicBezTo>
                <a:cubicBezTo>
                  <a:pt x="-41302" y="776250"/>
                  <a:pt x="2297" y="655287"/>
                  <a:pt x="0" y="465358"/>
                </a:cubicBezTo>
                <a:cubicBezTo>
                  <a:pt x="-2297" y="275429"/>
                  <a:pt x="16887" y="138189"/>
                  <a:pt x="0" y="0"/>
                </a:cubicBezTo>
                <a:close/>
              </a:path>
            </a:pathLst>
          </a:custGeom>
          <a:ln>
            <a:extLst>
              <a:ext uri="{C807C97D-BFC1-408E-A445-0C87EB9F89A2}">
                <ask:lineSketchStyleProps xmlns:ask="http://schemas.microsoft.com/office/drawing/2018/sketchyshapes" sd="1476068120">
                  <a:prstGeom prst="rect">
                    <a:avLst/>
                  </a:prstGeom>
                  <ask:type>
                    <ask:lineSketchScribble/>
                  </ask:type>
                </ask:lineSketchStyleProps>
              </a:ext>
            </a:extLst>
          </a:ln>
        </p:spPr>
        <p:style>
          <a:lnRef idx="2">
            <a:schemeClr val="accent2"/>
          </a:lnRef>
          <a:fillRef idx="1">
            <a:schemeClr val="lt1"/>
          </a:fillRef>
          <a:effectRef idx="0">
            <a:schemeClr val="accent2"/>
          </a:effectRef>
          <a:fontRef idx="minor">
            <a:schemeClr val="dk1"/>
          </a:fontRef>
        </p:style>
        <p:txBody>
          <a:bodyPr wrap="square">
            <a:spAutoFit/>
          </a:bodyPr>
          <a:lstStyle/>
          <a:p>
            <a:pPr algn="r" rtl="1"/>
            <a:r>
              <a:rPr lang="ar-KW" sz="2400" b="0" i="0" dirty="0">
                <a:solidFill>
                  <a:srgbClr val="333333"/>
                </a:solidFill>
                <a:effectLst/>
                <a:latin typeface="Sakkal Majalla" panose="02000000000000000000" pitchFamily="2" charset="-78"/>
                <a:cs typeface="Sakkal Majalla" panose="02000000000000000000" pitchFamily="2" charset="-78"/>
              </a:rPr>
              <a:t>لحدّ من التواصل المباشر:</a:t>
            </a:r>
            <a:endParaRPr lang="en-US" sz="2400" b="0" i="0" dirty="0">
              <a:solidFill>
                <a:srgbClr val="333333"/>
              </a:solidFill>
              <a:effectLst/>
              <a:latin typeface="Sakkal Majalla" panose="02000000000000000000" pitchFamily="2" charset="-78"/>
              <a:cs typeface="Sakkal Majalla" panose="02000000000000000000" pitchFamily="2" charset="-78"/>
            </a:endParaRPr>
          </a:p>
          <a:p>
            <a:pPr algn="r" rtl="1"/>
            <a:r>
              <a:rPr lang="ar-KW" sz="2400" b="0" i="0" dirty="0">
                <a:solidFill>
                  <a:srgbClr val="333333"/>
                </a:solidFill>
                <a:effectLst/>
                <a:latin typeface="Sakkal Majalla" panose="02000000000000000000" pitchFamily="2" charset="-78"/>
                <a:cs typeface="Sakkal Majalla" panose="02000000000000000000" pitchFamily="2" charset="-78"/>
              </a:rPr>
              <a:t> تحدّ وسائل التواصل الاجتماعي من التواصل وجهاً لوجه بين أفراد المُجتمع، حيث تُجرى العديد من الاتصالات عبر هذه الوسائل من خلال مُحادثات كتابية عبر لوحة مفاتيح الكمبيوتر أو الهاتف المحمول، وهذا الأمر من شأنه التأثير على مهارات التواصل الحقيقي مع الآخرين سلباً والحدّ منها.</a:t>
            </a:r>
            <a:endParaRPr lang="en-US" sz="2400" dirty="0">
              <a:latin typeface="Sakkal Majalla" panose="02000000000000000000" pitchFamily="2" charset="-78"/>
              <a:cs typeface="Sakkal Majalla" panose="02000000000000000000" pitchFamily="2" charset="-78"/>
            </a:endParaRPr>
          </a:p>
        </p:txBody>
      </p:sp>
      <p:sp>
        <p:nvSpPr>
          <p:cNvPr id="20" name="TextBox 19">
            <a:extLst>
              <a:ext uri="{FF2B5EF4-FFF2-40B4-BE49-F238E27FC236}">
                <a16:creationId xmlns:a16="http://schemas.microsoft.com/office/drawing/2014/main" id="{FC563444-F1D2-4F3E-ADEB-E81EF296B593}"/>
              </a:ext>
            </a:extLst>
          </p:cNvPr>
          <p:cNvSpPr txBox="1"/>
          <p:nvPr/>
        </p:nvSpPr>
        <p:spPr>
          <a:xfrm>
            <a:off x="10700390" y="3441149"/>
            <a:ext cx="7216424" cy="1938992"/>
          </a:xfrm>
          <a:custGeom>
            <a:avLst/>
            <a:gdLst>
              <a:gd name="connsiteX0" fmla="*/ 0 w 7216424"/>
              <a:gd name="connsiteY0" fmla="*/ 0 h 1938992"/>
              <a:gd name="connsiteX1" fmla="*/ 338617 w 7216424"/>
              <a:gd name="connsiteY1" fmla="*/ 0 h 1938992"/>
              <a:gd name="connsiteX2" fmla="*/ 965891 w 7216424"/>
              <a:gd name="connsiteY2" fmla="*/ 0 h 1938992"/>
              <a:gd name="connsiteX3" fmla="*/ 1376672 w 7216424"/>
              <a:gd name="connsiteY3" fmla="*/ 0 h 1938992"/>
              <a:gd name="connsiteX4" fmla="*/ 1787453 w 7216424"/>
              <a:gd name="connsiteY4" fmla="*/ 0 h 1938992"/>
              <a:gd name="connsiteX5" fmla="*/ 2270398 w 7216424"/>
              <a:gd name="connsiteY5" fmla="*/ 0 h 1938992"/>
              <a:gd name="connsiteX6" fmla="*/ 2681179 w 7216424"/>
              <a:gd name="connsiteY6" fmla="*/ 0 h 1938992"/>
              <a:gd name="connsiteX7" fmla="*/ 3164124 w 7216424"/>
              <a:gd name="connsiteY7" fmla="*/ 0 h 1938992"/>
              <a:gd name="connsiteX8" fmla="*/ 3791398 w 7216424"/>
              <a:gd name="connsiteY8" fmla="*/ 0 h 1938992"/>
              <a:gd name="connsiteX9" fmla="*/ 4490836 w 7216424"/>
              <a:gd name="connsiteY9" fmla="*/ 0 h 1938992"/>
              <a:gd name="connsiteX10" fmla="*/ 5045946 w 7216424"/>
              <a:gd name="connsiteY10" fmla="*/ 0 h 1938992"/>
              <a:gd name="connsiteX11" fmla="*/ 5384563 w 7216424"/>
              <a:gd name="connsiteY11" fmla="*/ 0 h 1938992"/>
              <a:gd name="connsiteX12" fmla="*/ 5939672 w 7216424"/>
              <a:gd name="connsiteY12" fmla="*/ 0 h 1938992"/>
              <a:gd name="connsiteX13" fmla="*/ 6278289 w 7216424"/>
              <a:gd name="connsiteY13" fmla="*/ 0 h 1938992"/>
              <a:gd name="connsiteX14" fmla="*/ 6616906 w 7216424"/>
              <a:gd name="connsiteY14" fmla="*/ 0 h 1938992"/>
              <a:gd name="connsiteX15" fmla="*/ 7216424 w 7216424"/>
              <a:gd name="connsiteY15" fmla="*/ 0 h 1938992"/>
              <a:gd name="connsiteX16" fmla="*/ 7216424 w 7216424"/>
              <a:gd name="connsiteY16" fmla="*/ 484748 h 1938992"/>
              <a:gd name="connsiteX17" fmla="*/ 7216424 w 7216424"/>
              <a:gd name="connsiteY17" fmla="*/ 1008276 h 1938992"/>
              <a:gd name="connsiteX18" fmla="*/ 7216424 w 7216424"/>
              <a:gd name="connsiteY18" fmla="*/ 1938992 h 1938992"/>
              <a:gd name="connsiteX19" fmla="*/ 6733479 w 7216424"/>
              <a:gd name="connsiteY19" fmla="*/ 1938992 h 1938992"/>
              <a:gd name="connsiteX20" fmla="*/ 6322698 w 7216424"/>
              <a:gd name="connsiteY20" fmla="*/ 1938992 h 1938992"/>
              <a:gd name="connsiteX21" fmla="*/ 5911917 w 7216424"/>
              <a:gd name="connsiteY21" fmla="*/ 1938992 h 1938992"/>
              <a:gd name="connsiteX22" fmla="*/ 5356807 w 7216424"/>
              <a:gd name="connsiteY22" fmla="*/ 1938992 h 1938992"/>
              <a:gd name="connsiteX23" fmla="*/ 4873862 w 7216424"/>
              <a:gd name="connsiteY23" fmla="*/ 1938992 h 1938992"/>
              <a:gd name="connsiteX24" fmla="*/ 4318752 w 7216424"/>
              <a:gd name="connsiteY24" fmla="*/ 1938992 h 1938992"/>
              <a:gd name="connsiteX25" fmla="*/ 3619314 w 7216424"/>
              <a:gd name="connsiteY25" fmla="*/ 1938992 h 1938992"/>
              <a:gd name="connsiteX26" fmla="*/ 3208533 w 7216424"/>
              <a:gd name="connsiteY26" fmla="*/ 1938992 h 1938992"/>
              <a:gd name="connsiteX27" fmla="*/ 2797752 w 7216424"/>
              <a:gd name="connsiteY27" fmla="*/ 1938992 h 1938992"/>
              <a:gd name="connsiteX28" fmla="*/ 2386971 w 7216424"/>
              <a:gd name="connsiteY28" fmla="*/ 1938992 h 1938992"/>
              <a:gd name="connsiteX29" fmla="*/ 1687533 w 7216424"/>
              <a:gd name="connsiteY29" fmla="*/ 1938992 h 1938992"/>
              <a:gd name="connsiteX30" fmla="*/ 988095 w 7216424"/>
              <a:gd name="connsiteY30" fmla="*/ 1938992 h 1938992"/>
              <a:gd name="connsiteX31" fmla="*/ 505150 w 7216424"/>
              <a:gd name="connsiteY31" fmla="*/ 1938992 h 1938992"/>
              <a:gd name="connsiteX32" fmla="*/ 0 w 7216424"/>
              <a:gd name="connsiteY32" fmla="*/ 1938992 h 1938992"/>
              <a:gd name="connsiteX33" fmla="*/ 0 w 7216424"/>
              <a:gd name="connsiteY33" fmla="*/ 1434854 h 1938992"/>
              <a:gd name="connsiteX34" fmla="*/ 0 w 7216424"/>
              <a:gd name="connsiteY34" fmla="*/ 911326 h 1938992"/>
              <a:gd name="connsiteX35" fmla="*/ 0 w 7216424"/>
              <a:gd name="connsiteY35" fmla="*/ 465358 h 1938992"/>
              <a:gd name="connsiteX36" fmla="*/ 0 w 7216424"/>
              <a:gd name="connsiteY36" fmla="*/ 0 h 1938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7216424" h="1938992" fill="none" extrusionOk="0">
                <a:moveTo>
                  <a:pt x="0" y="0"/>
                </a:moveTo>
                <a:cubicBezTo>
                  <a:pt x="101972" y="-14062"/>
                  <a:pt x="255747" y="13657"/>
                  <a:pt x="338617" y="0"/>
                </a:cubicBezTo>
                <a:cubicBezTo>
                  <a:pt x="421487" y="-13657"/>
                  <a:pt x="766048" y="53097"/>
                  <a:pt x="965891" y="0"/>
                </a:cubicBezTo>
                <a:cubicBezTo>
                  <a:pt x="1165734" y="-53097"/>
                  <a:pt x="1231093" y="30232"/>
                  <a:pt x="1376672" y="0"/>
                </a:cubicBezTo>
                <a:cubicBezTo>
                  <a:pt x="1522251" y="-30232"/>
                  <a:pt x="1682659" y="47370"/>
                  <a:pt x="1787453" y="0"/>
                </a:cubicBezTo>
                <a:cubicBezTo>
                  <a:pt x="1892247" y="-47370"/>
                  <a:pt x="2158625" y="14453"/>
                  <a:pt x="2270398" y="0"/>
                </a:cubicBezTo>
                <a:cubicBezTo>
                  <a:pt x="2382171" y="-14453"/>
                  <a:pt x="2595480" y="41"/>
                  <a:pt x="2681179" y="0"/>
                </a:cubicBezTo>
                <a:cubicBezTo>
                  <a:pt x="2766878" y="-41"/>
                  <a:pt x="2924847" y="53008"/>
                  <a:pt x="3164124" y="0"/>
                </a:cubicBezTo>
                <a:cubicBezTo>
                  <a:pt x="3403401" y="-53008"/>
                  <a:pt x="3572758" y="50314"/>
                  <a:pt x="3791398" y="0"/>
                </a:cubicBezTo>
                <a:cubicBezTo>
                  <a:pt x="4010038" y="-50314"/>
                  <a:pt x="4218559" y="11829"/>
                  <a:pt x="4490836" y="0"/>
                </a:cubicBezTo>
                <a:cubicBezTo>
                  <a:pt x="4763113" y="-11829"/>
                  <a:pt x="4846744" y="62791"/>
                  <a:pt x="5045946" y="0"/>
                </a:cubicBezTo>
                <a:cubicBezTo>
                  <a:pt x="5245148" y="-62791"/>
                  <a:pt x="5314433" y="19691"/>
                  <a:pt x="5384563" y="0"/>
                </a:cubicBezTo>
                <a:cubicBezTo>
                  <a:pt x="5454693" y="-19691"/>
                  <a:pt x="5828018" y="6815"/>
                  <a:pt x="5939672" y="0"/>
                </a:cubicBezTo>
                <a:cubicBezTo>
                  <a:pt x="6051326" y="-6815"/>
                  <a:pt x="6188697" y="39787"/>
                  <a:pt x="6278289" y="0"/>
                </a:cubicBezTo>
                <a:cubicBezTo>
                  <a:pt x="6367881" y="-39787"/>
                  <a:pt x="6470687" y="5191"/>
                  <a:pt x="6616906" y="0"/>
                </a:cubicBezTo>
                <a:cubicBezTo>
                  <a:pt x="6763125" y="-5191"/>
                  <a:pt x="7090360" y="42510"/>
                  <a:pt x="7216424" y="0"/>
                </a:cubicBezTo>
                <a:cubicBezTo>
                  <a:pt x="7254469" y="160202"/>
                  <a:pt x="7210653" y="282396"/>
                  <a:pt x="7216424" y="484748"/>
                </a:cubicBezTo>
                <a:cubicBezTo>
                  <a:pt x="7222195" y="687100"/>
                  <a:pt x="7197793" y="836605"/>
                  <a:pt x="7216424" y="1008276"/>
                </a:cubicBezTo>
                <a:cubicBezTo>
                  <a:pt x="7235055" y="1179947"/>
                  <a:pt x="7148930" y="1698203"/>
                  <a:pt x="7216424" y="1938992"/>
                </a:cubicBezTo>
                <a:cubicBezTo>
                  <a:pt x="7026203" y="1946584"/>
                  <a:pt x="6953008" y="1908028"/>
                  <a:pt x="6733479" y="1938992"/>
                </a:cubicBezTo>
                <a:cubicBezTo>
                  <a:pt x="6513950" y="1969956"/>
                  <a:pt x="6489895" y="1891493"/>
                  <a:pt x="6322698" y="1938992"/>
                </a:cubicBezTo>
                <a:cubicBezTo>
                  <a:pt x="6155501" y="1986491"/>
                  <a:pt x="6077641" y="1899867"/>
                  <a:pt x="5911917" y="1938992"/>
                </a:cubicBezTo>
                <a:cubicBezTo>
                  <a:pt x="5746193" y="1978117"/>
                  <a:pt x="5626391" y="1911308"/>
                  <a:pt x="5356807" y="1938992"/>
                </a:cubicBezTo>
                <a:cubicBezTo>
                  <a:pt x="5087223" y="1966676"/>
                  <a:pt x="5038926" y="1905627"/>
                  <a:pt x="4873862" y="1938992"/>
                </a:cubicBezTo>
                <a:cubicBezTo>
                  <a:pt x="4708798" y="1972357"/>
                  <a:pt x="4446591" y="1897019"/>
                  <a:pt x="4318752" y="1938992"/>
                </a:cubicBezTo>
                <a:cubicBezTo>
                  <a:pt x="4190913" y="1980965"/>
                  <a:pt x="3885501" y="1902956"/>
                  <a:pt x="3619314" y="1938992"/>
                </a:cubicBezTo>
                <a:cubicBezTo>
                  <a:pt x="3353127" y="1975028"/>
                  <a:pt x="3328830" y="1932274"/>
                  <a:pt x="3208533" y="1938992"/>
                </a:cubicBezTo>
                <a:cubicBezTo>
                  <a:pt x="3088236" y="1945710"/>
                  <a:pt x="2953137" y="1900407"/>
                  <a:pt x="2797752" y="1938992"/>
                </a:cubicBezTo>
                <a:cubicBezTo>
                  <a:pt x="2642367" y="1977577"/>
                  <a:pt x="2494456" y="1933435"/>
                  <a:pt x="2386971" y="1938992"/>
                </a:cubicBezTo>
                <a:cubicBezTo>
                  <a:pt x="2279486" y="1944549"/>
                  <a:pt x="2003569" y="1860940"/>
                  <a:pt x="1687533" y="1938992"/>
                </a:cubicBezTo>
                <a:cubicBezTo>
                  <a:pt x="1371497" y="2017044"/>
                  <a:pt x="1301093" y="1864959"/>
                  <a:pt x="988095" y="1938992"/>
                </a:cubicBezTo>
                <a:cubicBezTo>
                  <a:pt x="675097" y="2013025"/>
                  <a:pt x="655105" y="1891408"/>
                  <a:pt x="505150" y="1938992"/>
                </a:cubicBezTo>
                <a:cubicBezTo>
                  <a:pt x="355196" y="1986576"/>
                  <a:pt x="156200" y="1891964"/>
                  <a:pt x="0" y="1938992"/>
                </a:cubicBezTo>
                <a:cubicBezTo>
                  <a:pt x="-13721" y="1748393"/>
                  <a:pt x="7401" y="1663992"/>
                  <a:pt x="0" y="1434854"/>
                </a:cubicBezTo>
                <a:cubicBezTo>
                  <a:pt x="-7401" y="1205716"/>
                  <a:pt x="43064" y="1066452"/>
                  <a:pt x="0" y="911326"/>
                </a:cubicBezTo>
                <a:cubicBezTo>
                  <a:pt x="-43064" y="756200"/>
                  <a:pt x="18007" y="609879"/>
                  <a:pt x="0" y="465358"/>
                </a:cubicBezTo>
                <a:cubicBezTo>
                  <a:pt x="-18007" y="320837"/>
                  <a:pt x="17232" y="218768"/>
                  <a:pt x="0" y="0"/>
                </a:cubicBezTo>
                <a:close/>
              </a:path>
              <a:path w="7216424" h="1938992" stroke="0" extrusionOk="0">
                <a:moveTo>
                  <a:pt x="0" y="0"/>
                </a:moveTo>
                <a:cubicBezTo>
                  <a:pt x="161233" y="-25736"/>
                  <a:pt x="185068" y="31919"/>
                  <a:pt x="338617" y="0"/>
                </a:cubicBezTo>
                <a:cubicBezTo>
                  <a:pt x="492166" y="-31919"/>
                  <a:pt x="767285" y="56102"/>
                  <a:pt x="893726" y="0"/>
                </a:cubicBezTo>
                <a:cubicBezTo>
                  <a:pt x="1020167" y="-56102"/>
                  <a:pt x="1155666" y="35307"/>
                  <a:pt x="1232343" y="0"/>
                </a:cubicBezTo>
                <a:cubicBezTo>
                  <a:pt x="1309020" y="-35307"/>
                  <a:pt x="1645401" y="9857"/>
                  <a:pt x="1931781" y="0"/>
                </a:cubicBezTo>
                <a:cubicBezTo>
                  <a:pt x="2218161" y="-9857"/>
                  <a:pt x="2107446" y="9081"/>
                  <a:pt x="2270398" y="0"/>
                </a:cubicBezTo>
                <a:cubicBezTo>
                  <a:pt x="2433350" y="-9081"/>
                  <a:pt x="2614786" y="1290"/>
                  <a:pt x="2897672" y="0"/>
                </a:cubicBezTo>
                <a:cubicBezTo>
                  <a:pt x="3180558" y="-1290"/>
                  <a:pt x="3191049" y="46585"/>
                  <a:pt x="3308453" y="0"/>
                </a:cubicBezTo>
                <a:cubicBezTo>
                  <a:pt x="3425857" y="-46585"/>
                  <a:pt x="3625382" y="55230"/>
                  <a:pt x="3863562" y="0"/>
                </a:cubicBezTo>
                <a:cubicBezTo>
                  <a:pt x="4101742" y="-55230"/>
                  <a:pt x="4143651" y="693"/>
                  <a:pt x="4274343" y="0"/>
                </a:cubicBezTo>
                <a:cubicBezTo>
                  <a:pt x="4405035" y="-693"/>
                  <a:pt x="4563918" y="21764"/>
                  <a:pt x="4757289" y="0"/>
                </a:cubicBezTo>
                <a:cubicBezTo>
                  <a:pt x="4950660" y="-21764"/>
                  <a:pt x="5198739" y="52194"/>
                  <a:pt x="5384563" y="0"/>
                </a:cubicBezTo>
                <a:cubicBezTo>
                  <a:pt x="5570387" y="-52194"/>
                  <a:pt x="5700553" y="32335"/>
                  <a:pt x="6011836" y="0"/>
                </a:cubicBezTo>
                <a:cubicBezTo>
                  <a:pt x="6323119" y="-32335"/>
                  <a:pt x="6412987" y="33741"/>
                  <a:pt x="6711274" y="0"/>
                </a:cubicBezTo>
                <a:cubicBezTo>
                  <a:pt x="7009561" y="-33741"/>
                  <a:pt x="7074603" y="55935"/>
                  <a:pt x="7216424" y="0"/>
                </a:cubicBezTo>
                <a:cubicBezTo>
                  <a:pt x="7257030" y="152068"/>
                  <a:pt x="7179549" y="370011"/>
                  <a:pt x="7216424" y="523528"/>
                </a:cubicBezTo>
                <a:cubicBezTo>
                  <a:pt x="7253299" y="677045"/>
                  <a:pt x="7178604" y="889728"/>
                  <a:pt x="7216424" y="1027666"/>
                </a:cubicBezTo>
                <a:cubicBezTo>
                  <a:pt x="7254244" y="1165604"/>
                  <a:pt x="7163333" y="1333182"/>
                  <a:pt x="7216424" y="1493024"/>
                </a:cubicBezTo>
                <a:cubicBezTo>
                  <a:pt x="7269515" y="1652866"/>
                  <a:pt x="7194624" y="1825455"/>
                  <a:pt x="7216424" y="1938992"/>
                </a:cubicBezTo>
                <a:cubicBezTo>
                  <a:pt x="7115626" y="1975766"/>
                  <a:pt x="6971662" y="1912332"/>
                  <a:pt x="6877807" y="1938992"/>
                </a:cubicBezTo>
                <a:cubicBezTo>
                  <a:pt x="6783952" y="1965652"/>
                  <a:pt x="6598490" y="1935483"/>
                  <a:pt x="6394862" y="1938992"/>
                </a:cubicBezTo>
                <a:cubicBezTo>
                  <a:pt x="6191235" y="1942501"/>
                  <a:pt x="6051389" y="1929618"/>
                  <a:pt x="5911917" y="1938992"/>
                </a:cubicBezTo>
                <a:cubicBezTo>
                  <a:pt x="5772446" y="1948366"/>
                  <a:pt x="5576846" y="1889458"/>
                  <a:pt x="5428971" y="1938992"/>
                </a:cubicBezTo>
                <a:cubicBezTo>
                  <a:pt x="5281096" y="1988526"/>
                  <a:pt x="5175618" y="1906861"/>
                  <a:pt x="5018190" y="1938992"/>
                </a:cubicBezTo>
                <a:cubicBezTo>
                  <a:pt x="4860762" y="1971123"/>
                  <a:pt x="4697910" y="1913398"/>
                  <a:pt x="4607409" y="1938992"/>
                </a:cubicBezTo>
                <a:cubicBezTo>
                  <a:pt x="4516908" y="1964586"/>
                  <a:pt x="4287052" y="1887768"/>
                  <a:pt x="4124464" y="1938992"/>
                </a:cubicBezTo>
                <a:cubicBezTo>
                  <a:pt x="3961876" y="1990216"/>
                  <a:pt x="3822071" y="1931190"/>
                  <a:pt x="3713683" y="1938992"/>
                </a:cubicBezTo>
                <a:cubicBezTo>
                  <a:pt x="3605295" y="1946794"/>
                  <a:pt x="3278317" y="1935685"/>
                  <a:pt x="3158573" y="1938992"/>
                </a:cubicBezTo>
                <a:cubicBezTo>
                  <a:pt x="3038829" y="1942299"/>
                  <a:pt x="2979579" y="1913154"/>
                  <a:pt x="2819956" y="1938992"/>
                </a:cubicBezTo>
                <a:cubicBezTo>
                  <a:pt x="2660333" y="1964830"/>
                  <a:pt x="2533638" y="1924949"/>
                  <a:pt x="2337011" y="1938992"/>
                </a:cubicBezTo>
                <a:cubicBezTo>
                  <a:pt x="2140384" y="1953035"/>
                  <a:pt x="1915050" y="1937664"/>
                  <a:pt x="1781902" y="1938992"/>
                </a:cubicBezTo>
                <a:cubicBezTo>
                  <a:pt x="1648754" y="1940320"/>
                  <a:pt x="1339776" y="1892579"/>
                  <a:pt x="1226792" y="1938992"/>
                </a:cubicBezTo>
                <a:cubicBezTo>
                  <a:pt x="1113808" y="1985405"/>
                  <a:pt x="967925" y="1902011"/>
                  <a:pt x="743847" y="1938992"/>
                </a:cubicBezTo>
                <a:cubicBezTo>
                  <a:pt x="519770" y="1975973"/>
                  <a:pt x="223153" y="1856394"/>
                  <a:pt x="0" y="1938992"/>
                </a:cubicBezTo>
                <a:cubicBezTo>
                  <a:pt x="-22359" y="1758452"/>
                  <a:pt x="51708" y="1659431"/>
                  <a:pt x="0" y="1454244"/>
                </a:cubicBezTo>
                <a:cubicBezTo>
                  <a:pt x="-51708" y="1249057"/>
                  <a:pt x="41302" y="1085182"/>
                  <a:pt x="0" y="930716"/>
                </a:cubicBezTo>
                <a:cubicBezTo>
                  <a:pt x="-41302" y="776250"/>
                  <a:pt x="2297" y="655287"/>
                  <a:pt x="0" y="465358"/>
                </a:cubicBezTo>
                <a:cubicBezTo>
                  <a:pt x="-2297" y="275429"/>
                  <a:pt x="16887" y="138189"/>
                  <a:pt x="0" y="0"/>
                </a:cubicBezTo>
                <a:close/>
              </a:path>
            </a:pathLst>
          </a:custGeom>
          <a:ln>
            <a:extLst>
              <a:ext uri="{C807C97D-BFC1-408E-A445-0C87EB9F89A2}">
                <ask:lineSketchStyleProps xmlns:ask="http://schemas.microsoft.com/office/drawing/2018/sketchyshapes" sd="1476068120">
                  <a:prstGeom prst="rect">
                    <a:avLst/>
                  </a:prstGeom>
                  <ask:type>
                    <ask:lineSketchScribble/>
                  </ask:type>
                </ask:lineSketchStyleProps>
              </a:ext>
            </a:extLst>
          </a:ln>
        </p:spPr>
        <p:style>
          <a:lnRef idx="2">
            <a:schemeClr val="accent2"/>
          </a:lnRef>
          <a:fillRef idx="1">
            <a:schemeClr val="lt1"/>
          </a:fillRef>
          <a:effectRef idx="0">
            <a:schemeClr val="accent2"/>
          </a:effectRef>
          <a:fontRef idx="minor">
            <a:schemeClr val="dk1"/>
          </a:fontRef>
        </p:style>
        <p:txBody>
          <a:bodyPr wrap="square">
            <a:spAutoFit/>
          </a:bodyPr>
          <a:lstStyle/>
          <a:p>
            <a:pPr algn="r" rtl="1"/>
            <a:r>
              <a:rPr lang="ar-KW" sz="2400" b="0" i="0" dirty="0">
                <a:solidFill>
                  <a:srgbClr val="333333"/>
                </a:solidFill>
                <a:effectLst/>
                <a:latin typeface="Sakkal Majalla" panose="02000000000000000000" pitchFamily="2" charset="-78"/>
                <a:cs typeface="Sakkal Majalla" panose="02000000000000000000" pitchFamily="2" charset="-78"/>
              </a:rPr>
              <a:t>صعوبة إيصال المشاعر: </a:t>
            </a:r>
            <a:endParaRPr lang="en-US" sz="2400" b="0" i="0" dirty="0">
              <a:solidFill>
                <a:srgbClr val="333333"/>
              </a:solidFill>
              <a:effectLst/>
              <a:latin typeface="Sakkal Majalla" panose="02000000000000000000" pitchFamily="2" charset="-78"/>
              <a:cs typeface="Sakkal Majalla" panose="02000000000000000000" pitchFamily="2" charset="-78"/>
            </a:endParaRPr>
          </a:p>
          <a:p>
            <a:pPr algn="r" rtl="1"/>
            <a:r>
              <a:rPr lang="ar-KW" sz="2400" b="0" i="0" dirty="0">
                <a:solidFill>
                  <a:srgbClr val="333333"/>
                </a:solidFill>
                <a:effectLst/>
                <a:latin typeface="Sakkal Majalla" panose="02000000000000000000" pitchFamily="2" charset="-78"/>
                <a:cs typeface="Sakkal Majalla" panose="02000000000000000000" pitchFamily="2" charset="-78"/>
              </a:rPr>
              <a:t>تحدّ وسائل التواصل الاجتماعي من القدرة على التواصل العاطفي بين أفراد المجتمع، حيث يقتصر الأمر خلالها بإرسال الرموز التعبيرية للتعبير عن الحزن أو السعادة، ولكن هذه الرموز التي يتمّ استخدامها لا تُفسّر بالضرورة حقيقة مشاعر صاحبها، ويُؤثّر هذا الأمر على العلاقات بين الأفراد.</a:t>
            </a:r>
          </a:p>
        </p:txBody>
      </p:sp>
      <p:sp>
        <p:nvSpPr>
          <p:cNvPr id="21" name="TextBox 20">
            <a:extLst>
              <a:ext uri="{FF2B5EF4-FFF2-40B4-BE49-F238E27FC236}">
                <a16:creationId xmlns:a16="http://schemas.microsoft.com/office/drawing/2014/main" id="{89887C73-F357-4601-98CF-A1ABBDA8931A}"/>
              </a:ext>
            </a:extLst>
          </p:cNvPr>
          <p:cNvSpPr txBox="1"/>
          <p:nvPr/>
        </p:nvSpPr>
        <p:spPr>
          <a:xfrm>
            <a:off x="10744351" y="8228235"/>
            <a:ext cx="7216424" cy="1569660"/>
          </a:xfrm>
          <a:custGeom>
            <a:avLst/>
            <a:gdLst>
              <a:gd name="connsiteX0" fmla="*/ 0 w 7216424"/>
              <a:gd name="connsiteY0" fmla="*/ 0 h 1569660"/>
              <a:gd name="connsiteX1" fmla="*/ 482945 w 7216424"/>
              <a:gd name="connsiteY1" fmla="*/ 0 h 1569660"/>
              <a:gd name="connsiteX2" fmla="*/ 893726 w 7216424"/>
              <a:gd name="connsiteY2" fmla="*/ 0 h 1569660"/>
              <a:gd name="connsiteX3" fmla="*/ 1376672 w 7216424"/>
              <a:gd name="connsiteY3" fmla="*/ 0 h 1569660"/>
              <a:gd name="connsiteX4" fmla="*/ 2003945 w 7216424"/>
              <a:gd name="connsiteY4" fmla="*/ 0 h 1569660"/>
              <a:gd name="connsiteX5" fmla="*/ 2414726 w 7216424"/>
              <a:gd name="connsiteY5" fmla="*/ 0 h 1569660"/>
              <a:gd name="connsiteX6" fmla="*/ 2825508 w 7216424"/>
              <a:gd name="connsiteY6" fmla="*/ 0 h 1569660"/>
              <a:gd name="connsiteX7" fmla="*/ 3308453 w 7216424"/>
              <a:gd name="connsiteY7" fmla="*/ 0 h 1569660"/>
              <a:gd name="connsiteX8" fmla="*/ 3719234 w 7216424"/>
              <a:gd name="connsiteY8" fmla="*/ 0 h 1569660"/>
              <a:gd name="connsiteX9" fmla="*/ 4202179 w 7216424"/>
              <a:gd name="connsiteY9" fmla="*/ 0 h 1569660"/>
              <a:gd name="connsiteX10" fmla="*/ 4829453 w 7216424"/>
              <a:gd name="connsiteY10" fmla="*/ 0 h 1569660"/>
              <a:gd name="connsiteX11" fmla="*/ 5528891 w 7216424"/>
              <a:gd name="connsiteY11" fmla="*/ 0 h 1569660"/>
              <a:gd name="connsiteX12" fmla="*/ 6084001 w 7216424"/>
              <a:gd name="connsiteY12" fmla="*/ 0 h 1569660"/>
              <a:gd name="connsiteX13" fmla="*/ 6422617 w 7216424"/>
              <a:gd name="connsiteY13" fmla="*/ 0 h 1569660"/>
              <a:gd name="connsiteX14" fmla="*/ 7216424 w 7216424"/>
              <a:gd name="connsiteY14" fmla="*/ 0 h 1569660"/>
              <a:gd name="connsiteX15" fmla="*/ 7216424 w 7216424"/>
              <a:gd name="connsiteY15" fmla="*/ 476130 h 1569660"/>
              <a:gd name="connsiteX16" fmla="*/ 7216424 w 7216424"/>
              <a:gd name="connsiteY16" fmla="*/ 967957 h 1569660"/>
              <a:gd name="connsiteX17" fmla="*/ 7216424 w 7216424"/>
              <a:gd name="connsiteY17" fmla="*/ 1569660 h 1569660"/>
              <a:gd name="connsiteX18" fmla="*/ 6516986 w 7216424"/>
              <a:gd name="connsiteY18" fmla="*/ 1569660 h 1569660"/>
              <a:gd name="connsiteX19" fmla="*/ 6106205 w 7216424"/>
              <a:gd name="connsiteY19" fmla="*/ 1569660 h 1569660"/>
              <a:gd name="connsiteX20" fmla="*/ 5623260 w 7216424"/>
              <a:gd name="connsiteY20" fmla="*/ 1569660 h 1569660"/>
              <a:gd name="connsiteX21" fmla="*/ 5284643 w 7216424"/>
              <a:gd name="connsiteY21" fmla="*/ 1569660 h 1569660"/>
              <a:gd name="connsiteX22" fmla="*/ 4873862 w 7216424"/>
              <a:gd name="connsiteY22" fmla="*/ 1569660 h 1569660"/>
              <a:gd name="connsiteX23" fmla="*/ 4463081 w 7216424"/>
              <a:gd name="connsiteY23" fmla="*/ 1569660 h 1569660"/>
              <a:gd name="connsiteX24" fmla="*/ 3907971 w 7216424"/>
              <a:gd name="connsiteY24" fmla="*/ 1569660 h 1569660"/>
              <a:gd name="connsiteX25" fmla="*/ 3425026 w 7216424"/>
              <a:gd name="connsiteY25" fmla="*/ 1569660 h 1569660"/>
              <a:gd name="connsiteX26" fmla="*/ 2869916 w 7216424"/>
              <a:gd name="connsiteY26" fmla="*/ 1569660 h 1569660"/>
              <a:gd name="connsiteX27" fmla="*/ 2170478 w 7216424"/>
              <a:gd name="connsiteY27" fmla="*/ 1569660 h 1569660"/>
              <a:gd name="connsiteX28" fmla="*/ 1759697 w 7216424"/>
              <a:gd name="connsiteY28" fmla="*/ 1569660 h 1569660"/>
              <a:gd name="connsiteX29" fmla="*/ 1348916 w 7216424"/>
              <a:gd name="connsiteY29" fmla="*/ 1569660 h 1569660"/>
              <a:gd name="connsiteX30" fmla="*/ 938135 w 7216424"/>
              <a:gd name="connsiteY30" fmla="*/ 1569660 h 1569660"/>
              <a:gd name="connsiteX31" fmla="*/ 0 w 7216424"/>
              <a:gd name="connsiteY31" fmla="*/ 1569660 h 1569660"/>
              <a:gd name="connsiteX32" fmla="*/ 0 w 7216424"/>
              <a:gd name="connsiteY32" fmla="*/ 1015047 h 1569660"/>
              <a:gd name="connsiteX33" fmla="*/ 0 w 7216424"/>
              <a:gd name="connsiteY33" fmla="*/ 460434 h 1569660"/>
              <a:gd name="connsiteX34" fmla="*/ 0 w 7216424"/>
              <a:gd name="connsiteY34" fmla="*/ 0 h 1569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216424" h="1569660" fill="none" extrusionOk="0">
                <a:moveTo>
                  <a:pt x="0" y="0"/>
                </a:moveTo>
                <a:cubicBezTo>
                  <a:pt x="103873" y="-34316"/>
                  <a:pt x="365090" y="23750"/>
                  <a:pt x="482945" y="0"/>
                </a:cubicBezTo>
                <a:cubicBezTo>
                  <a:pt x="600800" y="-23750"/>
                  <a:pt x="798563" y="1450"/>
                  <a:pt x="893726" y="0"/>
                </a:cubicBezTo>
                <a:cubicBezTo>
                  <a:pt x="988889" y="-1450"/>
                  <a:pt x="1247075" y="46521"/>
                  <a:pt x="1376672" y="0"/>
                </a:cubicBezTo>
                <a:cubicBezTo>
                  <a:pt x="1506269" y="-46521"/>
                  <a:pt x="1807572" y="55057"/>
                  <a:pt x="2003945" y="0"/>
                </a:cubicBezTo>
                <a:cubicBezTo>
                  <a:pt x="2200318" y="-55057"/>
                  <a:pt x="2269147" y="30232"/>
                  <a:pt x="2414726" y="0"/>
                </a:cubicBezTo>
                <a:cubicBezTo>
                  <a:pt x="2560305" y="-30232"/>
                  <a:pt x="2710478" y="47093"/>
                  <a:pt x="2825508" y="0"/>
                </a:cubicBezTo>
                <a:cubicBezTo>
                  <a:pt x="2940538" y="-47093"/>
                  <a:pt x="3196680" y="14453"/>
                  <a:pt x="3308453" y="0"/>
                </a:cubicBezTo>
                <a:cubicBezTo>
                  <a:pt x="3420226" y="-14453"/>
                  <a:pt x="3633535" y="41"/>
                  <a:pt x="3719234" y="0"/>
                </a:cubicBezTo>
                <a:cubicBezTo>
                  <a:pt x="3804933" y="-41"/>
                  <a:pt x="3962902" y="53008"/>
                  <a:pt x="4202179" y="0"/>
                </a:cubicBezTo>
                <a:cubicBezTo>
                  <a:pt x="4441456" y="-53008"/>
                  <a:pt x="4610813" y="50314"/>
                  <a:pt x="4829453" y="0"/>
                </a:cubicBezTo>
                <a:cubicBezTo>
                  <a:pt x="5048093" y="-50314"/>
                  <a:pt x="5256614" y="11829"/>
                  <a:pt x="5528891" y="0"/>
                </a:cubicBezTo>
                <a:cubicBezTo>
                  <a:pt x="5801168" y="-11829"/>
                  <a:pt x="5884799" y="62791"/>
                  <a:pt x="6084001" y="0"/>
                </a:cubicBezTo>
                <a:cubicBezTo>
                  <a:pt x="6283203" y="-62791"/>
                  <a:pt x="6258746" y="29110"/>
                  <a:pt x="6422617" y="0"/>
                </a:cubicBezTo>
                <a:cubicBezTo>
                  <a:pt x="6586488" y="-29110"/>
                  <a:pt x="7003851" y="79014"/>
                  <a:pt x="7216424" y="0"/>
                </a:cubicBezTo>
                <a:cubicBezTo>
                  <a:pt x="7221167" y="225716"/>
                  <a:pt x="7213502" y="278113"/>
                  <a:pt x="7216424" y="476130"/>
                </a:cubicBezTo>
                <a:cubicBezTo>
                  <a:pt x="7219346" y="674147"/>
                  <a:pt x="7166129" y="772729"/>
                  <a:pt x="7216424" y="967957"/>
                </a:cubicBezTo>
                <a:cubicBezTo>
                  <a:pt x="7266719" y="1163185"/>
                  <a:pt x="7201421" y="1380930"/>
                  <a:pt x="7216424" y="1569660"/>
                </a:cubicBezTo>
                <a:cubicBezTo>
                  <a:pt x="7050498" y="1640142"/>
                  <a:pt x="6844099" y="1542943"/>
                  <a:pt x="6516986" y="1569660"/>
                </a:cubicBezTo>
                <a:cubicBezTo>
                  <a:pt x="6189873" y="1596377"/>
                  <a:pt x="6230435" y="1565383"/>
                  <a:pt x="6106205" y="1569660"/>
                </a:cubicBezTo>
                <a:cubicBezTo>
                  <a:pt x="5981975" y="1573937"/>
                  <a:pt x="5754065" y="1564529"/>
                  <a:pt x="5623260" y="1569660"/>
                </a:cubicBezTo>
                <a:cubicBezTo>
                  <a:pt x="5492456" y="1574791"/>
                  <a:pt x="5399008" y="1566977"/>
                  <a:pt x="5284643" y="1569660"/>
                </a:cubicBezTo>
                <a:cubicBezTo>
                  <a:pt x="5170278" y="1572343"/>
                  <a:pt x="5041059" y="1522161"/>
                  <a:pt x="4873862" y="1569660"/>
                </a:cubicBezTo>
                <a:cubicBezTo>
                  <a:pt x="4706665" y="1617159"/>
                  <a:pt x="4628805" y="1530535"/>
                  <a:pt x="4463081" y="1569660"/>
                </a:cubicBezTo>
                <a:cubicBezTo>
                  <a:pt x="4297357" y="1608785"/>
                  <a:pt x="4177555" y="1541976"/>
                  <a:pt x="3907971" y="1569660"/>
                </a:cubicBezTo>
                <a:cubicBezTo>
                  <a:pt x="3638387" y="1597344"/>
                  <a:pt x="3590090" y="1536295"/>
                  <a:pt x="3425026" y="1569660"/>
                </a:cubicBezTo>
                <a:cubicBezTo>
                  <a:pt x="3259962" y="1603025"/>
                  <a:pt x="2997755" y="1527687"/>
                  <a:pt x="2869916" y="1569660"/>
                </a:cubicBezTo>
                <a:cubicBezTo>
                  <a:pt x="2742077" y="1611633"/>
                  <a:pt x="2436665" y="1533624"/>
                  <a:pt x="2170478" y="1569660"/>
                </a:cubicBezTo>
                <a:cubicBezTo>
                  <a:pt x="1904291" y="1605696"/>
                  <a:pt x="1879994" y="1562942"/>
                  <a:pt x="1759697" y="1569660"/>
                </a:cubicBezTo>
                <a:cubicBezTo>
                  <a:pt x="1639400" y="1576378"/>
                  <a:pt x="1504301" y="1531075"/>
                  <a:pt x="1348916" y="1569660"/>
                </a:cubicBezTo>
                <a:cubicBezTo>
                  <a:pt x="1193531" y="1608245"/>
                  <a:pt x="1045620" y="1564103"/>
                  <a:pt x="938135" y="1569660"/>
                </a:cubicBezTo>
                <a:cubicBezTo>
                  <a:pt x="830650" y="1575217"/>
                  <a:pt x="264580" y="1516605"/>
                  <a:pt x="0" y="1569660"/>
                </a:cubicBezTo>
                <a:cubicBezTo>
                  <a:pt x="-49460" y="1326573"/>
                  <a:pt x="39068" y="1264146"/>
                  <a:pt x="0" y="1015047"/>
                </a:cubicBezTo>
                <a:cubicBezTo>
                  <a:pt x="-39068" y="765948"/>
                  <a:pt x="22473" y="627581"/>
                  <a:pt x="0" y="460434"/>
                </a:cubicBezTo>
                <a:cubicBezTo>
                  <a:pt x="-22473" y="293287"/>
                  <a:pt x="16622" y="188371"/>
                  <a:pt x="0" y="0"/>
                </a:cubicBezTo>
                <a:close/>
              </a:path>
              <a:path w="7216424" h="1569660" stroke="0" extrusionOk="0">
                <a:moveTo>
                  <a:pt x="0" y="0"/>
                </a:moveTo>
                <a:cubicBezTo>
                  <a:pt x="161233" y="-25736"/>
                  <a:pt x="185068" y="31919"/>
                  <a:pt x="338617" y="0"/>
                </a:cubicBezTo>
                <a:cubicBezTo>
                  <a:pt x="492166" y="-31919"/>
                  <a:pt x="767285" y="56102"/>
                  <a:pt x="893726" y="0"/>
                </a:cubicBezTo>
                <a:cubicBezTo>
                  <a:pt x="1020167" y="-56102"/>
                  <a:pt x="1155666" y="35307"/>
                  <a:pt x="1232343" y="0"/>
                </a:cubicBezTo>
                <a:cubicBezTo>
                  <a:pt x="1309020" y="-35307"/>
                  <a:pt x="1645401" y="9857"/>
                  <a:pt x="1931781" y="0"/>
                </a:cubicBezTo>
                <a:cubicBezTo>
                  <a:pt x="2218161" y="-9857"/>
                  <a:pt x="2107446" y="9081"/>
                  <a:pt x="2270398" y="0"/>
                </a:cubicBezTo>
                <a:cubicBezTo>
                  <a:pt x="2433350" y="-9081"/>
                  <a:pt x="2614786" y="1290"/>
                  <a:pt x="2897672" y="0"/>
                </a:cubicBezTo>
                <a:cubicBezTo>
                  <a:pt x="3180558" y="-1290"/>
                  <a:pt x="3191049" y="46585"/>
                  <a:pt x="3308453" y="0"/>
                </a:cubicBezTo>
                <a:cubicBezTo>
                  <a:pt x="3425857" y="-46585"/>
                  <a:pt x="3625382" y="55230"/>
                  <a:pt x="3863562" y="0"/>
                </a:cubicBezTo>
                <a:cubicBezTo>
                  <a:pt x="4101742" y="-55230"/>
                  <a:pt x="4143651" y="693"/>
                  <a:pt x="4274343" y="0"/>
                </a:cubicBezTo>
                <a:cubicBezTo>
                  <a:pt x="4405035" y="-693"/>
                  <a:pt x="4563918" y="21764"/>
                  <a:pt x="4757289" y="0"/>
                </a:cubicBezTo>
                <a:cubicBezTo>
                  <a:pt x="4950660" y="-21764"/>
                  <a:pt x="5198739" y="52194"/>
                  <a:pt x="5384563" y="0"/>
                </a:cubicBezTo>
                <a:cubicBezTo>
                  <a:pt x="5570387" y="-52194"/>
                  <a:pt x="5700553" y="32335"/>
                  <a:pt x="6011836" y="0"/>
                </a:cubicBezTo>
                <a:cubicBezTo>
                  <a:pt x="6323119" y="-32335"/>
                  <a:pt x="6412987" y="33741"/>
                  <a:pt x="6711274" y="0"/>
                </a:cubicBezTo>
                <a:cubicBezTo>
                  <a:pt x="7009561" y="-33741"/>
                  <a:pt x="7074603" y="55935"/>
                  <a:pt x="7216424" y="0"/>
                </a:cubicBezTo>
                <a:cubicBezTo>
                  <a:pt x="7229605" y="156757"/>
                  <a:pt x="7203045" y="431166"/>
                  <a:pt x="7216424" y="554613"/>
                </a:cubicBezTo>
                <a:cubicBezTo>
                  <a:pt x="7229803" y="678060"/>
                  <a:pt x="7181348" y="910914"/>
                  <a:pt x="7216424" y="1093530"/>
                </a:cubicBezTo>
                <a:cubicBezTo>
                  <a:pt x="7251500" y="1276146"/>
                  <a:pt x="7180578" y="1356397"/>
                  <a:pt x="7216424" y="1569660"/>
                </a:cubicBezTo>
                <a:cubicBezTo>
                  <a:pt x="7088297" y="1618184"/>
                  <a:pt x="6918978" y="1519865"/>
                  <a:pt x="6733479" y="1569660"/>
                </a:cubicBezTo>
                <a:cubicBezTo>
                  <a:pt x="6547980" y="1619455"/>
                  <a:pt x="6429511" y="1531473"/>
                  <a:pt x="6322698" y="1569660"/>
                </a:cubicBezTo>
                <a:cubicBezTo>
                  <a:pt x="6215885" y="1607847"/>
                  <a:pt x="6043724" y="1515683"/>
                  <a:pt x="5839752" y="1569660"/>
                </a:cubicBezTo>
                <a:cubicBezTo>
                  <a:pt x="5635780" y="1623637"/>
                  <a:pt x="5496279" y="1560286"/>
                  <a:pt x="5356807" y="1569660"/>
                </a:cubicBezTo>
                <a:cubicBezTo>
                  <a:pt x="5217336" y="1579034"/>
                  <a:pt x="5013198" y="1513641"/>
                  <a:pt x="4873862" y="1569660"/>
                </a:cubicBezTo>
                <a:cubicBezTo>
                  <a:pt x="4734527" y="1625679"/>
                  <a:pt x="4620509" y="1537529"/>
                  <a:pt x="4463081" y="1569660"/>
                </a:cubicBezTo>
                <a:cubicBezTo>
                  <a:pt x="4305653" y="1601791"/>
                  <a:pt x="4142801" y="1544066"/>
                  <a:pt x="4052300" y="1569660"/>
                </a:cubicBezTo>
                <a:cubicBezTo>
                  <a:pt x="3961799" y="1595254"/>
                  <a:pt x="3733042" y="1520205"/>
                  <a:pt x="3569354" y="1569660"/>
                </a:cubicBezTo>
                <a:cubicBezTo>
                  <a:pt x="3405666" y="1619115"/>
                  <a:pt x="3266961" y="1561858"/>
                  <a:pt x="3158573" y="1569660"/>
                </a:cubicBezTo>
                <a:cubicBezTo>
                  <a:pt x="3050185" y="1577462"/>
                  <a:pt x="2719592" y="1565702"/>
                  <a:pt x="2603464" y="1569660"/>
                </a:cubicBezTo>
                <a:cubicBezTo>
                  <a:pt x="2487336" y="1573618"/>
                  <a:pt x="2424470" y="1543822"/>
                  <a:pt x="2264847" y="1569660"/>
                </a:cubicBezTo>
                <a:cubicBezTo>
                  <a:pt x="2105224" y="1595498"/>
                  <a:pt x="1978529" y="1555617"/>
                  <a:pt x="1781902" y="1569660"/>
                </a:cubicBezTo>
                <a:cubicBezTo>
                  <a:pt x="1585275" y="1583703"/>
                  <a:pt x="1364881" y="1507087"/>
                  <a:pt x="1226792" y="1569660"/>
                </a:cubicBezTo>
                <a:cubicBezTo>
                  <a:pt x="1088703" y="1632233"/>
                  <a:pt x="944615" y="1520012"/>
                  <a:pt x="671683" y="1569660"/>
                </a:cubicBezTo>
                <a:cubicBezTo>
                  <a:pt x="398751" y="1619308"/>
                  <a:pt x="172755" y="1562262"/>
                  <a:pt x="0" y="1569660"/>
                </a:cubicBezTo>
                <a:cubicBezTo>
                  <a:pt x="-27837" y="1321214"/>
                  <a:pt x="30588" y="1146790"/>
                  <a:pt x="0" y="1030743"/>
                </a:cubicBezTo>
                <a:cubicBezTo>
                  <a:pt x="-30588" y="914696"/>
                  <a:pt x="12532" y="669669"/>
                  <a:pt x="0" y="538917"/>
                </a:cubicBezTo>
                <a:cubicBezTo>
                  <a:pt x="-12532" y="408165"/>
                  <a:pt x="57533" y="269371"/>
                  <a:pt x="0" y="0"/>
                </a:cubicBezTo>
                <a:close/>
              </a:path>
            </a:pathLst>
          </a:custGeom>
          <a:ln>
            <a:extLst>
              <a:ext uri="{C807C97D-BFC1-408E-A445-0C87EB9F89A2}">
                <ask:lineSketchStyleProps xmlns:ask="http://schemas.microsoft.com/office/drawing/2018/sketchyshapes" sd="1476068120">
                  <a:prstGeom prst="rect">
                    <a:avLst/>
                  </a:prstGeom>
                  <ask:type>
                    <ask:lineSketchScribble/>
                  </ask:type>
                </ask:lineSketchStyleProps>
              </a:ext>
            </a:extLst>
          </a:ln>
        </p:spPr>
        <p:style>
          <a:lnRef idx="2">
            <a:schemeClr val="accent2"/>
          </a:lnRef>
          <a:fillRef idx="1">
            <a:schemeClr val="lt1"/>
          </a:fillRef>
          <a:effectRef idx="0">
            <a:schemeClr val="accent2"/>
          </a:effectRef>
          <a:fontRef idx="minor">
            <a:schemeClr val="dk1"/>
          </a:fontRef>
        </p:style>
        <p:txBody>
          <a:bodyPr wrap="square">
            <a:spAutoFit/>
          </a:bodyPr>
          <a:lstStyle/>
          <a:p>
            <a:pPr algn="r" rtl="1"/>
            <a:r>
              <a:rPr lang="ar-KW" sz="2400" b="0" i="0" dirty="0">
                <a:solidFill>
                  <a:srgbClr val="333333"/>
                </a:solidFill>
                <a:effectLst/>
                <a:latin typeface="Sakkal Majalla" panose="02000000000000000000" pitchFamily="2" charset="-78"/>
                <a:cs typeface="Sakkal Majalla" panose="02000000000000000000" pitchFamily="2" charset="-78"/>
              </a:rPr>
              <a:t>التأثير على العلاقات الأُسرية: </a:t>
            </a:r>
            <a:endParaRPr lang="en-US" sz="2400" b="0" i="0" dirty="0">
              <a:solidFill>
                <a:srgbClr val="333333"/>
              </a:solidFill>
              <a:effectLst/>
              <a:latin typeface="Sakkal Majalla" panose="02000000000000000000" pitchFamily="2" charset="-78"/>
              <a:cs typeface="Sakkal Majalla" panose="02000000000000000000" pitchFamily="2" charset="-78"/>
            </a:endParaRPr>
          </a:p>
          <a:p>
            <a:pPr algn="r" rtl="1"/>
            <a:r>
              <a:rPr lang="ar-KW" sz="2400" b="0" i="0" dirty="0">
                <a:solidFill>
                  <a:srgbClr val="333333"/>
                </a:solidFill>
                <a:effectLst/>
                <a:latin typeface="Sakkal Majalla" panose="02000000000000000000" pitchFamily="2" charset="-78"/>
                <a:cs typeface="Sakkal Majalla" panose="02000000000000000000" pitchFamily="2" charset="-78"/>
              </a:rPr>
              <a:t>لوسائل التواصل الاجتماعي دور في انشغال أفراد العائلة الواحدة عن بعضهم؛ وذلك لأنّ كلّ واحدٍ منهم يقضي ساعاتٍ طويلة في استخدام تلك المواقع بدلاً من التواصل مع باقي أفراد عائلته وتعزيز علاقاته معهم.</a:t>
            </a:r>
          </a:p>
        </p:txBody>
      </p:sp>
      <p:sp>
        <p:nvSpPr>
          <p:cNvPr id="22" name="TextBox 21">
            <a:extLst>
              <a:ext uri="{FF2B5EF4-FFF2-40B4-BE49-F238E27FC236}">
                <a16:creationId xmlns:a16="http://schemas.microsoft.com/office/drawing/2014/main" id="{ABF9485A-E2B8-4AD1-87E8-A780176562D4}"/>
              </a:ext>
            </a:extLst>
          </p:cNvPr>
          <p:cNvSpPr txBox="1"/>
          <p:nvPr/>
        </p:nvSpPr>
        <p:spPr>
          <a:xfrm>
            <a:off x="3449440" y="3048477"/>
            <a:ext cx="6802240" cy="1200329"/>
          </a:xfrm>
          <a:custGeom>
            <a:avLst/>
            <a:gdLst>
              <a:gd name="connsiteX0" fmla="*/ 0 w 6802240"/>
              <a:gd name="connsiteY0" fmla="*/ 0 h 1200329"/>
              <a:gd name="connsiteX1" fmla="*/ 430809 w 6802240"/>
              <a:gd name="connsiteY1" fmla="*/ 0 h 1200329"/>
              <a:gd name="connsiteX2" fmla="*/ 793595 w 6802240"/>
              <a:gd name="connsiteY2" fmla="*/ 0 h 1200329"/>
              <a:gd name="connsiteX3" fmla="*/ 1156381 w 6802240"/>
              <a:gd name="connsiteY3" fmla="*/ 0 h 1200329"/>
              <a:gd name="connsiteX4" fmla="*/ 1587189 w 6802240"/>
              <a:gd name="connsiteY4" fmla="*/ 0 h 1200329"/>
              <a:gd name="connsiteX5" fmla="*/ 2086020 w 6802240"/>
              <a:gd name="connsiteY5" fmla="*/ 0 h 1200329"/>
              <a:gd name="connsiteX6" fmla="*/ 2720896 w 6802240"/>
              <a:gd name="connsiteY6" fmla="*/ 0 h 1200329"/>
              <a:gd name="connsiteX7" fmla="*/ 3151705 w 6802240"/>
              <a:gd name="connsiteY7" fmla="*/ 0 h 1200329"/>
              <a:gd name="connsiteX8" fmla="*/ 3582513 w 6802240"/>
              <a:gd name="connsiteY8" fmla="*/ 0 h 1200329"/>
              <a:gd name="connsiteX9" fmla="*/ 4081344 w 6802240"/>
              <a:gd name="connsiteY9" fmla="*/ 0 h 1200329"/>
              <a:gd name="connsiteX10" fmla="*/ 4512153 w 6802240"/>
              <a:gd name="connsiteY10" fmla="*/ 0 h 1200329"/>
              <a:gd name="connsiteX11" fmla="*/ 5010983 w 6802240"/>
              <a:gd name="connsiteY11" fmla="*/ 0 h 1200329"/>
              <a:gd name="connsiteX12" fmla="*/ 5645859 w 6802240"/>
              <a:gd name="connsiteY12" fmla="*/ 0 h 1200329"/>
              <a:gd name="connsiteX13" fmla="*/ 6802240 w 6802240"/>
              <a:gd name="connsiteY13" fmla="*/ 0 h 1200329"/>
              <a:gd name="connsiteX14" fmla="*/ 6802240 w 6802240"/>
              <a:gd name="connsiteY14" fmla="*/ 400110 h 1200329"/>
              <a:gd name="connsiteX15" fmla="*/ 6802240 w 6802240"/>
              <a:gd name="connsiteY15" fmla="*/ 800219 h 1200329"/>
              <a:gd name="connsiteX16" fmla="*/ 6802240 w 6802240"/>
              <a:gd name="connsiteY16" fmla="*/ 1200329 h 1200329"/>
              <a:gd name="connsiteX17" fmla="*/ 6235387 w 6802240"/>
              <a:gd name="connsiteY17" fmla="*/ 1200329 h 1200329"/>
              <a:gd name="connsiteX18" fmla="*/ 5872601 w 6802240"/>
              <a:gd name="connsiteY18" fmla="*/ 1200329 h 1200329"/>
              <a:gd name="connsiteX19" fmla="*/ 5441792 w 6802240"/>
              <a:gd name="connsiteY19" fmla="*/ 1200329 h 1200329"/>
              <a:gd name="connsiteX20" fmla="*/ 5079006 w 6802240"/>
              <a:gd name="connsiteY20" fmla="*/ 1200329 h 1200329"/>
              <a:gd name="connsiteX21" fmla="*/ 4648197 w 6802240"/>
              <a:gd name="connsiteY21" fmla="*/ 1200329 h 1200329"/>
              <a:gd name="connsiteX22" fmla="*/ 4149366 w 6802240"/>
              <a:gd name="connsiteY22" fmla="*/ 1200329 h 1200329"/>
              <a:gd name="connsiteX23" fmla="*/ 3786580 w 6802240"/>
              <a:gd name="connsiteY23" fmla="*/ 1200329 h 1200329"/>
              <a:gd name="connsiteX24" fmla="*/ 3355772 w 6802240"/>
              <a:gd name="connsiteY24" fmla="*/ 1200329 h 1200329"/>
              <a:gd name="connsiteX25" fmla="*/ 2924963 w 6802240"/>
              <a:gd name="connsiteY25" fmla="*/ 1200329 h 1200329"/>
              <a:gd name="connsiteX26" fmla="*/ 2358110 w 6802240"/>
              <a:gd name="connsiteY26" fmla="*/ 1200329 h 1200329"/>
              <a:gd name="connsiteX27" fmla="*/ 1859279 w 6802240"/>
              <a:gd name="connsiteY27" fmla="*/ 1200329 h 1200329"/>
              <a:gd name="connsiteX28" fmla="*/ 1292426 w 6802240"/>
              <a:gd name="connsiteY28" fmla="*/ 1200329 h 1200329"/>
              <a:gd name="connsiteX29" fmla="*/ 589527 w 6802240"/>
              <a:gd name="connsiteY29" fmla="*/ 1200329 h 1200329"/>
              <a:gd name="connsiteX30" fmla="*/ 0 w 6802240"/>
              <a:gd name="connsiteY30" fmla="*/ 1200329 h 1200329"/>
              <a:gd name="connsiteX31" fmla="*/ 0 w 6802240"/>
              <a:gd name="connsiteY31" fmla="*/ 824226 h 1200329"/>
              <a:gd name="connsiteX32" fmla="*/ 0 w 6802240"/>
              <a:gd name="connsiteY32" fmla="*/ 460126 h 1200329"/>
              <a:gd name="connsiteX33" fmla="*/ 0 w 6802240"/>
              <a:gd name="connsiteY33" fmla="*/ 0 h 1200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6802240" h="1200329" fill="none" extrusionOk="0">
                <a:moveTo>
                  <a:pt x="0" y="0"/>
                </a:moveTo>
                <a:cubicBezTo>
                  <a:pt x="213538" y="-47904"/>
                  <a:pt x="253352" y="30499"/>
                  <a:pt x="430809" y="0"/>
                </a:cubicBezTo>
                <a:cubicBezTo>
                  <a:pt x="608266" y="-30499"/>
                  <a:pt x="675471" y="32539"/>
                  <a:pt x="793595" y="0"/>
                </a:cubicBezTo>
                <a:cubicBezTo>
                  <a:pt x="911719" y="-32539"/>
                  <a:pt x="1010788" y="28512"/>
                  <a:pt x="1156381" y="0"/>
                </a:cubicBezTo>
                <a:cubicBezTo>
                  <a:pt x="1301974" y="-28512"/>
                  <a:pt x="1378227" y="31762"/>
                  <a:pt x="1587189" y="0"/>
                </a:cubicBezTo>
                <a:cubicBezTo>
                  <a:pt x="1796151" y="-31762"/>
                  <a:pt x="1889657" y="9732"/>
                  <a:pt x="2086020" y="0"/>
                </a:cubicBezTo>
                <a:cubicBezTo>
                  <a:pt x="2282383" y="-9732"/>
                  <a:pt x="2421556" y="13229"/>
                  <a:pt x="2720896" y="0"/>
                </a:cubicBezTo>
                <a:cubicBezTo>
                  <a:pt x="3020236" y="-13229"/>
                  <a:pt x="3009560" y="3025"/>
                  <a:pt x="3151705" y="0"/>
                </a:cubicBezTo>
                <a:cubicBezTo>
                  <a:pt x="3293850" y="-3025"/>
                  <a:pt x="3463382" y="13041"/>
                  <a:pt x="3582513" y="0"/>
                </a:cubicBezTo>
                <a:cubicBezTo>
                  <a:pt x="3701644" y="-13041"/>
                  <a:pt x="3981423" y="21672"/>
                  <a:pt x="4081344" y="0"/>
                </a:cubicBezTo>
                <a:cubicBezTo>
                  <a:pt x="4181265" y="-21672"/>
                  <a:pt x="4325373" y="33883"/>
                  <a:pt x="4512153" y="0"/>
                </a:cubicBezTo>
                <a:cubicBezTo>
                  <a:pt x="4698933" y="-33883"/>
                  <a:pt x="4910182" y="25325"/>
                  <a:pt x="5010983" y="0"/>
                </a:cubicBezTo>
                <a:cubicBezTo>
                  <a:pt x="5111784" y="-25325"/>
                  <a:pt x="5486931" y="56715"/>
                  <a:pt x="5645859" y="0"/>
                </a:cubicBezTo>
                <a:cubicBezTo>
                  <a:pt x="5804787" y="-56715"/>
                  <a:pt x="6288158" y="92976"/>
                  <a:pt x="6802240" y="0"/>
                </a:cubicBezTo>
                <a:cubicBezTo>
                  <a:pt x="6843108" y="86961"/>
                  <a:pt x="6765569" y="260859"/>
                  <a:pt x="6802240" y="400110"/>
                </a:cubicBezTo>
                <a:cubicBezTo>
                  <a:pt x="6838911" y="539361"/>
                  <a:pt x="6760281" y="611555"/>
                  <a:pt x="6802240" y="800219"/>
                </a:cubicBezTo>
                <a:cubicBezTo>
                  <a:pt x="6844199" y="988883"/>
                  <a:pt x="6780984" y="1101866"/>
                  <a:pt x="6802240" y="1200329"/>
                </a:cubicBezTo>
                <a:cubicBezTo>
                  <a:pt x="6568019" y="1254371"/>
                  <a:pt x="6417200" y="1165951"/>
                  <a:pt x="6235387" y="1200329"/>
                </a:cubicBezTo>
                <a:cubicBezTo>
                  <a:pt x="6053574" y="1234707"/>
                  <a:pt x="6008393" y="1166657"/>
                  <a:pt x="5872601" y="1200329"/>
                </a:cubicBezTo>
                <a:cubicBezTo>
                  <a:pt x="5736809" y="1234001"/>
                  <a:pt x="5629061" y="1196145"/>
                  <a:pt x="5441792" y="1200329"/>
                </a:cubicBezTo>
                <a:cubicBezTo>
                  <a:pt x="5254523" y="1204513"/>
                  <a:pt x="5162702" y="1181339"/>
                  <a:pt x="5079006" y="1200329"/>
                </a:cubicBezTo>
                <a:cubicBezTo>
                  <a:pt x="4995310" y="1219319"/>
                  <a:pt x="4776357" y="1169426"/>
                  <a:pt x="4648197" y="1200329"/>
                </a:cubicBezTo>
                <a:cubicBezTo>
                  <a:pt x="4520037" y="1231232"/>
                  <a:pt x="4394600" y="1196616"/>
                  <a:pt x="4149366" y="1200329"/>
                </a:cubicBezTo>
                <a:cubicBezTo>
                  <a:pt x="3904132" y="1204042"/>
                  <a:pt x="3948380" y="1188044"/>
                  <a:pt x="3786580" y="1200329"/>
                </a:cubicBezTo>
                <a:cubicBezTo>
                  <a:pt x="3624780" y="1212614"/>
                  <a:pt x="3464124" y="1168170"/>
                  <a:pt x="3355772" y="1200329"/>
                </a:cubicBezTo>
                <a:cubicBezTo>
                  <a:pt x="3247420" y="1232488"/>
                  <a:pt x="3037325" y="1154842"/>
                  <a:pt x="2924963" y="1200329"/>
                </a:cubicBezTo>
                <a:cubicBezTo>
                  <a:pt x="2812601" y="1245816"/>
                  <a:pt x="2477970" y="1146176"/>
                  <a:pt x="2358110" y="1200329"/>
                </a:cubicBezTo>
                <a:cubicBezTo>
                  <a:pt x="2238250" y="1254482"/>
                  <a:pt x="2074509" y="1193179"/>
                  <a:pt x="1859279" y="1200329"/>
                </a:cubicBezTo>
                <a:cubicBezTo>
                  <a:pt x="1644049" y="1207479"/>
                  <a:pt x="1566093" y="1152008"/>
                  <a:pt x="1292426" y="1200329"/>
                </a:cubicBezTo>
                <a:cubicBezTo>
                  <a:pt x="1018759" y="1248650"/>
                  <a:pt x="774591" y="1184801"/>
                  <a:pt x="589527" y="1200329"/>
                </a:cubicBezTo>
                <a:cubicBezTo>
                  <a:pt x="404463" y="1215857"/>
                  <a:pt x="127995" y="1170789"/>
                  <a:pt x="0" y="1200329"/>
                </a:cubicBezTo>
                <a:cubicBezTo>
                  <a:pt x="-30968" y="1099360"/>
                  <a:pt x="38508" y="984514"/>
                  <a:pt x="0" y="824226"/>
                </a:cubicBezTo>
                <a:cubicBezTo>
                  <a:pt x="-38508" y="663938"/>
                  <a:pt x="36092" y="564304"/>
                  <a:pt x="0" y="460126"/>
                </a:cubicBezTo>
                <a:cubicBezTo>
                  <a:pt x="-36092" y="355948"/>
                  <a:pt x="21642" y="136538"/>
                  <a:pt x="0" y="0"/>
                </a:cubicBezTo>
                <a:close/>
              </a:path>
              <a:path w="6802240" h="1200329" stroke="0" extrusionOk="0">
                <a:moveTo>
                  <a:pt x="0" y="0"/>
                </a:moveTo>
                <a:cubicBezTo>
                  <a:pt x="143870" y="-29064"/>
                  <a:pt x="286009" y="27425"/>
                  <a:pt x="362786" y="0"/>
                </a:cubicBezTo>
                <a:cubicBezTo>
                  <a:pt x="439563" y="-27425"/>
                  <a:pt x="684504" y="16297"/>
                  <a:pt x="929639" y="0"/>
                </a:cubicBezTo>
                <a:cubicBezTo>
                  <a:pt x="1174774" y="-16297"/>
                  <a:pt x="1112100" y="42588"/>
                  <a:pt x="1292426" y="0"/>
                </a:cubicBezTo>
                <a:cubicBezTo>
                  <a:pt x="1472752" y="-42588"/>
                  <a:pt x="1649541" y="66952"/>
                  <a:pt x="1995324" y="0"/>
                </a:cubicBezTo>
                <a:cubicBezTo>
                  <a:pt x="2341107" y="-66952"/>
                  <a:pt x="2246010" y="3511"/>
                  <a:pt x="2358110" y="0"/>
                </a:cubicBezTo>
                <a:cubicBezTo>
                  <a:pt x="2470210" y="-3511"/>
                  <a:pt x="2842472" y="5337"/>
                  <a:pt x="2992986" y="0"/>
                </a:cubicBezTo>
                <a:cubicBezTo>
                  <a:pt x="3143500" y="-5337"/>
                  <a:pt x="3278597" y="6035"/>
                  <a:pt x="3423794" y="0"/>
                </a:cubicBezTo>
                <a:cubicBezTo>
                  <a:pt x="3568991" y="-6035"/>
                  <a:pt x="3762845" y="48101"/>
                  <a:pt x="3990647" y="0"/>
                </a:cubicBezTo>
                <a:cubicBezTo>
                  <a:pt x="4218449" y="-48101"/>
                  <a:pt x="4214037" y="21806"/>
                  <a:pt x="4421456" y="0"/>
                </a:cubicBezTo>
                <a:cubicBezTo>
                  <a:pt x="4628875" y="-21806"/>
                  <a:pt x="4721296" y="5915"/>
                  <a:pt x="4920287" y="0"/>
                </a:cubicBezTo>
                <a:cubicBezTo>
                  <a:pt x="5119278" y="-5915"/>
                  <a:pt x="5423631" y="19503"/>
                  <a:pt x="5555163" y="0"/>
                </a:cubicBezTo>
                <a:cubicBezTo>
                  <a:pt x="5686695" y="-19503"/>
                  <a:pt x="5901263" y="64899"/>
                  <a:pt x="6190038" y="0"/>
                </a:cubicBezTo>
                <a:cubicBezTo>
                  <a:pt x="6478814" y="-64899"/>
                  <a:pt x="6627355" y="69564"/>
                  <a:pt x="6802240" y="0"/>
                </a:cubicBezTo>
                <a:cubicBezTo>
                  <a:pt x="6845158" y="75635"/>
                  <a:pt x="6761462" y="208216"/>
                  <a:pt x="6802240" y="376103"/>
                </a:cubicBezTo>
                <a:cubicBezTo>
                  <a:pt x="6843018" y="543990"/>
                  <a:pt x="6785782" y="642136"/>
                  <a:pt x="6802240" y="800219"/>
                </a:cubicBezTo>
                <a:cubicBezTo>
                  <a:pt x="6818698" y="958302"/>
                  <a:pt x="6778272" y="1011465"/>
                  <a:pt x="6802240" y="1200329"/>
                </a:cubicBezTo>
                <a:cubicBezTo>
                  <a:pt x="6636108" y="1213110"/>
                  <a:pt x="6547431" y="1171452"/>
                  <a:pt x="6303409" y="1200329"/>
                </a:cubicBezTo>
                <a:cubicBezTo>
                  <a:pt x="6059387" y="1229206"/>
                  <a:pt x="6023388" y="1195899"/>
                  <a:pt x="5872601" y="1200329"/>
                </a:cubicBezTo>
                <a:cubicBezTo>
                  <a:pt x="5721814" y="1204759"/>
                  <a:pt x="5556167" y="1152394"/>
                  <a:pt x="5441792" y="1200329"/>
                </a:cubicBezTo>
                <a:cubicBezTo>
                  <a:pt x="5327417" y="1248264"/>
                  <a:pt x="5079077" y="1169891"/>
                  <a:pt x="4942961" y="1200329"/>
                </a:cubicBezTo>
                <a:cubicBezTo>
                  <a:pt x="4806845" y="1230767"/>
                  <a:pt x="4642535" y="1176446"/>
                  <a:pt x="4444130" y="1200329"/>
                </a:cubicBezTo>
                <a:cubicBezTo>
                  <a:pt x="4245725" y="1224212"/>
                  <a:pt x="4153605" y="1145171"/>
                  <a:pt x="3945299" y="1200329"/>
                </a:cubicBezTo>
                <a:cubicBezTo>
                  <a:pt x="3736993" y="1255487"/>
                  <a:pt x="3695294" y="1190134"/>
                  <a:pt x="3514491" y="1200329"/>
                </a:cubicBezTo>
                <a:cubicBezTo>
                  <a:pt x="3333688" y="1210524"/>
                  <a:pt x="3278177" y="1163685"/>
                  <a:pt x="3083682" y="1200329"/>
                </a:cubicBezTo>
                <a:cubicBezTo>
                  <a:pt x="2889187" y="1236973"/>
                  <a:pt x="2712954" y="1183585"/>
                  <a:pt x="2584851" y="1200329"/>
                </a:cubicBezTo>
                <a:cubicBezTo>
                  <a:pt x="2456748" y="1217073"/>
                  <a:pt x="2253779" y="1182451"/>
                  <a:pt x="2154043" y="1200329"/>
                </a:cubicBezTo>
                <a:cubicBezTo>
                  <a:pt x="2054307" y="1218207"/>
                  <a:pt x="1830169" y="1157235"/>
                  <a:pt x="1587189" y="1200329"/>
                </a:cubicBezTo>
                <a:cubicBezTo>
                  <a:pt x="1344209" y="1243423"/>
                  <a:pt x="1381633" y="1165857"/>
                  <a:pt x="1224403" y="1200329"/>
                </a:cubicBezTo>
                <a:cubicBezTo>
                  <a:pt x="1067173" y="1234801"/>
                  <a:pt x="876097" y="1191017"/>
                  <a:pt x="725572" y="1200329"/>
                </a:cubicBezTo>
                <a:cubicBezTo>
                  <a:pt x="575047" y="1209641"/>
                  <a:pt x="147357" y="1120458"/>
                  <a:pt x="0" y="1200329"/>
                </a:cubicBezTo>
                <a:cubicBezTo>
                  <a:pt x="-21848" y="1003372"/>
                  <a:pt x="18470" y="986884"/>
                  <a:pt x="0" y="800219"/>
                </a:cubicBezTo>
                <a:cubicBezTo>
                  <a:pt x="-18470" y="613554"/>
                  <a:pt x="15248" y="538976"/>
                  <a:pt x="0" y="376103"/>
                </a:cubicBezTo>
                <a:cubicBezTo>
                  <a:pt x="-15248" y="213230"/>
                  <a:pt x="12034" y="153821"/>
                  <a:pt x="0" y="0"/>
                </a:cubicBezTo>
                <a:close/>
              </a:path>
            </a:pathLst>
          </a:custGeom>
          <a:ln>
            <a:extLst>
              <a:ext uri="{C807C97D-BFC1-408E-A445-0C87EB9F89A2}">
                <ask:lineSketchStyleProps xmlns:ask="http://schemas.microsoft.com/office/drawing/2018/sketchyshapes" sd="1476068120">
                  <a:prstGeom prst="rect">
                    <a:avLst/>
                  </a:prstGeom>
                  <ask:type>
                    <ask:lineSketchScribble/>
                  </ask:type>
                </ask:lineSketchStyleProps>
              </a:ext>
            </a:extLst>
          </a:ln>
        </p:spPr>
        <p:style>
          <a:lnRef idx="2">
            <a:schemeClr val="accent2"/>
          </a:lnRef>
          <a:fillRef idx="1">
            <a:schemeClr val="lt1"/>
          </a:fillRef>
          <a:effectRef idx="0">
            <a:schemeClr val="accent2"/>
          </a:effectRef>
          <a:fontRef idx="minor">
            <a:schemeClr val="dk1"/>
          </a:fontRef>
        </p:style>
        <p:txBody>
          <a:bodyPr wrap="square">
            <a:spAutoFit/>
          </a:bodyPr>
          <a:lstStyle/>
          <a:p>
            <a:pPr algn="r" rtl="1"/>
            <a:r>
              <a:rPr lang="ar-KW" sz="2400" b="0" i="0" dirty="0">
                <a:solidFill>
                  <a:srgbClr val="333333"/>
                </a:solidFill>
                <a:effectLst/>
                <a:latin typeface="Sakkal Majalla" panose="02000000000000000000" pitchFamily="2" charset="-78"/>
                <a:cs typeface="Sakkal Majalla" panose="02000000000000000000" pitchFamily="2" charset="-78"/>
              </a:rPr>
              <a:t>نشر الإشاعات والأخبار الكاذبة: </a:t>
            </a:r>
            <a:endParaRPr lang="en-US" sz="2400" b="0" i="0" dirty="0">
              <a:solidFill>
                <a:srgbClr val="333333"/>
              </a:solidFill>
              <a:effectLst/>
              <a:latin typeface="Sakkal Majalla" panose="02000000000000000000" pitchFamily="2" charset="-78"/>
              <a:cs typeface="Sakkal Majalla" panose="02000000000000000000" pitchFamily="2" charset="-78"/>
            </a:endParaRPr>
          </a:p>
          <a:p>
            <a:pPr algn="r" rtl="1"/>
            <a:r>
              <a:rPr lang="ar-KW" sz="2400" b="0" i="0" dirty="0">
                <a:solidFill>
                  <a:srgbClr val="333333"/>
                </a:solidFill>
                <a:effectLst/>
                <a:latin typeface="Sakkal Majalla" panose="02000000000000000000" pitchFamily="2" charset="-78"/>
                <a:cs typeface="Sakkal Majalla" panose="02000000000000000000" pitchFamily="2" charset="-78"/>
              </a:rPr>
              <a:t>يُمكن استخدام وسائل التواصل الاجتماعي من قِبل بعض الأشخاص بهدف نشر الإشاعات بين أفراد المُجتمع وتضليلهم بالأخبار الكاذبة.</a:t>
            </a:r>
          </a:p>
        </p:txBody>
      </p:sp>
      <p:sp>
        <p:nvSpPr>
          <p:cNvPr id="23" name="TextBox 22">
            <a:extLst>
              <a:ext uri="{FF2B5EF4-FFF2-40B4-BE49-F238E27FC236}">
                <a16:creationId xmlns:a16="http://schemas.microsoft.com/office/drawing/2014/main" id="{3F23B5F5-BA3F-4A5C-A12D-D34DE475BF95}"/>
              </a:ext>
            </a:extLst>
          </p:cNvPr>
          <p:cNvSpPr txBox="1"/>
          <p:nvPr/>
        </p:nvSpPr>
        <p:spPr>
          <a:xfrm>
            <a:off x="1069092" y="4818312"/>
            <a:ext cx="9222981" cy="1569660"/>
          </a:xfrm>
          <a:custGeom>
            <a:avLst/>
            <a:gdLst>
              <a:gd name="connsiteX0" fmla="*/ 0 w 9222981"/>
              <a:gd name="connsiteY0" fmla="*/ 0 h 1569660"/>
              <a:gd name="connsiteX1" fmla="*/ 576436 w 9222981"/>
              <a:gd name="connsiteY1" fmla="*/ 0 h 1569660"/>
              <a:gd name="connsiteX2" fmla="*/ 1060643 w 9222981"/>
              <a:gd name="connsiteY2" fmla="*/ 0 h 1569660"/>
              <a:gd name="connsiteX3" fmla="*/ 1729309 w 9222981"/>
              <a:gd name="connsiteY3" fmla="*/ 0 h 1569660"/>
              <a:gd name="connsiteX4" fmla="*/ 2490205 w 9222981"/>
              <a:gd name="connsiteY4" fmla="*/ 0 h 1569660"/>
              <a:gd name="connsiteX5" fmla="*/ 3066641 w 9222981"/>
              <a:gd name="connsiteY5" fmla="*/ 0 h 1569660"/>
              <a:gd name="connsiteX6" fmla="*/ 3366388 w 9222981"/>
              <a:gd name="connsiteY6" fmla="*/ 0 h 1569660"/>
              <a:gd name="connsiteX7" fmla="*/ 3942824 w 9222981"/>
              <a:gd name="connsiteY7" fmla="*/ 0 h 1569660"/>
              <a:gd name="connsiteX8" fmla="*/ 4242571 w 9222981"/>
              <a:gd name="connsiteY8" fmla="*/ 0 h 1569660"/>
              <a:gd name="connsiteX9" fmla="*/ 4542318 w 9222981"/>
              <a:gd name="connsiteY9" fmla="*/ 0 h 1569660"/>
              <a:gd name="connsiteX10" fmla="*/ 4842065 w 9222981"/>
              <a:gd name="connsiteY10" fmla="*/ 0 h 1569660"/>
              <a:gd name="connsiteX11" fmla="*/ 5418501 w 9222981"/>
              <a:gd name="connsiteY11" fmla="*/ 0 h 1569660"/>
              <a:gd name="connsiteX12" fmla="*/ 5902708 w 9222981"/>
              <a:gd name="connsiteY12" fmla="*/ 0 h 1569660"/>
              <a:gd name="connsiteX13" fmla="*/ 6294685 w 9222981"/>
              <a:gd name="connsiteY13" fmla="*/ 0 h 1569660"/>
              <a:gd name="connsiteX14" fmla="*/ 6963351 w 9222981"/>
              <a:gd name="connsiteY14" fmla="*/ 0 h 1569660"/>
              <a:gd name="connsiteX15" fmla="*/ 7539787 w 9222981"/>
              <a:gd name="connsiteY15" fmla="*/ 0 h 1569660"/>
              <a:gd name="connsiteX16" fmla="*/ 8208453 w 9222981"/>
              <a:gd name="connsiteY16" fmla="*/ 0 h 1569660"/>
              <a:gd name="connsiteX17" fmla="*/ 8692660 w 9222981"/>
              <a:gd name="connsiteY17" fmla="*/ 0 h 1569660"/>
              <a:gd name="connsiteX18" fmla="*/ 9222981 w 9222981"/>
              <a:gd name="connsiteY18" fmla="*/ 0 h 1569660"/>
              <a:gd name="connsiteX19" fmla="*/ 9222981 w 9222981"/>
              <a:gd name="connsiteY19" fmla="*/ 476130 h 1569660"/>
              <a:gd name="connsiteX20" fmla="*/ 9222981 w 9222981"/>
              <a:gd name="connsiteY20" fmla="*/ 952260 h 1569660"/>
              <a:gd name="connsiteX21" fmla="*/ 9222981 w 9222981"/>
              <a:gd name="connsiteY21" fmla="*/ 1569660 h 1569660"/>
              <a:gd name="connsiteX22" fmla="*/ 8923234 w 9222981"/>
              <a:gd name="connsiteY22" fmla="*/ 1569660 h 1569660"/>
              <a:gd name="connsiteX23" fmla="*/ 8531257 w 9222981"/>
              <a:gd name="connsiteY23" fmla="*/ 1569660 h 1569660"/>
              <a:gd name="connsiteX24" fmla="*/ 7770361 w 9222981"/>
              <a:gd name="connsiteY24" fmla="*/ 1569660 h 1569660"/>
              <a:gd name="connsiteX25" fmla="*/ 7009466 w 9222981"/>
              <a:gd name="connsiteY25" fmla="*/ 1569660 h 1569660"/>
              <a:gd name="connsiteX26" fmla="*/ 6525259 w 9222981"/>
              <a:gd name="connsiteY26" fmla="*/ 1569660 h 1569660"/>
              <a:gd name="connsiteX27" fmla="*/ 6225512 w 9222981"/>
              <a:gd name="connsiteY27" fmla="*/ 1569660 h 1569660"/>
              <a:gd name="connsiteX28" fmla="*/ 5556846 w 9222981"/>
              <a:gd name="connsiteY28" fmla="*/ 1569660 h 1569660"/>
              <a:gd name="connsiteX29" fmla="*/ 5164869 w 9222981"/>
              <a:gd name="connsiteY29" fmla="*/ 1569660 h 1569660"/>
              <a:gd name="connsiteX30" fmla="*/ 4772893 w 9222981"/>
              <a:gd name="connsiteY30" fmla="*/ 1569660 h 1569660"/>
              <a:gd name="connsiteX31" fmla="*/ 4196456 w 9222981"/>
              <a:gd name="connsiteY31" fmla="*/ 1569660 h 1569660"/>
              <a:gd name="connsiteX32" fmla="*/ 3435560 w 9222981"/>
              <a:gd name="connsiteY32" fmla="*/ 1569660 h 1569660"/>
              <a:gd name="connsiteX33" fmla="*/ 2951354 w 9222981"/>
              <a:gd name="connsiteY33" fmla="*/ 1569660 h 1569660"/>
              <a:gd name="connsiteX34" fmla="*/ 2282688 w 9222981"/>
              <a:gd name="connsiteY34" fmla="*/ 1569660 h 1569660"/>
              <a:gd name="connsiteX35" fmla="*/ 1706251 w 9222981"/>
              <a:gd name="connsiteY35" fmla="*/ 1569660 h 1569660"/>
              <a:gd name="connsiteX36" fmla="*/ 1129815 w 9222981"/>
              <a:gd name="connsiteY36" fmla="*/ 1569660 h 1569660"/>
              <a:gd name="connsiteX37" fmla="*/ 0 w 9222981"/>
              <a:gd name="connsiteY37" fmla="*/ 1569660 h 1569660"/>
              <a:gd name="connsiteX38" fmla="*/ 0 w 9222981"/>
              <a:gd name="connsiteY38" fmla="*/ 1062137 h 1569660"/>
              <a:gd name="connsiteX39" fmla="*/ 0 w 9222981"/>
              <a:gd name="connsiteY39" fmla="*/ 507523 h 1569660"/>
              <a:gd name="connsiteX40" fmla="*/ 0 w 9222981"/>
              <a:gd name="connsiteY40" fmla="*/ 0 h 1569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9222981" h="1569660" fill="none" extrusionOk="0">
                <a:moveTo>
                  <a:pt x="0" y="0"/>
                </a:moveTo>
                <a:cubicBezTo>
                  <a:pt x="180393" y="-47618"/>
                  <a:pt x="289369" y="48934"/>
                  <a:pt x="576436" y="0"/>
                </a:cubicBezTo>
                <a:cubicBezTo>
                  <a:pt x="863503" y="-48934"/>
                  <a:pt x="921427" y="17603"/>
                  <a:pt x="1060643" y="0"/>
                </a:cubicBezTo>
                <a:cubicBezTo>
                  <a:pt x="1199859" y="-17603"/>
                  <a:pt x="1437011" y="47752"/>
                  <a:pt x="1729309" y="0"/>
                </a:cubicBezTo>
                <a:cubicBezTo>
                  <a:pt x="2021607" y="-47752"/>
                  <a:pt x="2252712" y="7353"/>
                  <a:pt x="2490205" y="0"/>
                </a:cubicBezTo>
                <a:cubicBezTo>
                  <a:pt x="2727698" y="-7353"/>
                  <a:pt x="2903694" y="44453"/>
                  <a:pt x="3066641" y="0"/>
                </a:cubicBezTo>
                <a:cubicBezTo>
                  <a:pt x="3229588" y="-44453"/>
                  <a:pt x="3279846" y="29451"/>
                  <a:pt x="3366388" y="0"/>
                </a:cubicBezTo>
                <a:cubicBezTo>
                  <a:pt x="3452930" y="-29451"/>
                  <a:pt x="3697865" y="34848"/>
                  <a:pt x="3942824" y="0"/>
                </a:cubicBezTo>
                <a:cubicBezTo>
                  <a:pt x="4187783" y="-34848"/>
                  <a:pt x="4094222" y="2171"/>
                  <a:pt x="4242571" y="0"/>
                </a:cubicBezTo>
                <a:cubicBezTo>
                  <a:pt x="4390920" y="-2171"/>
                  <a:pt x="4416291" y="35965"/>
                  <a:pt x="4542318" y="0"/>
                </a:cubicBezTo>
                <a:cubicBezTo>
                  <a:pt x="4668345" y="-35965"/>
                  <a:pt x="4765911" y="5513"/>
                  <a:pt x="4842065" y="0"/>
                </a:cubicBezTo>
                <a:cubicBezTo>
                  <a:pt x="4918219" y="-5513"/>
                  <a:pt x="5131824" y="15059"/>
                  <a:pt x="5418501" y="0"/>
                </a:cubicBezTo>
                <a:cubicBezTo>
                  <a:pt x="5705178" y="-15059"/>
                  <a:pt x="5763617" y="53240"/>
                  <a:pt x="5902708" y="0"/>
                </a:cubicBezTo>
                <a:cubicBezTo>
                  <a:pt x="6041799" y="-53240"/>
                  <a:pt x="6109067" y="42659"/>
                  <a:pt x="6294685" y="0"/>
                </a:cubicBezTo>
                <a:cubicBezTo>
                  <a:pt x="6480303" y="-42659"/>
                  <a:pt x="6700435" y="35466"/>
                  <a:pt x="6963351" y="0"/>
                </a:cubicBezTo>
                <a:cubicBezTo>
                  <a:pt x="7226267" y="-35466"/>
                  <a:pt x="7315165" y="53972"/>
                  <a:pt x="7539787" y="0"/>
                </a:cubicBezTo>
                <a:cubicBezTo>
                  <a:pt x="7764409" y="-53972"/>
                  <a:pt x="7903437" y="32107"/>
                  <a:pt x="8208453" y="0"/>
                </a:cubicBezTo>
                <a:cubicBezTo>
                  <a:pt x="8513469" y="-32107"/>
                  <a:pt x="8519744" y="33812"/>
                  <a:pt x="8692660" y="0"/>
                </a:cubicBezTo>
                <a:cubicBezTo>
                  <a:pt x="8865576" y="-33812"/>
                  <a:pt x="9098588" y="60566"/>
                  <a:pt x="9222981" y="0"/>
                </a:cubicBezTo>
                <a:cubicBezTo>
                  <a:pt x="9278818" y="123926"/>
                  <a:pt x="9217015" y="247191"/>
                  <a:pt x="9222981" y="476130"/>
                </a:cubicBezTo>
                <a:cubicBezTo>
                  <a:pt x="9228947" y="705069"/>
                  <a:pt x="9213029" y="727170"/>
                  <a:pt x="9222981" y="952260"/>
                </a:cubicBezTo>
                <a:cubicBezTo>
                  <a:pt x="9232933" y="1177350"/>
                  <a:pt x="9208028" y="1343982"/>
                  <a:pt x="9222981" y="1569660"/>
                </a:cubicBezTo>
                <a:cubicBezTo>
                  <a:pt x="9100518" y="1571396"/>
                  <a:pt x="9059673" y="1536789"/>
                  <a:pt x="8923234" y="1569660"/>
                </a:cubicBezTo>
                <a:cubicBezTo>
                  <a:pt x="8786795" y="1602531"/>
                  <a:pt x="8682437" y="1541399"/>
                  <a:pt x="8531257" y="1569660"/>
                </a:cubicBezTo>
                <a:cubicBezTo>
                  <a:pt x="8380077" y="1597921"/>
                  <a:pt x="8041508" y="1495428"/>
                  <a:pt x="7770361" y="1569660"/>
                </a:cubicBezTo>
                <a:cubicBezTo>
                  <a:pt x="7499214" y="1643892"/>
                  <a:pt x="7268880" y="1527446"/>
                  <a:pt x="7009466" y="1569660"/>
                </a:cubicBezTo>
                <a:cubicBezTo>
                  <a:pt x="6750053" y="1611874"/>
                  <a:pt x="6659300" y="1515744"/>
                  <a:pt x="6525259" y="1569660"/>
                </a:cubicBezTo>
                <a:cubicBezTo>
                  <a:pt x="6391218" y="1623576"/>
                  <a:pt x="6293631" y="1556194"/>
                  <a:pt x="6225512" y="1569660"/>
                </a:cubicBezTo>
                <a:cubicBezTo>
                  <a:pt x="6157393" y="1583126"/>
                  <a:pt x="5876886" y="1559615"/>
                  <a:pt x="5556846" y="1569660"/>
                </a:cubicBezTo>
                <a:cubicBezTo>
                  <a:pt x="5236806" y="1579705"/>
                  <a:pt x="5282156" y="1534821"/>
                  <a:pt x="5164869" y="1569660"/>
                </a:cubicBezTo>
                <a:cubicBezTo>
                  <a:pt x="5047582" y="1604499"/>
                  <a:pt x="4913998" y="1559085"/>
                  <a:pt x="4772893" y="1569660"/>
                </a:cubicBezTo>
                <a:cubicBezTo>
                  <a:pt x="4631788" y="1580235"/>
                  <a:pt x="4401388" y="1512835"/>
                  <a:pt x="4196456" y="1569660"/>
                </a:cubicBezTo>
                <a:cubicBezTo>
                  <a:pt x="3991524" y="1626485"/>
                  <a:pt x="3692636" y="1540022"/>
                  <a:pt x="3435560" y="1569660"/>
                </a:cubicBezTo>
                <a:cubicBezTo>
                  <a:pt x="3178484" y="1599298"/>
                  <a:pt x="3085131" y="1542341"/>
                  <a:pt x="2951354" y="1569660"/>
                </a:cubicBezTo>
                <a:cubicBezTo>
                  <a:pt x="2817577" y="1596979"/>
                  <a:pt x="2544522" y="1524372"/>
                  <a:pt x="2282688" y="1569660"/>
                </a:cubicBezTo>
                <a:cubicBezTo>
                  <a:pt x="2020854" y="1614948"/>
                  <a:pt x="1873353" y="1545658"/>
                  <a:pt x="1706251" y="1569660"/>
                </a:cubicBezTo>
                <a:cubicBezTo>
                  <a:pt x="1539149" y="1593662"/>
                  <a:pt x="1403154" y="1542888"/>
                  <a:pt x="1129815" y="1569660"/>
                </a:cubicBezTo>
                <a:cubicBezTo>
                  <a:pt x="856476" y="1596432"/>
                  <a:pt x="449347" y="1504027"/>
                  <a:pt x="0" y="1569660"/>
                </a:cubicBezTo>
                <a:cubicBezTo>
                  <a:pt x="-33187" y="1442556"/>
                  <a:pt x="59547" y="1224890"/>
                  <a:pt x="0" y="1062137"/>
                </a:cubicBezTo>
                <a:cubicBezTo>
                  <a:pt x="-59547" y="899384"/>
                  <a:pt x="3802" y="681173"/>
                  <a:pt x="0" y="507523"/>
                </a:cubicBezTo>
                <a:cubicBezTo>
                  <a:pt x="-3802" y="333873"/>
                  <a:pt x="16743" y="200669"/>
                  <a:pt x="0" y="0"/>
                </a:cubicBezTo>
                <a:close/>
              </a:path>
              <a:path w="9222981" h="1569660" stroke="0" extrusionOk="0">
                <a:moveTo>
                  <a:pt x="0" y="0"/>
                </a:moveTo>
                <a:cubicBezTo>
                  <a:pt x="83876" y="-17541"/>
                  <a:pt x="237819" y="23584"/>
                  <a:pt x="299747" y="0"/>
                </a:cubicBezTo>
                <a:cubicBezTo>
                  <a:pt x="361675" y="-23584"/>
                  <a:pt x="669452" y="38376"/>
                  <a:pt x="876183" y="0"/>
                </a:cubicBezTo>
                <a:cubicBezTo>
                  <a:pt x="1082914" y="-38376"/>
                  <a:pt x="1050510" y="1158"/>
                  <a:pt x="1175930" y="0"/>
                </a:cubicBezTo>
                <a:cubicBezTo>
                  <a:pt x="1301350" y="-1158"/>
                  <a:pt x="1764656" y="22637"/>
                  <a:pt x="1936826" y="0"/>
                </a:cubicBezTo>
                <a:cubicBezTo>
                  <a:pt x="2108996" y="-22637"/>
                  <a:pt x="2120283" y="28805"/>
                  <a:pt x="2236573" y="0"/>
                </a:cubicBezTo>
                <a:cubicBezTo>
                  <a:pt x="2352863" y="-28805"/>
                  <a:pt x="2711751" y="30214"/>
                  <a:pt x="2905239" y="0"/>
                </a:cubicBezTo>
                <a:cubicBezTo>
                  <a:pt x="3098727" y="-30214"/>
                  <a:pt x="3167379" y="4233"/>
                  <a:pt x="3297216" y="0"/>
                </a:cubicBezTo>
                <a:cubicBezTo>
                  <a:pt x="3427053" y="-4233"/>
                  <a:pt x="3600999" y="37660"/>
                  <a:pt x="3873652" y="0"/>
                </a:cubicBezTo>
                <a:cubicBezTo>
                  <a:pt x="4146305" y="-37660"/>
                  <a:pt x="4117880" y="18623"/>
                  <a:pt x="4265629" y="0"/>
                </a:cubicBezTo>
                <a:cubicBezTo>
                  <a:pt x="4413378" y="-18623"/>
                  <a:pt x="4536589" y="51797"/>
                  <a:pt x="4749835" y="0"/>
                </a:cubicBezTo>
                <a:cubicBezTo>
                  <a:pt x="4963081" y="-51797"/>
                  <a:pt x="5241125" y="31061"/>
                  <a:pt x="5418501" y="0"/>
                </a:cubicBezTo>
                <a:cubicBezTo>
                  <a:pt x="5595877" y="-31061"/>
                  <a:pt x="5776176" y="31797"/>
                  <a:pt x="6087167" y="0"/>
                </a:cubicBezTo>
                <a:cubicBezTo>
                  <a:pt x="6398158" y="-31797"/>
                  <a:pt x="6549158" y="83176"/>
                  <a:pt x="6848063" y="0"/>
                </a:cubicBezTo>
                <a:cubicBezTo>
                  <a:pt x="7146968" y="-83176"/>
                  <a:pt x="7054864" y="22635"/>
                  <a:pt x="7240040" y="0"/>
                </a:cubicBezTo>
                <a:cubicBezTo>
                  <a:pt x="7425216" y="-22635"/>
                  <a:pt x="7758679" y="60433"/>
                  <a:pt x="8000936" y="0"/>
                </a:cubicBezTo>
                <a:cubicBezTo>
                  <a:pt x="8243193" y="-60433"/>
                  <a:pt x="8350755" y="48972"/>
                  <a:pt x="8485143" y="0"/>
                </a:cubicBezTo>
                <a:cubicBezTo>
                  <a:pt x="8619531" y="-48972"/>
                  <a:pt x="8932150" y="18863"/>
                  <a:pt x="9222981" y="0"/>
                </a:cubicBezTo>
                <a:cubicBezTo>
                  <a:pt x="9270257" y="224125"/>
                  <a:pt x="9179078" y="374324"/>
                  <a:pt x="9222981" y="507523"/>
                </a:cubicBezTo>
                <a:cubicBezTo>
                  <a:pt x="9266884" y="640722"/>
                  <a:pt x="9195818" y="823796"/>
                  <a:pt x="9222981" y="983654"/>
                </a:cubicBezTo>
                <a:cubicBezTo>
                  <a:pt x="9250144" y="1143512"/>
                  <a:pt x="9189907" y="1441065"/>
                  <a:pt x="9222981" y="1569660"/>
                </a:cubicBezTo>
                <a:cubicBezTo>
                  <a:pt x="9073404" y="1587205"/>
                  <a:pt x="9031126" y="1567324"/>
                  <a:pt x="8923234" y="1569660"/>
                </a:cubicBezTo>
                <a:cubicBezTo>
                  <a:pt x="8815342" y="1571996"/>
                  <a:pt x="8596721" y="1556465"/>
                  <a:pt x="8439028" y="1569660"/>
                </a:cubicBezTo>
                <a:cubicBezTo>
                  <a:pt x="8281335" y="1582855"/>
                  <a:pt x="8199918" y="1557619"/>
                  <a:pt x="8047051" y="1569660"/>
                </a:cubicBezTo>
                <a:cubicBezTo>
                  <a:pt x="7894184" y="1581701"/>
                  <a:pt x="7815688" y="1540518"/>
                  <a:pt x="7655074" y="1569660"/>
                </a:cubicBezTo>
                <a:cubicBezTo>
                  <a:pt x="7494460" y="1598802"/>
                  <a:pt x="7267928" y="1541670"/>
                  <a:pt x="7170868" y="1569660"/>
                </a:cubicBezTo>
                <a:cubicBezTo>
                  <a:pt x="7073808" y="1597650"/>
                  <a:pt x="6875396" y="1535563"/>
                  <a:pt x="6778891" y="1569660"/>
                </a:cubicBezTo>
                <a:cubicBezTo>
                  <a:pt x="6682386" y="1603757"/>
                  <a:pt x="6484497" y="1548502"/>
                  <a:pt x="6202455" y="1569660"/>
                </a:cubicBezTo>
                <a:cubicBezTo>
                  <a:pt x="5920413" y="1590818"/>
                  <a:pt x="5969500" y="1556535"/>
                  <a:pt x="5902708" y="1569660"/>
                </a:cubicBezTo>
                <a:cubicBezTo>
                  <a:pt x="5835916" y="1582785"/>
                  <a:pt x="5622098" y="1565541"/>
                  <a:pt x="5418501" y="1569660"/>
                </a:cubicBezTo>
                <a:cubicBezTo>
                  <a:pt x="5214904" y="1573779"/>
                  <a:pt x="5027923" y="1509131"/>
                  <a:pt x="4842065" y="1569660"/>
                </a:cubicBezTo>
                <a:cubicBezTo>
                  <a:pt x="4656207" y="1630189"/>
                  <a:pt x="4406762" y="1542083"/>
                  <a:pt x="4265629" y="1569660"/>
                </a:cubicBezTo>
                <a:cubicBezTo>
                  <a:pt x="4124496" y="1597237"/>
                  <a:pt x="3950119" y="1514102"/>
                  <a:pt x="3781422" y="1569660"/>
                </a:cubicBezTo>
                <a:cubicBezTo>
                  <a:pt x="3612725" y="1625218"/>
                  <a:pt x="3412205" y="1567561"/>
                  <a:pt x="3112756" y="1569660"/>
                </a:cubicBezTo>
                <a:cubicBezTo>
                  <a:pt x="2813307" y="1571759"/>
                  <a:pt x="2816719" y="1550512"/>
                  <a:pt x="2536320" y="1569660"/>
                </a:cubicBezTo>
                <a:cubicBezTo>
                  <a:pt x="2255921" y="1588808"/>
                  <a:pt x="2088677" y="1529933"/>
                  <a:pt x="1775424" y="1569660"/>
                </a:cubicBezTo>
                <a:cubicBezTo>
                  <a:pt x="1462171" y="1609387"/>
                  <a:pt x="1489279" y="1529346"/>
                  <a:pt x="1383447" y="1569660"/>
                </a:cubicBezTo>
                <a:cubicBezTo>
                  <a:pt x="1277615" y="1609974"/>
                  <a:pt x="1180431" y="1566957"/>
                  <a:pt x="1083700" y="1569660"/>
                </a:cubicBezTo>
                <a:cubicBezTo>
                  <a:pt x="986969" y="1572363"/>
                  <a:pt x="778583" y="1526562"/>
                  <a:pt x="691724" y="1569660"/>
                </a:cubicBezTo>
                <a:cubicBezTo>
                  <a:pt x="604865" y="1612758"/>
                  <a:pt x="198567" y="1510144"/>
                  <a:pt x="0" y="1569660"/>
                </a:cubicBezTo>
                <a:cubicBezTo>
                  <a:pt x="-36780" y="1440594"/>
                  <a:pt x="3165" y="1223794"/>
                  <a:pt x="0" y="1077833"/>
                </a:cubicBezTo>
                <a:cubicBezTo>
                  <a:pt x="-3165" y="931872"/>
                  <a:pt x="62221" y="728988"/>
                  <a:pt x="0" y="554613"/>
                </a:cubicBezTo>
                <a:cubicBezTo>
                  <a:pt x="-62221" y="380238"/>
                  <a:pt x="64182" y="205722"/>
                  <a:pt x="0" y="0"/>
                </a:cubicBezTo>
                <a:close/>
              </a:path>
            </a:pathLst>
          </a:custGeom>
          <a:ln>
            <a:extLst>
              <a:ext uri="{C807C97D-BFC1-408E-A445-0C87EB9F89A2}">
                <ask:lineSketchStyleProps xmlns:ask="http://schemas.microsoft.com/office/drawing/2018/sketchyshapes" sd="1476068120">
                  <a:prstGeom prst="rect">
                    <a:avLst/>
                  </a:prstGeom>
                  <ask:type>
                    <ask:lineSketchScribble/>
                  </ask:type>
                </ask:lineSketchStyleProps>
              </a:ext>
            </a:extLst>
          </a:ln>
        </p:spPr>
        <p:style>
          <a:lnRef idx="2">
            <a:schemeClr val="accent2"/>
          </a:lnRef>
          <a:fillRef idx="1">
            <a:schemeClr val="lt1"/>
          </a:fillRef>
          <a:effectRef idx="0">
            <a:schemeClr val="accent2"/>
          </a:effectRef>
          <a:fontRef idx="minor">
            <a:schemeClr val="dk1"/>
          </a:fontRef>
        </p:style>
        <p:txBody>
          <a:bodyPr wrap="square">
            <a:spAutoFit/>
          </a:bodyPr>
          <a:lstStyle/>
          <a:p>
            <a:pPr algn="r" rtl="1"/>
            <a:r>
              <a:rPr lang="ar-KW" sz="2400" b="0" i="0" dirty="0">
                <a:solidFill>
                  <a:srgbClr val="333333"/>
                </a:solidFill>
                <a:effectLst/>
                <a:latin typeface="Sakkal Majalla" panose="02000000000000000000" pitchFamily="2" charset="-78"/>
                <a:cs typeface="Sakkal Majalla" panose="02000000000000000000" pitchFamily="2" charset="-78"/>
              </a:rPr>
              <a:t>انتهاك الخصوصية: </a:t>
            </a:r>
            <a:endParaRPr lang="en-US" sz="2400" b="0" i="0" dirty="0">
              <a:solidFill>
                <a:srgbClr val="333333"/>
              </a:solidFill>
              <a:effectLst/>
              <a:latin typeface="Sakkal Majalla" panose="02000000000000000000" pitchFamily="2" charset="-78"/>
              <a:cs typeface="Sakkal Majalla" panose="02000000000000000000" pitchFamily="2" charset="-78"/>
            </a:endParaRPr>
          </a:p>
          <a:p>
            <a:pPr algn="r" rtl="1"/>
            <a:r>
              <a:rPr lang="ar-KW" sz="2400" b="0" i="0" dirty="0">
                <a:solidFill>
                  <a:srgbClr val="333333"/>
                </a:solidFill>
                <a:effectLst/>
                <a:latin typeface="Sakkal Majalla" panose="02000000000000000000" pitchFamily="2" charset="-78"/>
                <a:cs typeface="Sakkal Majalla" panose="02000000000000000000" pitchFamily="2" charset="-78"/>
              </a:rPr>
              <a:t>تُعدّ وسائل التواصل الاجتماعي أحياناً سبباً في العديد من المشكلات التي </a:t>
            </a:r>
            <a:r>
              <a:rPr lang="ar-KW" sz="2400" b="0" i="0" dirty="0" err="1">
                <a:solidFill>
                  <a:srgbClr val="333333"/>
                </a:solidFill>
                <a:effectLst/>
                <a:latin typeface="Sakkal Majalla" panose="02000000000000000000" pitchFamily="2" charset="-78"/>
                <a:cs typeface="Sakkal Majalla" panose="02000000000000000000" pitchFamily="2" charset="-78"/>
              </a:rPr>
              <a:t>يواجهها</a:t>
            </a:r>
            <a:r>
              <a:rPr lang="ar-KW" sz="2400" b="0" i="0" dirty="0">
                <a:solidFill>
                  <a:srgbClr val="333333"/>
                </a:solidFill>
                <a:effectLst/>
                <a:latin typeface="Sakkal Majalla" panose="02000000000000000000" pitchFamily="2" charset="-78"/>
                <a:cs typeface="Sakkal Majalla" panose="02000000000000000000" pitchFamily="2" charset="-78"/>
              </a:rPr>
              <a:t> المستخدم نتيجة انتهاك خصوصيته عبر تلك المواقع، سواء من خلال الوصول إلى المُحتوى الشخصي الخاص به عبر تلك الوسائل، أو من خلال معرفة الموقع الجغرافي الحالي له.</a:t>
            </a:r>
          </a:p>
        </p:txBody>
      </p:sp>
      <p:pic>
        <p:nvPicPr>
          <p:cNvPr id="6" name="Picture 6"/>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817157" y="6771654"/>
            <a:ext cx="438710" cy="407601"/>
          </a:xfrm>
          <a:prstGeom prst="rect">
            <a:avLst/>
          </a:prstGeom>
        </p:spPr>
      </p:pic>
      <p:sp>
        <p:nvSpPr>
          <p:cNvPr id="24" name="TextBox 23">
            <a:extLst>
              <a:ext uri="{FF2B5EF4-FFF2-40B4-BE49-F238E27FC236}">
                <a16:creationId xmlns:a16="http://schemas.microsoft.com/office/drawing/2014/main" id="{E25FFD9F-1CED-496B-A39F-CEC136AFFA63}"/>
              </a:ext>
            </a:extLst>
          </p:cNvPr>
          <p:cNvSpPr txBox="1"/>
          <p:nvPr/>
        </p:nvSpPr>
        <p:spPr>
          <a:xfrm>
            <a:off x="10729111" y="5802158"/>
            <a:ext cx="7216424" cy="1938992"/>
          </a:xfrm>
          <a:custGeom>
            <a:avLst/>
            <a:gdLst>
              <a:gd name="connsiteX0" fmla="*/ 0 w 7216424"/>
              <a:gd name="connsiteY0" fmla="*/ 0 h 1938992"/>
              <a:gd name="connsiteX1" fmla="*/ 338617 w 7216424"/>
              <a:gd name="connsiteY1" fmla="*/ 0 h 1938992"/>
              <a:gd name="connsiteX2" fmla="*/ 965891 w 7216424"/>
              <a:gd name="connsiteY2" fmla="*/ 0 h 1938992"/>
              <a:gd name="connsiteX3" fmla="*/ 1376672 w 7216424"/>
              <a:gd name="connsiteY3" fmla="*/ 0 h 1938992"/>
              <a:gd name="connsiteX4" fmla="*/ 1787453 w 7216424"/>
              <a:gd name="connsiteY4" fmla="*/ 0 h 1938992"/>
              <a:gd name="connsiteX5" fmla="*/ 2270398 w 7216424"/>
              <a:gd name="connsiteY5" fmla="*/ 0 h 1938992"/>
              <a:gd name="connsiteX6" fmla="*/ 2681179 w 7216424"/>
              <a:gd name="connsiteY6" fmla="*/ 0 h 1938992"/>
              <a:gd name="connsiteX7" fmla="*/ 3164124 w 7216424"/>
              <a:gd name="connsiteY7" fmla="*/ 0 h 1938992"/>
              <a:gd name="connsiteX8" fmla="*/ 3791398 w 7216424"/>
              <a:gd name="connsiteY8" fmla="*/ 0 h 1938992"/>
              <a:gd name="connsiteX9" fmla="*/ 4490836 w 7216424"/>
              <a:gd name="connsiteY9" fmla="*/ 0 h 1938992"/>
              <a:gd name="connsiteX10" fmla="*/ 5045946 w 7216424"/>
              <a:gd name="connsiteY10" fmla="*/ 0 h 1938992"/>
              <a:gd name="connsiteX11" fmla="*/ 5384563 w 7216424"/>
              <a:gd name="connsiteY11" fmla="*/ 0 h 1938992"/>
              <a:gd name="connsiteX12" fmla="*/ 5939672 w 7216424"/>
              <a:gd name="connsiteY12" fmla="*/ 0 h 1938992"/>
              <a:gd name="connsiteX13" fmla="*/ 6278289 w 7216424"/>
              <a:gd name="connsiteY13" fmla="*/ 0 h 1938992"/>
              <a:gd name="connsiteX14" fmla="*/ 6616906 w 7216424"/>
              <a:gd name="connsiteY14" fmla="*/ 0 h 1938992"/>
              <a:gd name="connsiteX15" fmla="*/ 7216424 w 7216424"/>
              <a:gd name="connsiteY15" fmla="*/ 0 h 1938992"/>
              <a:gd name="connsiteX16" fmla="*/ 7216424 w 7216424"/>
              <a:gd name="connsiteY16" fmla="*/ 484748 h 1938992"/>
              <a:gd name="connsiteX17" fmla="*/ 7216424 w 7216424"/>
              <a:gd name="connsiteY17" fmla="*/ 1008276 h 1938992"/>
              <a:gd name="connsiteX18" fmla="*/ 7216424 w 7216424"/>
              <a:gd name="connsiteY18" fmla="*/ 1938992 h 1938992"/>
              <a:gd name="connsiteX19" fmla="*/ 6733479 w 7216424"/>
              <a:gd name="connsiteY19" fmla="*/ 1938992 h 1938992"/>
              <a:gd name="connsiteX20" fmla="*/ 6322698 w 7216424"/>
              <a:gd name="connsiteY20" fmla="*/ 1938992 h 1938992"/>
              <a:gd name="connsiteX21" fmla="*/ 5911917 w 7216424"/>
              <a:gd name="connsiteY21" fmla="*/ 1938992 h 1938992"/>
              <a:gd name="connsiteX22" fmla="*/ 5356807 w 7216424"/>
              <a:gd name="connsiteY22" fmla="*/ 1938992 h 1938992"/>
              <a:gd name="connsiteX23" fmla="*/ 4873862 w 7216424"/>
              <a:gd name="connsiteY23" fmla="*/ 1938992 h 1938992"/>
              <a:gd name="connsiteX24" fmla="*/ 4318752 w 7216424"/>
              <a:gd name="connsiteY24" fmla="*/ 1938992 h 1938992"/>
              <a:gd name="connsiteX25" fmla="*/ 3619314 w 7216424"/>
              <a:gd name="connsiteY25" fmla="*/ 1938992 h 1938992"/>
              <a:gd name="connsiteX26" fmla="*/ 3208533 w 7216424"/>
              <a:gd name="connsiteY26" fmla="*/ 1938992 h 1938992"/>
              <a:gd name="connsiteX27" fmla="*/ 2797752 w 7216424"/>
              <a:gd name="connsiteY27" fmla="*/ 1938992 h 1938992"/>
              <a:gd name="connsiteX28" fmla="*/ 2386971 w 7216424"/>
              <a:gd name="connsiteY28" fmla="*/ 1938992 h 1938992"/>
              <a:gd name="connsiteX29" fmla="*/ 1687533 w 7216424"/>
              <a:gd name="connsiteY29" fmla="*/ 1938992 h 1938992"/>
              <a:gd name="connsiteX30" fmla="*/ 988095 w 7216424"/>
              <a:gd name="connsiteY30" fmla="*/ 1938992 h 1938992"/>
              <a:gd name="connsiteX31" fmla="*/ 505150 w 7216424"/>
              <a:gd name="connsiteY31" fmla="*/ 1938992 h 1938992"/>
              <a:gd name="connsiteX32" fmla="*/ 0 w 7216424"/>
              <a:gd name="connsiteY32" fmla="*/ 1938992 h 1938992"/>
              <a:gd name="connsiteX33" fmla="*/ 0 w 7216424"/>
              <a:gd name="connsiteY33" fmla="*/ 1434854 h 1938992"/>
              <a:gd name="connsiteX34" fmla="*/ 0 w 7216424"/>
              <a:gd name="connsiteY34" fmla="*/ 911326 h 1938992"/>
              <a:gd name="connsiteX35" fmla="*/ 0 w 7216424"/>
              <a:gd name="connsiteY35" fmla="*/ 465358 h 1938992"/>
              <a:gd name="connsiteX36" fmla="*/ 0 w 7216424"/>
              <a:gd name="connsiteY36" fmla="*/ 0 h 1938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7216424" h="1938992" fill="none" extrusionOk="0">
                <a:moveTo>
                  <a:pt x="0" y="0"/>
                </a:moveTo>
                <a:cubicBezTo>
                  <a:pt x="101972" y="-14062"/>
                  <a:pt x="255747" y="13657"/>
                  <a:pt x="338617" y="0"/>
                </a:cubicBezTo>
                <a:cubicBezTo>
                  <a:pt x="421487" y="-13657"/>
                  <a:pt x="766048" y="53097"/>
                  <a:pt x="965891" y="0"/>
                </a:cubicBezTo>
                <a:cubicBezTo>
                  <a:pt x="1165734" y="-53097"/>
                  <a:pt x="1231093" y="30232"/>
                  <a:pt x="1376672" y="0"/>
                </a:cubicBezTo>
                <a:cubicBezTo>
                  <a:pt x="1522251" y="-30232"/>
                  <a:pt x="1682659" y="47370"/>
                  <a:pt x="1787453" y="0"/>
                </a:cubicBezTo>
                <a:cubicBezTo>
                  <a:pt x="1892247" y="-47370"/>
                  <a:pt x="2158625" y="14453"/>
                  <a:pt x="2270398" y="0"/>
                </a:cubicBezTo>
                <a:cubicBezTo>
                  <a:pt x="2382171" y="-14453"/>
                  <a:pt x="2595480" y="41"/>
                  <a:pt x="2681179" y="0"/>
                </a:cubicBezTo>
                <a:cubicBezTo>
                  <a:pt x="2766878" y="-41"/>
                  <a:pt x="2924847" y="53008"/>
                  <a:pt x="3164124" y="0"/>
                </a:cubicBezTo>
                <a:cubicBezTo>
                  <a:pt x="3403401" y="-53008"/>
                  <a:pt x="3572758" y="50314"/>
                  <a:pt x="3791398" y="0"/>
                </a:cubicBezTo>
                <a:cubicBezTo>
                  <a:pt x="4010038" y="-50314"/>
                  <a:pt x="4218559" y="11829"/>
                  <a:pt x="4490836" y="0"/>
                </a:cubicBezTo>
                <a:cubicBezTo>
                  <a:pt x="4763113" y="-11829"/>
                  <a:pt x="4846744" y="62791"/>
                  <a:pt x="5045946" y="0"/>
                </a:cubicBezTo>
                <a:cubicBezTo>
                  <a:pt x="5245148" y="-62791"/>
                  <a:pt x="5314433" y="19691"/>
                  <a:pt x="5384563" y="0"/>
                </a:cubicBezTo>
                <a:cubicBezTo>
                  <a:pt x="5454693" y="-19691"/>
                  <a:pt x="5828018" y="6815"/>
                  <a:pt x="5939672" y="0"/>
                </a:cubicBezTo>
                <a:cubicBezTo>
                  <a:pt x="6051326" y="-6815"/>
                  <a:pt x="6188697" y="39787"/>
                  <a:pt x="6278289" y="0"/>
                </a:cubicBezTo>
                <a:cubicBezTo>
                  <a:pt x="6367881" y="-39787"/>
                  <a:pt x="6470687" y="5191"/>
                  <a:pt x="6616906" y="0"/>
                </a:cubicBezTo>
                <a:cubicBezTo>
                  <a:pt x="6763125" y="-5191"/>
                  <a:pt x="7090360" y="42510"/>
                  <a:pt x="7216424" y="0"/>
                </a:cubicBezTo>
                <a:cubicBezTo>
                  <a:pt x="7254469" y="160202"/>
                  <a:pt x="7210653" y="282396"/>
                  <a:pt x="7216424" y="484748"/>
                </a:cubicBezTo>
                <a:cubicBezTo>
                  <a:pt x="7222195" y="687100"/>
                  <a:pt x="7197793" y="836605"/>
                  <a:pt x="7216424" y="1008276"/>
                </a:cubicBezTo>
                <a:cubicBezTo>
                  <a:pt x="7235055" y="1179947"/>
                  <a:pt x="7148930" y="1698203"/>
                  <a:pt x="7216424" y="1938992"/>
                </a:cubicBezTo>
                <a:cubicBezTo>
                  <a:pt x="7026203" y="1946584"/>
                  <a:pt x="6953008" y="1908028"/>
                  <a:pt x="6733479" y="1938992"/>
                </a:cubicBezTo>
                <a:cubicBezTo>
                  <a:pt x="6513950" y="1969956"/>
                  <a:pt x="6489895" y="1891493"/>
                  <a:pt x="6322698" y="1938992"/>
                </a:cubicBezTo>
                <a:cubicBezTo>
                  <a:pt x="6155501" y="1986491"/>
                  <a:pt x="6077641" y="1899867"/>
                  <a:pt x="5911917" y="1938992"/>
                </a:cubicBezTo>
                <a:cubicBezTo>
                  <a:pt x="5746193" y="1978117"/>
                  <a:pt x="5626391" y="1911308"/>
                  <a:pt x="5356807" y="1938992"/>
                </a:cubicBezTo>
                <a:cubicBezTo>
                  <a:pt x="5087223" y="1966676"/>
                  <a:pt x="5038926" y="1905627"/>
                  <a:pt x="4873862" y="1938992"/>
                </a:cubicBezTo>
                <a:cubicBezTo>
                  <a:pt x="4708798" y="1972357"/>
                  <a:pt x="4446591" y="1897019"/>
                  <a:pt x="4318752" y="1938992"/>
                </a:cubicBezTo>
                <a:cubicBezTo>
                  <a:pt x="4190913" y="1980965"/>
                  <a:pt x="3885501" y="1902956"/>
                  <a:pt x="3619314" y="1938992"/>
                </a:cubicBezTo>
                <a:cubicBezTo>
                  <a:pt x="3353127" y="1975028"/>
                  <a:pt x="3328830" y="1932274"/>
                  <a:pt x="3208533" y="1938992"/>
                </a:cubicBezTo>
                <a:cubicBezTo>
                  <a:pt x="3088236" y="1945710"/>
                  <a:pt x="2953137" y="1900407"/>
                  <a:pt x="2797752" y="1938992"/>
                </a:cubicBezTo>
                <a:cubicBezTo>
                  <a:pt x="2642367" y="1977577"/>
                  <a:pt x="2494456" y="1933435"/>
                  <a:pt x="2386971" y="1938992"/>
                </a:cubicBezTo>
                <a:cubicBezTo>
                  <a:pt x="2279486" y="1944549"/>
                  <a:pt x="2003569" y="1860940"/>
                  <a:pt x="1687533" y="1938992"/>
                </a:cubicBezTo>
                <a:cubicBezTo>
                  <a:pt x="1371497" y="2017044"/>
                  <a:pt x="1301093" y="1864959"/>
                  <a:pt x="988095" y="1938992"/>
                </a:cubicBezTo>
                <a:cubicBezTo>
                  <a:pt x="675097" y="2013025"/>
                  <a:pt x="655105" y="1891408"/>
                  <a:pt x="505150" y="1938992"/>
                </a:cubicBezTo>
                <a:cubicBezTo>
                  <a:pt x="355196" y="1986576"/>
                  <a:pt x="156200" y="1891964"/>
                  <a:pt x="0" y="1938992"/>
                </a:cubicBezTo>
                <a:cubicBezTo>
                  <a:pt x="-13721" y="1748393"/>
                  <a:pt x="7401" y="1663992"/>
                  <a:pt x="0" y="1434854"/>
                </a:cubicBezTo>
                <a:cubicBezTo>
                  <a:pt x="-7401" y="1205716"/>
                  <a:pt x="43064" y="1066452"/>
                  <a:pt x="0" y="911326"/>
                </a:cubicBezTo>
                <a:cubicBezTo>
                  <a:pt x="-43064" y="756200"/>
                  <a:pt x="18007" y="609879"/>
                  <a:pt x="0" y="465358"/>
                </a:cubicBezTo>
                <a:cubicBezTo>
                  <a:pt x="-18007" y="320837"/>
                  <a:pt x="17232" y="218768"/>
                  <a:pt x="0" y="0"/>
                </a:cubicBezTo>
                <a:close/>
              </a:path>
              <a:path w="7216424" h="1938992" stroke="0" extrusionOk="0">
                <a:moveTo>
                  <a:pt x="0" y="0"/>
                </a:moveTo>
                <a:cubicBezTo>
                  <a:pt x="161233" y="-25736"/>
                  <a:pt x="185068" y="31919"/>
                  <a:pt x="338617" y="0"/>
                </a:cubicBezTo>
                <a:cubicBezTo>
                  <a:pt x="492166" y="-31919"/>
                  <a:pt x="767285" y="56102"/>
                  <a:pt x="893726" y="0"/>
                </a:cubicBezTo>
                <a:cubicBezTo>
                  <a:pt x="1020167" y="-56102"/>
                  <a:pt x="1155666" y="35307"/>
                  <a:pt x="1232343" y="0"/>
                </a:cubicBezTo>
                <a:cubicBezTo>
                  <a:pt x="1309020" y="-35307"/>
                  <a:pt x="1645401" y="9857"/>
                  <a:pt x="1931781" y="0"/>
                </a:cubicBezTo>
                <a:cubicBezTo>
                  <a:pt x="2218161" y="-9857"/>
                  <a:pt x="2107446" y="9081"/>
                  <a:pt x="2270398" y="0"/>
                </a:cubicBezTo>
                <a:cubicBezTo>
                  <a:pt x="2433350" y="-9081"/>
                  <a:pt x="2614786" y="1290"/>
                  <a:pt x="2897672" y="0"/>
                </a:cubicBezTo>
                <a:cubicBezTo>
                  <a:pt x="3180558" y="-1290"/>
                  <a:pt x="3191049" y="46585"/>
                  <a:pt x="3308453" y="0"/>
                </a:cubicBezTo>
                <a:cubicBezTo>
                  <a:pt x="3425857" y="-46585"/>
                  <a:pt x="3625382" y="55230"/>
                  <a:pt x="3863562" y="0"/>
                </a:cubicBezTo>
                <a:cubicBezTo>
                  <a:pt x="4101742" y="-55230"/>
                  <a:pt x="4143651" y="693"/>
                  <a:pt x="4274343" y="0"/>
                </a:cubicBezTo>
                <a:cubicBezTo>
                  <a:pt x="4405035" y="-693"/>
                  <a:pt x="4563918" y="21764"/>
                  <a:pt x="4757289" y="0"/>
                </a:cubicBezTo>
                <a:cubicBezTo>
                  <a:pt x="4950660" y="-21764"/>
                  <a:pt x="5198739" y="52194"/>
                  <a:pt x="5384563" y="0"/>
                </a:cubicBezTo>
                <a:cubicBezTo>
                  <a:pt x="5570387" y="-52194"/>
                  <a:pt x="5700553" y="32335"/>
                  <a:pt x="6011836" y="0"/>
                </a:cubicBezTo>
                <a:cubicBezTo>
                  <a:pt x="6323119" y="-32335"/>
                  <a:pt x="6412987" y="33741"/>
                  <a:pt x="6711274" y="0"/>
                </a:cubicBezTo>
                <a:cubicBezTo>
                  <a:pt x="7009561" y="-33741"/>
                  <a:pt x="7074603" y="55935"/>
                  <a:pt x="7216424" y="0"/>
                </a:cubicBezTo>
                <a:cubicBezTo>
                  <a:pt x="7257030" y="152068"/>
                  <a:pt x="7179549" y="370011"/>
                  <a:pt x="7216424" y="523528"/>
                </a:cubicBezTo>
                <a:cubicBezTo>
                  <a:pt x="7253299" y="677045"/>
                  <a:pt x="7178604" y="889728"/>
                  <a:pt x="7216424" y="1027666"/>
                </a:cubicBezTo>
                <a:cubicBezTo>
                  <a:pt x="7254244" y="1165604"/>
                  <a:pt x="7163333" y="1333182"/>
                  <a:pt x="7216424" y="1493024"/>
                </a:cubicBezTo>
                <a:cubicBezTo>
                  <a:pt x="7269515" y="1652866"/>
                  <a:pt x="7194624" y="1825455"/>
                  <a:pt x="7216424" y="1938992"/>
                </a:cubicBezTo>
                <a:cubicBezTo>
                  <a:pt x="7115626" y="1975766"/>
                  <a:pt x="6971662" y="1912332"/>
                  <a:pt x="6877807" y="1938992"/>
                </a:cubicBezTo>
                <a:cubicBezTo>
                  <a:pt x="6783952" y="1965652"/>
                  <a:pt x="6598490" y="1935483"/>
                  <a:pt x="6394862" y="1938992"/>
                </a:cubicBezTo>
                <a:cubicBezTo>
                  <a:pt x="6191235" y="1942501"/>
                  <a:pt x="6051389" y="1929618"/>
                  <a:pt x="5911917" y="1938992"/>
                </a:cubicBezTo>
                <a:cubicBezTo>
                  <a:pt x="5772446" y="1948366"/>
                  <a:pt x="5576846" y="1889458"/>
                  <a:pt x="5428971" y="1938992"/>
                </a:cubicBezTo>
                <a:cubicBezTo>
                  <a:pt x="5281096" y="1988526"/>
                  <a:pt x="5175618" y="1906861"/>
                  <a:pt x="5018190" y="1938992"/>
                </a:cubicBezTo>
                <a:cubicBezTo>
                  <a:pt x="4860762" y="1971123"/>
                  <a:pt x="4697910" y="1913398"/>
                  <a:pt x="4607409" y="1938992"/>
                </a:cubicBezTo>
                <a:cubicBezTo>
                  <a:pt x="4516908" y="1964586"/>
                  <a:pt x="4287052" y="1887768"/>
                  <a:pt x="4124464" y="1938992"/>
                </a:cubicBezTo>
                <a:cubicBezTo>
                  <a:pt x="3961876" y="1990216"/>
                  <a:pt x="3822071" y="1931190"/>
                  <a:pt x="3713683" y="1938992"/>
                </a:cubicBezTo>
                <a:cubicBezTo>
                  <a:pt x="3605295" y="1946794"/>
                  <a:pt x="3278317" y="1935685"/>
                  <a:pt x="3158573" y="1938992"/>
                </a:cubicBezTo>
                <a:cubicBezTo>
                  <a:pt x="3038829" y="1942299"/>
                  <a:pt x="2979579" y="1913154"/>
                  <a:pt x="2819956" y="1938992"/>
                </a:cubicBezTo>
                <a:cubicBezTo>
                  <a:pt x="2660333" y="1964830"/>
                  <a:pt x="2533638" y="1924949"/>
                  <a:pt x="2337011" y="1938992"/>
                </a:cubicBezTo>
                <a:cubicBezTo>
                  <a:pt x="2140384" y="1953035"/>
                  <a:pt x="1915050" y="1937664"/>
                  <a:pt x="1781902" y="1938992"/>
                </a:cubicBezTo>
                <a:cubicBezTo>
                  <a:pt x="1648754" y="1940320"/>
                  <a:pt x="1339776" y="1892579"/>
                  <a:pt x="1226792" y="1938992"/>
                </a:cubicBezTo>
                <a:cubicBezTo>
                  <a:pt x="1113808" y="1985405"/>
                  <a:pt x="967925" y="1902011"/>
                  <a:pt x="743847" y="1938992"/>
                </a:cubicBezTo>
                <a:cubicBezTo>
                  <a:pt x="519770" y="1975973"/>
                  <a:pt x="223153" y="1856394"/>
                  <a:pt x="0" y="1938992"/>
                </a:cubicBezTo>
                <a:cubicBezTo>
                  <a:pt x="-22359" y="1758452"/>
                  <a:pt x="51708" y="1659431"/>
                  <a:pt x="0" y="1454244"/>
                </a:cubicBezTo>
                <a:cubicBezTo>
                  <a:pt x="-51708" y="1249057"/>
                  <a:pt x="41302" y="1085182"/>
                  <a:pt x="0" y="930716"/>
                </a:cubicBezTo>
                <a:cubicBezTo>
                  <a:pt x="-41302" y="776250"/>
                  <a:pt x="2297" y="655287"/>
                  <a:pt x="0" y="465358"/>
                </a:cubicBezTo>
                <a:cubicBezTo>
                  <a:pt x="-2297" y="275429"/>
                  <a:pt x="16887" y="138189"/>
                  <a:pt x="0" y="0"/>
                </a:cubicBezTo>
                <a:close/>
              </a:path>
            </a:pathLst>
          </a:custGeom>
          <a:ln>
            <a:extLst>
              <a:ext uri="{C807C97D-BFC1-408E-A445-0C87EB9F89A2}">
                <ask:lineSketchStyleProps xmlns:ask="http://schemas.microsoft.com/office/drawing/2018/sketchyshapes" sd="1476068120">
                  <a:prstGeom prst="rect">
                    <a:avLst/>
                  </a:prstGeom>
                  <ask:type>
                    <ask:lineSketchScribble/>
                  </ask:type>
                </ask:lineSketchStyleProps>
              </a:ext>
            </a:extLst>
          </a:ln>
        </p:spPr>
        <p:style>
          <a:lnRef idx="2">
            <a:schemeClr val="accent2"/>
          </a:lnRef>
          <a:fillRef idx="1">
            <a:schemeClr val="lt1"/>
          </a:fillRef>
          <a:effectRef idx="0">
            <a:schemeClr val="accent2"/>
          </a:effectRef>
          <a:fontRef idx="minor">
            <a:schemeClr val="dk1"/>
          </a:fontRef>
        </p:style>
        <p:txBody>
          <a:bodyPr wrap="square">
            <a:spAutoFit/>
          </a:bodyPr>
          <a:lstStyle/>
          <a:p>
            <a:pPr algn="r" rtl="1"/>
            <a:r>
              <a:rPr lang="ar-KW" sz="2400" b="0" i="0" dirty="0">
                <a:solidFill>
                  <a:srgbClr val="333333"/>
                </a:solidFill>
                <a:effectLst/>
                <a:latin typeface="Sakkal Majalla" panose="02000000000000000000" pitchFamily="2" charset="-78"/>
                <a:cs typeface="Sakkal Majalla" panose="02000000000000000000" pitchFamily="2" charset="-78"/>
              </a:rPr>
              <a:t>التسبّب بالكسل: </a:t>
            </a:r>
            <a:endParaRPr lang="en-US" sz="2400" b="0" i="0" dirty="0">
              <a:solidFill>
                <a:srgbClr val="333333"/>
              </a:solidFill>
              <a:effectLst/>
              <a:latin typeface="Sakkal Majalla" panose="02000000000000000000" pitchFamily="2" charset="-78"/>
              <a:cs typeface="Sakkal Majalla" panose="02000000000000000000" pitchFamily="2" charset="-78"/>
            </a:endParaRPr>
          </a:p>
          <a:p>
            <a:pPr algn="r" rtl="1"/>
            <a:r>
              <a:rPr lang="ar-KW" sz="2400" b="0" i="0" dirty="0">
                <a:solidFill>
                  <a:srgbClr val="333333"/>
                </a:solidFill>
                <a:effectLst/>
                <a:latin typeface="Sakkal Majalla" panose="02000000000000000000" pitchFamily="2" charset="-78"/>
                <a:cs typeface="Sakkal Majalla" panose="02000000000000000000" pitchFamily="2" charset="-78"/>
              </a:rPr>
              <a:t>تُعدّ وسائل التواصل الاجتماعي أحياناً سبباً في شعور أفراد المجتمع بالكسل، حيث يُعدّ الاستخدام المُريح الذي تُوفّره هذه الوسائل في سبيل التواصل مع الآخرين أسهل من عناء الذهاب إليهم ومُقابلتهم بشكل شخصي على سبيل المثال، الأمر الذي يخلق نوعاً من الخمول والكسل لدى الشخص.</a:t>
            </a:r>
          </a:p>
        </p:txBody>
      </p:sp>
      <p:sp>
        <p:nvSpPr>
          <p:cNvPr id="25" name="TextBox 24">
            <a:extLst>
              <a:ext uri="{FF2B5EF4-FFF2-40B4-BE49-F238E27FC236}">
                <a16:creationId xmlns:a16="http://schemas.microsoft.com/office/drawing/2014/main" id="{9A071885-5FAD-4834-8CF6-19801CA51813}"/>
              </a:ext>
            </a:extLst>
          </p:cNvPr>
          <p:cNvSpPr txBox="1"/>
          <p:nvPr/>
        </p:nvSpPr>
        <p:spPr>
          <a:xfrm>
            <a:off x="1069092" y="6676935"/>
            <a:ext cx="9222981" cy="1200329"/>
          </a:xfrm>
          <a:custGeom>
            <a:avLst/>
            <a:gdLst>
              <a:gd name="connsiteX0" fmla="*/ 0 w 9222981"/>
              <a:gd name="connsiteY0" fmla="*/ 0 h 1200329"/>
              <a:gd name="connsiteX1" fmla="*/ 576436 w 9222981"/>
              <a:gd name="connsiteY1" fmla="*/ 0 h 1200329"/>
              <a:gd name="connsiteX2" fmla="*/ 1060643 w 9222981"/>
              <a:gd name="connsiteY2" fmla="*/ 0 h 1200329"/>
              <a:gd name="connsiteX3" fmla="*/ 1729309 w 9222981"/>
              <a:gd name="connsiteY3" fmla="*/ 0 h 1200329"/>
              <a:gd name="connsiteX4" fmla="*/ 2490205 w 9222981"/>
              <a:gd name="connsiteY4" fmla="*/ 0 h 1200329"/>
              <a:gd name="connsiteX5" fmla="*/ 3066641 w 9222981"/>
              <a:gd name="connsiteY5" fmla="*/ 0 h 1200329"/>
              <a:gd name="connsiteX6" fmla="*/ 3366388 w 9222981"/>
              <a:gd name="connsiteY6" fmla="*/ 0 h 1200329"/>
              <a:gd name="connsiteX7" fmla="*/ 3942824 w 9222981"/>
              <a:gd name="connsiteY7" fmla="*/ 0 h 1200329"/>
              <a:gd name="connsiteX8" fmla="*/ 4242571 w 9222981"/>
              <a:gd name="connsiteY8" fmla="*/ 0 h 1200329"/>
              <a:gd name="connsiteX9" fmla="*/ 4542318 w 9222981"/>
              <a:gd name="connsiteY9" fmla="*/ 0 h 1200329"/>
              <a:gd name="connsiteX10" fmla="*/ 4842065 w 9222981"/>
              <a:gd name="connsiteY10" fmla="*/ 0 h 1200329"/>
              <a:gd name="connsiteX11" fmla="*/ 5418501 w 9222981"/>
              <a:gd name="connsiteY11" fmla="*/ 0 h 1200329"/>
              <a:gd name="connsiteX12" fmla="*/ 5902708 w 9222981"/>
              <a:gd name="connsiteY12" fmla="*/ 0 h 1200329"/>
              <a:gd name="connsiteX13" fmla="*/ 6294685 w 9222981"/>
              <a:gd name="connsiteY13" fmla="*/ 0 h 1200329"/>
              <a:gd name="connsiteX14" fmla="*/ 6963351 w 9222981"/>
              <a:gd name="connsiteY14" fmla="*/ 0 h 1200329"/>
              <a:gd name="connsiteX15" fmla="*/ 7539787 w 9222981"/>
              <a:gd name="connsiteY15" fmla="*/ 0 h 1200329"/>
              <a:gd name="connsiteX16" fmla="*/ 8208453 w 9222981"/>
              <a:gd name="connsiteY16" fmla="*/ 0 h 1200329"/>
              <a:gd name="connsiteX17" fmla="*/ 8692660 w 9222981"/>
              <a:gd name="connsiteY17" fmla="*/ 0 h 1200329"/>
              <a:gd name="connsiteX18" fmla="*/ 9222981 w 9222981"/>
              <a:gd name="connsiteY18" fmla="*/ 0 h 1200329"/>
              <a:gd name="connsiteX19" fmla="*/ 9222981 w 9222981"/>
              <a:gd name="connsiteY19" fmla="*/ 364100 h 1200329"/>
              <a:gd name="connsiteX20" fmla="*/ 9222981 w 9222981"/>
              <a:gd name="connsiteY20" fmla="*/ 728200 h 1200329"/>
              <a:gd name="connsiteX21" fmla="*/ 9222981 w 9222981"/>
              <a:gd name="connsiteY21" fmla="*/ 1200329 h 1200329"/>
              <a:gd name="connsiteX22" fmla="*/ 8923234 w 9222981"/>
              <a:gd name="connsiteY22" fmla="*/ 1200329 h 1200329"/>
              <a:gd name="connsiteX23" fmla="*/ 8531257 w 9222981"/>
              <a:gd name="connsiteY23" fmla="*/ 1200329 h 1200329"/>
              <a:gd name="connsiteX24" fmla="*/ 7770361 w 9222981"/>
              <a:gd name="connsiteY24" fmla="*/ 1200329 h 1200329"/>
              <a:gd name="connsiteX25" fmla="*/ 7009466 w 9222981"/>
              <a:gd name="connsiteY25" fmla="*/ 1200329 h 1200329"/>
              <a:gd name="connsiteX26" fmla="*/ 6525259 w 9222981"/>
              <a:gd name="connsiteY26" fmla="*/ 1200329 h 1200329"/>
              <a:gd name="connsiteX27" fmla="*/ 6225512 w 9222981"/>
              <a:gd name="connsiteY27" fmla="*/ 1200329 h 1200329"/>
              <a:gd name="connsiteX28" fmla="*/ 5556846 w 9222981"/>
              <a:gd name="connsiteY28" fmla="*/ 1200329 h 1200329"/>
              <a:gd name="connsiteX29" fmla="*/ 5164869 w 9222981"/>
              <a:gd name="connsiteY29" fmla="*/ 1200329 h 1200329"/>
              <a:gd name="connsiteX30" fmla="*/ 4772893 w 9222981"/>
              <a:gd name="connsiteY30" fmla="*/ 1200329 h 1200329"/>
              <a:gd name="connsiteX31" fmla="*/ 4196456 w 9222981"/>
              <a:gd name="connsiteY31" fmla="*/ 1200329 h 1200329"/>
              <a:gd name="connsiteX32" fmla="*/ 3435560 w 9222981"/>
              <a:gd name="connsiteY32" fmla="*/ 1200329 h 1200329"/>
              <a:gd name="connsiteX33" fmla="*/ 2951354 w 9222981"/>
              <a:gd name="connsiteY33" fmla="*/ 1200329 h 1200329"/>
              <a:gd name="connsiteX34" fmla="*/ 2282688 w 9222981"/>
              <a:gd name="connsiteY34" fmla="*/ 1200329 h 1200329"/>
              <a:gd name="connsiteX35" fmla="*/ 1706251 w 9222981"/>
              <a:gd name="connsiteY35" fmla="*/ 1200329 h 1200329"/>
              <a:gd name="connsiteX36" fmla="*/ 1129815 w 9222981"/>
              <a:gd name="connsiteY36" fmla="*/ 1200329 h 1200329"/>
              <a:gd name="connsiteX37" fmla="*/ 0 w 9222981"/>
              <a:gd name="connsiteY37" fmla="*/ 1200329 h 1200329"/>
              <a:gd name="connsiteX38" fmla="*/ 0 w 9222981"/>
              <a:gd name="connsiteY38" fmla="*/ 812223 h 1200329"/>
              <a:gd name="connsiteX39" fmla="*/ 0 w 9222981"/>
              <a:gd name="connsiteY39" fmla="*/ 388106 h 1200329"/>
              <a:gd name="connsiteX40" fmla="*/ 0 w 9222981"/>
              <a:gd name="connsiteY40" fmla="*/ 0 h 1200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9222981" h="1200329" fill="none" extrusionOk="0">
                <a:moveTo>
                  <a:pt x="0" y="0"/>
                </a:moveTo>
                <a:cubicBezTo>
                  <a:pt x="180393" y="-47618"/>
                  <a:pt x="289369" y="48934"/>
                  <a:pt x="576436" y="0"/>
                </a:cubicBezTo>
                <a:cubicBezTo>
                  <a:pt x="863503" y="-48934"/>
                  <a:pt x="921427" y="17603"/>
                  <a:pt x="1060643" y="0"/>
                </a:cubicBezTo>
                <a:cubicBezTo>
                  <a:pt x="1199859" y="-17603"/>
                  <a:pt x="1437011" y="47752"/>
                  <a:pt x="1729309" y="0"/>
                </a:cubicBezTo>
                <a:cubicBezTo>
                  <a:pt x="2021607" y="-47752"/>
                  <a:pt x="2252712" y="7353"/>
                  <a:pt x="2490205" y="0"/>
                </a:cubicBezTo>
                <a:cubicBezTo>
                  <a:pt x="2727698" y="-7353"/>
                  <a:pt x="2903694" y="44453"/>
                  <a:pt x="3066641" y="0"/>
                </a:cubicBezTo>
                <a:cubicBezTo>
                  <a:pt x="3229588" y="-44453"/>
                  <a:pt x="3279846" y="29451"/>
                  <a:pt x="3366388" y="0"/>
                </a:cubicBezTo>
                <a:cubicBezTo>
                  <a:pt x="3452930" y="-29451"/>
                  <a:pt x="3697865" y="34848"/>
                  <a:pt x="3942824" y="0"/>
                </a:cubicBezTo>
                <a:cubicBezTo>
                  <a:pt x="4187783" y="-34848"/>
                  <a:pt x="4094222" y="2171"/>
                  <a:pt x="4242571" y="0"/>
                </a:cubicBezTo>
                <a:cubicBezTo>
                  <a:pt x="4390920" y="-2171"/>
                  <a:pt x="4416291" y="35965"/>
                  <a:pt x="4542318" y="0"/>
                </a:cubicBezTo>
                <a:cubicBezTo>
                  <a:pt x="4668345" y="-35965"/>
                  <a:pt x="4765911" y="5513"/>
                  <a:pt x="4842065" y="0"/>
                </a:cubicBezTo>
                <a:cubicBezTo>
                  <a:pt x="4918219" y="-5513"/>
                  <a:pt x="5131824" y="15059"/>
                  <a:pt x="5418501" y="0"/>
                </a:cubicBezTo>
                <a:cubicBezTo>
                  <a:pt x="5705178" y="-15059"/>
                  <a:pt x="5763617" y="53240"/>
                  <a:pt x="5902708" y="0"/>
                </a:cubicBezTo>
                <a:cubicBezTo>
                  <a:pt x="6041799" y="-53240"/>
                  <a:pt x="6109067" y="42659"/>
                  <a:pt x="6294685" y="0"/>
                </a:cubicBezTo>
                <a:cubicBezTo>
                  <a:pt x="6480303" y="-42659"/>
                  <a:pt x="6700435" y="35466"/>
                  <a:pt x="6963351" y="0"/>
                </a:cubicBezTo>
                <a:cubicBezTo>
                  <a:pt x="7226267" y="-35466"/>
                  <a:pt x="7315165" y="53972"/>
                  <a:pt x="7539787" y="0"/>
                </a:cubicBezTo>
                <a:cubicBezTo>
                  <a:pt x="7764409" y="-53972"/>
                  <a:pt x="7903437" y="32107"/>
                  <a:pt x="8208453" y="0"/>
                </a:cubicBezTo>
                <a:cubicBezTo>
                  <a:pt x="8513469" y="-32107"/>
                  <a:pt x="8519744" y="33812"/>
                  <a:pt x="8692660" y="0"/>
                </a:cubicBezTo>
                <a:cubicBezTo>
                  <a:pt x="8865576" y="-33812"/>
                  <a:pt x="9098588" y="60566"/>
                  <a:pt x="9222981" y="0"/>
                </a:cubicBezTo>
                <a:cubicBezTo>
                  <a:pt x="9249748" y="95623"/>
                  <a:pt x="9183912" y="186563"/>
                  <a:pt x="9222981" y="364100"/>
                </a:cubicBezTo>
                <a:cubicBezTo>
                  <a:pt x="9262050" y="541637"/>
                  <a:pt x="9216508" y="651128"/>
                  <a:pt x="9222981" y="728200"/>
                </a:cubicBezTo>
                <a:cubicBezTo>
                  <a:pt x="9229454" y="805272"/>
                  <a:pt x="9218386" y="1044687"/>
                  <a:pt x="9222981" y="1200329"/>
                </a:cubicBezTo>
                <a:cubicBezTo>
                  <a:pt x="9100518" y="1202065"/>
                  <a:pt x="9059673" y="1167458"/>
                  <a:pt x="8923234" y="1200329"/>
                </a:cubicBezTo>
                <a:cubicBezTo>
                  <a:pt x="8786795" y="1233200"/>
                  <a:pt x="8682437" y="1172068"/>
                  <a:pt x="8531257" y="1200329"/>
                </a:cubicBezTo>
                <a:cubicBezTo>
                  <a:pt x="8380077" y="1228590"/>
                  <a:pt x="8041508" y="1126097"/>
                  <a:pt x="7770361" y="1200329"/>
                </a:cubicBezTo>
                <a:cubicBezTo>
                  <a:pt x="7499214" y="1274561"/>
                  <a:pt x="7268880" y="1158115"/>
                  <a:pt x="7009466" y="1200329"/>
                </a:cubicBezTo>
                <a:cubicBezTo>
                  <a:pt x="6750053" y="1242543"/>
                  <a:pt x="6659300" y="1146413"/>
                  <a:pt x="6525259" y="1200329"/>
                </a:cubicBezTo>
                <a:cubicBezTo>
                  <a:pt x="6391218" y="1254245"/>
                  <a:pt x="6293631" y="1186863"/>
                  <a:pt x="6225512" y="1200329"/>
                </a:cubicBezTo>
                <a:cubicBezTo>
                  <a:pt x="6157393" y="1213795"/>
                  <a:pt x="5876886" y="1190284"/>
                  <a:pt x="5556846" y="1200329"/>
                </a:cubicBezTo>
                <a:cubicBezTo>
                  <a:pt x="5236806" y="1210374"/>
                  <a:pt x="5282156" y="1165490"/>
                  <a:pt x="5164869" y="1200329"/>
                </a:cubicBezTo>
                <a:cubicBezTo>
                  <a:pt x="5047582" y="1235168"/>
                  <a:pt x="4913998" y="1189754"/>
                  <a:pt x="4772893" y="1200329"/>
                </a:cubicBezTo>
                <a:cubicBezTo>
                  <a:pt x="4631788" y="1210904"/>
                  <a:pt x="4401388" y="1143504"/>
                  <a:pt x="4196456" y="1200329"/>
                </a:cubicBezTo>
                <a:cubicBezTo>
                  <a:pt x="3991524" y="1257154"/>
                  <a:pt x="3692636" y="1170691"/>
                  <a:pt x="3435560" y="1200329"/>
                </a:cubicBezTo>
                <a:cubicBezTo>
                  <a:pt x="3178484" y="1229967"/>
                  <a:pt x="3085131" y="1173010"/>
                  <a:pt x="2951354" y="1200329"/>
                </a:cubicBezTo>
                <a:cubicBezTo>
                  <a:pt x="2817577" y="1227648"/>
                  <a:pt x="2544522" y="1155041"/>
                  <a:pt x="2282688" y="1200329"/>
                </a:cubicBezTo>
                <a:cubicBezTo>
                  <a:pt x="2020854" y="1245617"/>
                  <a:pt x="1873353" y="1176327"/>
                  <a:pt x="1706251" y="1200329"/>
                </a:cubicBezTo>
                <a:cubicBezTo>
                  <a:pt x="1539149" y="1224331"/>
                  <a:pt x="1403154" y="1173557"/>
                  <a:pt x="1129815" y="1200329"/>
                </a:cubicBezTo>
                <a:cubicBezTo>
                  <a:pt x="856476" y="1227101"/>
                  <a:pt x="449347" y="1134696"/>
                  <a:pt x="0" y="1200329"/>
                </a:cubicBezTo>
                <a:cubicBezTo>
                  <a:pt x="-34349" y="1038723"/>
                  <a:pt x="1175" y="1001775"/>
                  <a:pt x="0" y="812223"/>
                </a:cubicBezTo>
                <a:cubicBezTo>
                  <a:pt x="-1175" y="622671"/>
                  <a:pt x="47588" y="496513"/>
                  <a:pt x="0" y="388106"/>
                </a:cubicBezTo>
                <a:cubicBezTo>
                  <a:pt x="-47588" y="279699"/>
                  <a:pt x="25705" y="151736"/>
                  <a:pt x="0" y="0"/>
                </a:cubicBezTo>
                <a:close/>
              </a:path>
              <a:path w="9222981" h="1200329" stroke="0" extrusionOk="0">
                <a:moveTo>
                  <a:pt x="0" y="0"/>
                </a:moveTo>
                <a:cubicBezTo>
                  <a:pt x="83876" y="-17541"/>
                  <a:pt x="237819" y="23584"/>
                  <a:pt x="299747" y="0"/>
                </a:cubicBezTo>
                <a:cubicBezTo>
                  <a:pt x="361675" y="-23584"/>
                  <a:pt x="669452" y="38376"/>
                  <a:pt x="876183" y="0"/>
                </a:cubicBezTo>
                <a:cubicBezTo>
                  <a:pt x="1082914" y="-38376"/>
                  <a:pt x="1050510" y="1158"/>
                  <a:pt x="1175930" y="0"/>
                </a:cubicBezTo>
                <a:cubicBezTo>
                  <a:pt x="1301350" y="-1158"/>
                  <a:pt x="1764656" y="22637"/>
                  <a:pt x="1936826" y="0"/>
                </a:cubicBezTo>
                <a:cubicBezTo>
                  <a:pt x="2108996" y="-22637"/>
                  <a:pt x="2120283" y="28805"/>
                  <a:pt x="2236573" y="0"/>
                </a:cubicBezTo>
                <a:cubicBezTo>
                  <a:pt x="2352863" y="-28805"/>
                  <a:pt x="2711751" y="30214"/>
                  <a:pt x="2905239" y="0"/>
                </a:cubicBezTo>
                <a:cubicBezTo>
                  <a:pt x="3098727" y="-30214"/>
                  <a:pt x="3167379" y="4233"/>
                  <a:pt x="3297216" y="0"/>
                </a:cubicBezTo>
                <a:cubicBezTo>
                  <a:pt x="3427053" y="-4233"/>
                  <a:pt x="3600999" y="37660"/>
                  <a:pt x="3873652" y="0"/>
                </a:cubicBezTo>
                <a:cubicBezTo>
                  <a:pt x="4146305" y="-37660"/>
                  <a:pt x="4117880" y="18623"/>
                  <a:pt x="4265629" y="0"/>
                </a:cubicBezTo>
                <a:cubicBezTo>
                  <a:pt x="4413378" y="-18623"/>
                  <a:pt x="4536589" y="51797"/>
                  <a:pt x="4749835" y="0"/>
                </a:cubicBezTo>
                <a:cubicBezTo>
                  <a:pt x="4963081" y="-51797"/>
                  <a:pt x="5241125" y="31061"/>
                  <a:pt x="5418501" y="0"/>
                </a:cubicBezTo>
                <a:cubicBezTo>
                  <a:pt x="5595877" y="-31061"/>
                  <a:pt x="5776176" y="31797"/>
                  <a:pt x="6087167" y="0"/>
                </a:cubicBezTo>
                <a:cubicBezTo>
                  <a:pt x="6398158" y="-31797"/>
                  <a:pt x="6549158" y="83176"/>
                  <a:pt x="6848063" y="0"/>
                </a:cubicBezTo>
                <a:cubicBezTo>
                  <a:pt x="7146968" y="-83176"/>
                  <a:pt x="7054864" y="22635"/>
                  <a:pt x="7240040" y="0"/>
                </a:cubicBezTo>
                <a:cubicBezTo>
                  <a:pt x="7425216" y="-22635"/>
                  <a:pt x="7758679" y="60433"/>
                  <a:pt x="8000936" y="0"/>
                </a:cubicBezTo>
                <a:cubicBezTo>
                  <a:pt x="8243193" y="-60433"/>
                  <a:pt x="8350755" y="48972"/>
                  <a:pt x="8485143" y="0"/>
                </a:cubicBezTo>
                <a:cubicBezTo>
                  <a:pt x="8619531" y="-48972"/>
                  <a:pt x="8932150" y="18863"/>
                  <a:pt x="9222981" y="0"/>
                </a:cubicBezTo>
                <a:cubicBezTo>
                  <a:pt x="9243203" y="104963"/>
                  <a:pt x="9201533" y="272455"/>
                  <a:pt x="9222981" y="388106"/>
                </a:cubicBezTo>
                <a:cubicBezTo>
                  <a:pt x="9244429" y="503757"/>
                  <a:pt x="9220784" y="589486"/>
                  <a:pt x="9222981" y="752206"/>
                </a:cubicBezTo>
                <a:cubicBezTo>
                  <a:pt x="9225178" y="914926"/>
                  <a:pt x="9217962" y="1091489"/>
                  <a:pt x="9222981" y="1200329"/>
                </a:cubicBezTo>
                <a:cubicBezTo>
                  <a:pt x="9073404" y="1217874"/>
                  <a:pt x="9031126" y="1197993"/>
                  <a:pt x="8923234" y="1200329"/>
                </a:cubicBezTo>
                <a:cubicBezTo>
                  <a:pt x="8815342" y="1202665"/>
                  <a:pt x="8596721" y="1187134"/>
                  <a:pt x="8439028" y="1200329"/>
                </a:cubicBezTo>
                <a:cubicBezTo>
                  <a:pt x="8281335" y="1213524"/>
                  <a:pt x="8199918" y="1188288"/>
                  <a:pt x="8047051" y="1200329"/>
                </a:cubicBezTo>
                <a:cubicBezTo>
                  <a:pt x="7894184" y="1212370"/>
                  <a:pt x="7815688" y="1171187"/>
                  <a:pt x="7655074" y="1200329"/>
                </a:cubicBezTo>
                <a:cubicBezTo>
                  <a:pt x="7494460" y="1229471"/>
                  <a:pt x="7267928" y="1172339"/>
                  <a:pt x="7170868" y="1200329"/>
                </a:cubicBezTo>
                <a:cubicBezTo>
                  <a:pt x="7073808" y="1228319"/>
                  <a:pt x="6875396" y="1166232"/>
                  <a:pt x="6778891" y="1200329"/>
                </a:cubicBezTo>
                <a:cubicBezTo>
                  <a:pt x="6682386" y="1234426"/>
                  <a:pt x="6484497" y="1179171"/>
                  <a:pt x="6202455" y="1200329"/>
                </a:cubicBezTo>
                <a:cubicBezTo>
                  <a:pt x="5920413" y="1221487"/>
                  <a:pt x="5969500" y="1187204"/>
                  <a:pt x="5902708" y="1200329"/>
                </a:cubicBezTo>
                <a:cubicBezTo>
                  <a:pt x="5835916" y="1213454"/>
                  <a:pt x="5622098" y="1196210"/>
                  <a:pt x="5418501" y="1200329"/>
                </a:cubicBezTo>
                <a:cubicBezTo>
                  <a:pt x="5214904" y="1204448"/>
                  <a:pt x="5027923" y="1139800"/>
                  <a:pt x="4842065" y="1200329"/>
                </a:cubicBezTo>
                <a:cubicBezTo>
                  <a:pt x="4656207" y="1260858"/>
                  <a:pt x="4406762" y="1172752"/>
                  <a:pt x="4265629" y="1200329"/>
                </a:cubicBezTo>
                <a:cubicBezTo>
                  <a:pt x="4124496" y="1227906"/>
                  <a:pt x="3950119" y="1144771"/>
                  <a:pt x="3781422" y="1200329"/>
                </a:cubicBezTo>
                <a:cubicBezTo>
                  <a:pt x="3612725" y="1255887"/>
                  <a:pt x="3412205" y="1198230"/>
                  <a:pt x="3112756" y="1200329"/>
                </a:cubicBezTo>
                <a:cubicBezTo>
                  <a:pt x="2813307" y="1202428"/>
                  <a:pt x="2816719" y="1181181"/>
                  <a:pt x="2536320" y="1200329"/>
                </a:cubicBezTo>
                <a:cubicBezTo>
                  <a:pt x="2255921" y="1219477"/>
                  <a:pt x="2088677" y="1160602"/>
                  <a:pt x="1775424" y="1200329"/>
                </a:cubicBezTo>
                <a:cubicBezTo>
                  <a:pt x="1462171" y="1240056"/>
                  <a:pt x="1489279" y="1160015"/>
                  <a:pt x="1383447" y="1200329"/>
                </a:cubicBezTo>
                <a:cubicBezTo>
                  <a:pt x="1277615" y="1240643"/>
                  <a:pt x="1180431" y="1197626"/>
                  <a:pt x="1083700" y="1200329"/>
                </a:cubicBezTo>
                <a:cubicBezTo>
                  <a:pt x="986969" y="1203032"/>
                  <a:pt x="778583" y="1157231"/>
                  <a:pt x="691724" y="1200329"/>
                </a:cubicBezTo>
                <a:cubicBezTo>
                  <a:pt x="604865" y="1243427"/>
                  <a:pt x="198567" y="1140813"/>
                  <a:pt x="0" y="1200329"/>
                </a:cubicBezTo>
                <a:cubicBezTo>
                  <a:pt x="-40252" y="1057011"/>
                  <a:pt x="44826" y="906209"/>
                  <a:pt x="0" y="824226"/>
                </a:cubicBezTo>
                <a:cubicBezTo>
                  <a:pt x="-44826" y="742243"/>
                  <a:pt x="5239" y="547466"/>
                  <a:pt x="0" y="424116"/>
                </a:cubicBezTo>
                <a:cubicBezTo>
                  <a:pt x="-5239" y="300766"/>
                  <a:pt x="4478" y="130945"/>
                  <a:pt x="0" y="0"/>
                </a:cubicBezTo>
                <a:close/>
              </a:path>
            </a:pathLst>
          </a:custGeom>
          <a:ln>
            <a:extLst>
              <a:ext uri="{C807C97D-BFC1-408E-A445-0C87EB9F89A2}">
                <ask:lineSketchStyleProps xmlns:ask="http://schemas.microsoft.com/office/drawing/2018/sketchyshapes" sd="1476068120">
                  <a:prstGeom prst="rect">
                    <a:avLst/>
                  </a:prstGeom>
                  <ask:type>
                    <ask:lineSketchScribble/>
                  </ask:type>
                </ask:lineSketchStyleProps>
              </a:ext>
            </a:extLst>
          </a:ln>
        </p:spPr>
        <p:style>
          <a:lnRef idx="2">
            <a:schemeClr val="accent2"/>
          </a:lnRef>
          <a:fillRef idx="1">
            <a:schemeClr val="lt1"/>
          </a:fillRef>
          <a:effectRef idx="0">
            <a:schemeClr val="accent2"/>
          </a:effectRef>
          <a:fontRef idx="minor">
            <a:schemeClr val="dk1"/>
          </a:fontRef>
        </p:style>
        <p:txBody>
          <a:bodyPr wrap="square">
            <a:spAutoFit/>
          </a:bodyPr>
          <a:lstStyle/>
          <a:p>
            <a:pPr algn="r" rtl="1"/>
            <a:r>
              <a:rPr lang="ar-KW" sz="2400" b="0" i="0" dirty="0">
                <a:solidFill>
                  <a:srgbClr val="333333"/>
                </a:solidFill>
                <a:effectLst/>
                <a:latin typeface="Sakkal Majalla" panose="02000000000000000000" pitchFamily="2" charset="-78"/>
                <a:cs typeface="Sakkal Majalla" panose="02000000000000000000" pitchFamily="2" charset="-78"/>
              </a:rPr>
              <a:t>التأثير سلباً على صحة أفراد المجتمع: </a:t>
            </a:r>
            <a:endParaRPr lang="en-US" sz="2400" b="0" i="0" dirty="0">
              <a:solidFill>
                <a:srgbClr val="333333"/>
              </a:solidFill>
              <a:effectLst/>
              <a:latin typeface="Sakkal Majalla" panose="02000000000000000000" pitchFamily="2" charset="-78"/>
              <a:cs typeface="Sakkal Majalla" panose="02000000000000000000" pitchFamily="2" charset="-78"/>
            </a:endParaRPr>
          </a:p>
          <a:p>
            <a:pPr algn="r" rtl="1"/>
            <a:r>
              <a:rPr lang="ar-KW" sz="2400" b="0" i="0" dirty="0">
                <a:solidFill>
                  <a:srgbClr val="333333"/>
                </a:solidFill>
                <a:effectLst/>
                <a:latin typeface="Sakkal Majalla" panose="02000000000000000000" pitchFamily="2" charset="-78"/>
                <a:cs typeface="Sakkal Majalla" panose="02000000000000000000" pitchFamily="2" charset="-78"/>
              </a:rPr>
              <a:t>لوسائل التواصل الاجتماعي دور كبير في التأثير سلباً على صحة مُستخدِميها، وخاصةً فيما يتعلّق بعدم حصولهم على قسطٍ كافٍ من النوم.</a:t>
            </a:r>
          </a:p>
        </p:txBody>
      </p:sp>
      <p:sp>
        <p:nvSpPr>
          <p:cNvPr id="28" name="TextBox 27">
            <a:extLst>
              <a:ext uri="{FF2B5EF4-FFF2-40B4-BE49-F238E27FC236}">
                <a16:creationId xmlns:a16="http://schemas.microsoft.com/office/drawing/2014/main" id="{677AF595-4EB1-4E03-950B-646CDA820195}"/>
              </a:ext>
            </a:extLst>
          </p:cNvPr>
          <p:cNvSpPr txBox="1"/>
          <p:nvPr/>
        </p:nvSpPr>
        <p:spPr>
          <a:xfrm>
            <a:off x="1074795" y="8128023"/>
            <a:ext cx="9222981" cy="1569660"/>
          </a:xfrm>
          <a:custGeom>
            <a:avLst/>
            <a:gdLst>
              <a:gd name="connsiteX0" fmla="*/ 0 w 9222981"/>
              <a:gd name="connsiteY0" fmla="*/ 0 h 1569660"/>
              <a:gd name="connsiteX1" fmla="*/ 576436 w 9222981"/>
              <a:gd name="connsiteY1" fmla="*/ 0 h 1569660"/>
              <a:gd name="connsiteX2" fmla="*/ 1060643 w 9222981"/>
              <a:gd name="connsiteY2" fmla="*/ 0 h 1569660"/>
              <a:gd name="connsiteX3" fmla="*/ 1729309 w 9222981"/>
              <a:gd name="connsiteY3" fmla="*/ 0 h 1569660"/>
              <a:gd name="connsiteX4" fmla="*/ 2490205 w 9222981"/>
              <a:gd name="connsiteY4" fmla="*/ 0 h 1569660"/>
              <a:gd name="connsiteX5" fmla="*/ 3066641 w 9222981"/>
              <a:gd name="connsiteY5" fmla="*/ 0 h 1569660"/>
              <a:gd name="connsiteX6" fmla="*/ 3366388 w 9222981"/>
              <a:gd name="connsiteY6" fmla="*/ 0 h 1569660"/>
              <a:gd name="connsiteX7" fmla="*/ 3942824 w 9222981"/>
              <a:gd name="connsiteY7" fmla="*/ 0 h 1569660"/>
              <a:gd name="connsiteX8" fmla="*/ 4242571 w 9222981"/>
              <a:gd name="connsiteY8" fmla="*/ 0 h 1569660"/>
              <a:gd name="connsiteX9" fmla="*/ 4542318 w 9222981"/>
              <a:gd name="connsiteY9" fmla="*/ 0 h 1569660"/>
              <a:gd name="connsiteX10" fmla="*/ 4842065 w 9222981"/>
              <a:gd name="connsiteY10" fmla="*/ 0 h 1569660"/>
              <a:gd name="connsiteX11" fmla="*/ 5418501 w 9222981"/>
              <a:gd name="connsiteY11" fmla="*/ 0 h 1569660"/>
              <a:gd name="connsiteX12" fmla="*/ 5902708 w 9222981"/>
              <a:gd name="connsiteY12" fmla="*/ 0 h 1569660"/>
              <a:gd name="connsiteX13" fmla="*/ 6294685 w 9222981"/>
              <a:gd name="connsiteY13" fmla="*/ 0 h 1569660"/>
              <a:gd name="connsiteX14" fmla="*/ 6963351 w 9222981"/>
              <a:gd name="connsiteY14" fmla="*/ 0 h 1569660"/>
              <a:gd name="connsiteX15" fmla="*/ 7539787 w 9222981"/>
              <a:gd name="connsiteY15" fmla="*/ 0 h 1569660"/>
              <a:gd name="connsiteX16" fmla="*/ 8208453 w 9222981"/>
              <a:gd name="connsiteY16" fmla="*/ 0 h 1569660"/>
              <a:gd name="connsiteX17" fmla="*/ 8692660 w 9222981"/>
              <a:gd name="connsiteY17" fmla="*/ 0 h 1569660"/>
              <a:gd name="connsiteX18" fmla="*/ 9222981 w 9222981"/>
              <a:gd name="connsiteY18" fmla="*/ 0 h 1569660"/>
              <a:gd name="connsiteX19" fmla="*/ 9222981 w 9222981"/>
              <a:gd name="connsiteY19" fmla="*/ 476130 h 1569660"/>
              <a:gd name="connsiteX20" fmla="*/ 9222981 w 9222981"/>
              <a:gd name="connsiteY20" fmla="*/ 952260 h 1569660"/>
              <a:gd name="connsiteX21" fmla="*/ 9222981 w 9222981"/>
              <a:gd name="connsiteY21" fmla="*/ 1569660 h 1569660"/>
              <a:gd name="connsiteX22" fmla="*/ 8923234 w 9222981"/>
              <a:gd name="connsiteY22" fmla="*/ 1569660 h 1569660"/>
              <a:gd name="connsiteX23" fmla="*/ 8531257 w 9222981"/>
              <a:gd name="connsiteY23" fmla="*/ 1569660 h 1569660"/>
              <a:gd name="connsiteX24" fmla="*/ 7770361 w 9222981"/>
              <a:gd name="connsiteY24" fmla="*/ 1569660 h 1569660"/>
              <a:gd name="connsiteX25" fmla="*/ 7009466 w 9222981"/>
              <a:gd name="connsiteY25" fmla="*/ 1569660 h 1569660"/>
              <a:gd name="connsiteX26" fmla="*/ 6525259 w 9222981"/>
              <a:gd name="connsiteY26" fmla="*/ 1569660 h 1569660"/>
              <a:gd name="connsiteX27" fmla="*/ 6225512 w 9222981"/>
              <a:gd name="connsiteY27" fmla="*/ 1569660 h 1569660"/>
              <a:gd name="connsiteX28" fmla="*/ 5556846 w 9222981"/>
              <a:gd name="connsiteY28" fmla="*/ 1569660 h 1569660"/>
              <a:gd name="connsiteX29" fmla="*/ 5164869 w 9222981"/>
              <a:gd name="connsiteY29" fmla="*/ 1569660 h 1569660"/>
              <a:gd name="connsiteX30" fmla="*/ 4772893 w 9222981"/>
              <a:gd name="connsiteY30" fmla="*/ 1569660 h 1569660"/>
              <a:gd name="connsiteX31" fmla="*/ 4196456 w 9222981"/>
              <a:gd name="connsiteY31" fmla="*/ 1569660 h 1569660"/>
              <a:gd name="connsiteX32" fmla="*/ 3435560 w 9222981"/>
              <a:gd name="connsiteY32" fmla="*/ 1569660 h 1569660"/>
              <a:gd name="connsiteX33" fmla="*/ 2951354 w 9222981"/>
              <a:gd name="connsiteY33" fmla="*/ 1569660 h 1569660"/>
              <a:gd name="connsiteX34" fmla="*/ 2282688 w 9222981"/>
              <a:gd name="connsiteY34" fmla="*/ 1569660 h 1569660"/>
              <a:gd name="connsiteX35" fmla="*/ 1706251 w 9222981"/>
              <a:gd name="connsiteY35" fmla="*/ 1569660 h 1569660"/>
              <a:gd name="connsiteX36" fmla="*/ 1129815 w 9222981"/>
              <a:gd name="connsiteY36" fmla="*/ 1569660 h 1569660"/>
              <a:gd name="connsiteX37" fmla="*/ 0 w 9222981"/>
              <a:gd name="connsiteY37" fmla="*/ 1569660 h 1569660"/>
              <a:gd name="connsiteX38" fmla="*/ 0 w 9222981"/>
              <a:gd name="connsiteY38" fmla="*/ 1062137 h 1569660"/>
              <a:gd name="connsiteX39" fmla="*/ 0 w 9222981"/>
              <a:gd name="connsiteY39" fmla="*/ 507523 h 1569660"/>
              <a:gd name="connsiteX40" fmla="*/ 0 w 9222981"/>
              <a:gd name="connsiteY40" fmla="*/ 0 h 1569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9222981" h="1569660" fill="none" extrusionOk="0">
                <a:moveTo>
                  <a:pt x="0" y="0"/>
                </a:moveTo>
                <a:cubicBezTo>
                  <a:pt x="180393" y="-47618"/>
                  <a:pt x="289369" y="48934"/>
                  <a:pt x="576436" y="0"/>
                </a:cubicBezTo>
                <a:cubicBezTo>
                  <a:pt x="863503" y="-48934"/>
                  <a:pt x="921427" y="17603"/>
                  <a:pt x="1060643" y="0"/>
                </a:cubicBezTo>
                <a:cubicBezTo>
                  <a:pt x="1199859" y="-17603"/>
                  <a:pt x="1437011" y="47752"/>
                  <a:pt x="1729309" y="0"/>
                </a:cubicBezTo>
                <a:cubicBezTo>
                  <a:pt x="2021607" y="-47752"/>
                  <a:pt x="2252712" y="7353"/>
                  <a:pt x="2490205" y="0"/>
                </a:cubicBezTo>
                <a:cubicBezTo>
                  <a:pt x="2727698" y="-7353"/>
                  <a:pt x="2903694" y="44453"/>
                  <a:pt x="3066641" y="0"/>
                </a:cubicBezTo>
                <a:cubicBezTo>
                  <a:pt x="3229588" y="-44453"/>
                  <a:pt x="3279846" y="29451"/>
                  <a:pt x="3366388" y="0"/>
                </a:cubicBezTo>
                <a:cubicBezTo>
                  <a:pt x="3452930" y="-29451"/>
                  <a:pt x="3697865" y="34848"/>
                  <a:pt x="3942824" y="0"/>
                </a:cubicBezTo>
                <a:cubicBezTo>
                  <a:pt x="4187783" y="-34848"/>
                  <a:pt x="4094222" y="2171"/>
                  <a:pt x="4242571" y="0"/>
                </a:cubicBezTo>
                <a:cubicBezTo>
                  <a:pt x="4390920" y="-2171"/>
                  <a:pt x="4416291" y="35965"/>
                  <a:pt x="4542318" y="0"/>
                </a:cubicBezTo>
                <a:cubicBezTo>
                  <a:pt x="4668345" y="-35965"/>
                  <a:pt x="4765911" y="5513"/>
                  <a:pt x="4842065" y="0"/>
                </a:cubicBezTo>
                <a:cubicBezTo>
                  <a:pt x="4918219" y="-5513"/>
                  <a:pt x="5131824" y="15059"/>
                  <a:pt x="5418501" y="0"/>
                </a:cubicBezTo>
                <a:cubicBezTo>
                  <a:pt x="5705178" y="-15059"/>
                  <a:pt x="5763617" y="53240"/>
                  <a:pt x="5902708" y="0"/>
                </a:cubicBezTo>
                <a:cubicBezTo>
                  <a:pt x="6041799" y="-53240"/>
                  <a:pt x="6109067" y="42659"/>
                  <a:pt x="6294685" y="0"/>
                </a:cubicBezTo>
                <a:cubicBezTo>
                  <a:pt x="6480303" y="-42659"/>
                  <a:pt x="6700435" y="35466"/>
                  <a:pt x="6963351" y="0"/>
                </a:cubicBezTo>
                <a:cubicBezTo>
                  <a:pt x="7226267" y="-35466"/>
                  <a:pt x="7315165" y="53972"/>
                  <a:pt x="7539787" y="0"/>
                </a:cubicBezTo>
                <a:cubicBezTo>
                  <a:pt x="7764409" y="-53972"/>
                  <a:pt x="7903437" y="32107"/>
                  <a:pt x="8208453" y="0"/>
                </a:cubicBezTo>
                <a:cubicBezTo>
                  <a:pt x="8513469" y="-32107"/>
                  <a:pt x="8519744" y="33812"/>
                  <a:pt x="8692660" y="0"/>
                </a:cubicBezTo>
                <a:cubicBezTo>
                  <a:pt x="8865576" y="-33812"/>
                  <a:pt x="9098588" y="60566"/>
                  <a:pt x="9222981" y="0"/>
                </a:cubicBezTo>
                <a:cubicBezTo>
                  <a:pt x="9278818" y="123926"/>
                  <a:pt x="9217015" y="247191"/>
                  <a:pt x="9222981" y="476130"/>
                </a:cubicBezTo>
                <a:cubicBezTo>
                  <a:pt x="9228947" y="705069"/>
                  <a:pt x="9213029" y="727170"/>
                  <a:pt x="9222981" y="952260"/>
                </a:cubicBezTo>
                <a:cubicBezTo>
                  <a:pt x="9232933" y="1177350"/>
                  <a:pt x="9208028" y="1343982"/>
                  <a:pt x="9222981" y="1569660"/>
                </a:cubicBezTo>
                <a:cubicBezTo>
                  <a:pt x="9100518" y="1571396"/>
                  <a:pt x="9059673" y="1536789"/>
                  <a:pt x="8923234" y="1569660"/>
                </a:cubicBezTo>
                <a:cubicBezTo>
                  <a:pt x="8786795" y="1602531"/>
                  <a:pt x="8682437" y="1541399"/>
                  <a:pt x="8531257" y="1569660"/>
                </a:cubicBezTo>
                <a:cubicBezTo>
                  <a:pt x="8380077" y="1597921"/>
                  <a:pt x="8041508" y="1495428"/>
                  <a:pt x="7770361" y="1569660"/>
                </a:cubicBezTo>
                <a:cubicBezTo>
                  <a:pt x="7499214" y="1643892"/>
                  <a:pt x="7268880" y="1527446"/>
                  <a:pt x="7009466" y="1569660"/>
                </a:cubicBezTo>
                <a:cubicBezTo>
                  <a:pt x="6750053" y="1611874"/>
                  <a:pt x="6659300" y="1515744"/>
                  <a:pt x="6525259" y="1569660"/>
                </a:cubicBezTo>
                <a:cubicBezTo>
                  <a:pt x="6391218" y="1623576"/>
                  <a:pt x="6293631" y="1556194"/>
                  <a:pt x="6225512" y="1569660"/>
                </a:cubicBezTo>
                <a:cubicBezTo>
                  <a:pt x="6157393" y="1583126"/>
                  <a:pt x="5876886" y="1559615"/>
                  <a:pt x="5556846" y="1569660"/>
                </a:cubicBezTo>
                <a:cubicBezTo>
                  <a:pt x="5236806" y="1579705"/>
                  <a:pt x="5282156" y="1534821"/>
                  <a:pt x="5164869" y="1569660"/>
                </a:cubicBezTo>
                <a:cubicBezTo>
                  <a:pt x="5047582" y="1604499"/>
                  <a:pt x="4913998" y="1559085"/>
                  <a:pt x="4772893" y="1569660"/>
                </a:cubicBezTo>
                <a:cubicBezTo>
                  <a:pt x="4631788" y="1580235"/>
                  <a:pt x="4401388" y="1512835"/>
                  <a:pt x="4196456" y="1569660"/>
                </a:cubicBezTo>
                <a:cubicBezTo>
                  <a:pt x="3991524" y="1626485"/>
                  <a:pt x="3692636" y="1540022"/>
                  <a:pt x="3435560" y="1569660"/>
                </a:cubicBezTo>
                <a:cubicBezTo>
                  <a:pt x="3178484" y="1599298"/>
                  <a:pt x="3085131" y="1542341"/>
                  <a:pt x="2951354" y="1569660"/>
                </a:cubicBezTo>
                <a:cubicBezTo>
                  <a:pt x="2817577" y="1596979"/>
                  <a:pt x="2544522" y="1524372"/>
                  <a:pt x="2282688" y="1569660"/>
                </a:cubicBezTo>
                <a:cubicBezTo>
                  <a:pt x="2020854" y="1614948"/>
                  <a:pt x="1873353" y="1545658"/>
                  <a:pt x="1706251" y="1569660"/>
                </a:cubicBezTo>
                <a:cubicBezTo>
                  <a:pt x="1539149" y="1593662"/>
                  <a:pt x="1403154" y="1542888"/>
                  <a:pt x="1129815" y="1569660"/>
                </a:cubicBezTo>
                <a:cubicBezTo>
                  <a:pt x="856476" y="1596432"/>
                  <a:pt x="449347" y="1504027"/>
                  <a:pt x="0" y="1569660"/>
                </a:cubicBezTo>
                <a:cubicBezTo>
                  <a:pt x="-33187" y="1442556"/>
                  <a:pt x="59547" y="1224890"/>
                  <a:pt x="0" y="1062137"/>
                </a:cubicBezTo>
                <a:cubicBezTo>
                  <a:pt x="-59547" y="899384"/>
                  <a:pt x="3802" y="681173"/>
                  <a:pt x="0" y="507523"/>
                </a:cubicBezTo>
                <a:cubicBezTo>
                  <a:pt x="-3802" y="333873"/>
                  <a:pt x="16743" y="200669"/>
                  <a:pt x="0" y="0"/>
                </a:cubicBezTo>
                <a:close/>
              </a:path>
              <a:path w="9222981" h="1569660" stroke="0" extrusionOk="0">
                <a:moveTo>
                  <a:pt x="0" y="0"/>
                </a:moveTo>
                <a:cubicBezTo>
                  <a:pt x="83876" y="-17541"/>
                  <a:pt x="237819" y="23584"/>
                  <a:pt x="299747" y="0"/>
                </a:cubicBezTo>
                <a:cubicBezTo>
                  <a:pt x="361675" y="-23584"/>
                  <a:pt x="669452" y="38376"/>
                  <a:pt x="876183" y="0"/>
                </a:cubicBezTo>
                <a:cubicBezTo>
                  <a:pt x="1082914" y="-38376"/>
                  <a:pt x="1050510" y="1158"/>
                  <a:pt x="1175930" y="0"/>
                </a:cubicBezTo>
                <a:cubicBezTo>
                  <a:pt x="1301350" y="-1158"/>
                  <a:pt x="1764656" y="22637"/>
                  <a:pt x="1936826" y="0"/>
                </a:cubicBezTo>
                <a:cubicBezTo>
                  <a:pt x="2108996" y="-22637"/>
                  <a:pt x="2120283" y="28805"/>
                  <a:pt x="2236573" y="0"/>
                </a:cubicBezTo>
                <a:cubicBezTo>
                  <a:pt x="2352863" y="-28805"/>
                  <a:pt x="2711751" y="30214"/>
                  <a:pt x="2905239" y="0"/>
                </a:cubicBezTo>
                <a:cubicBezTo>
                  <a:pt x="3098727" y="-30214"/>
                  <a:pt x="3167379" y="4233"/>
                  <a:pt x="3297216" y="0"/>
                </a:cubicBezTo>
                <a:cubicBezTo>
                  <a:pt x="3427053" y="-4233"/>
                  <a:pt x="3600999" y="37660"/>
                  <a:pt x="3873652" y="0"/>
                </a:cubicBezTo>
                <a:cubicBezTo>
                  <a:pt x="4146305" y="-37660"/>
                  <a:pt x="4117880" y="18623"/>
                  <a:pt x="4265629" y="0"/>
                </a:cubicBezTo>
                <a:cubicBezTo>
                  <a:pt x="4413378" y="-18623"/>
                  <a:pt x="4536589" y="51797"/>
                  <a:pt x="4749835" y="0"/>
                </a:cubicBezTo>
                <a:cubicBezTo>
                  <a:pt x="4963081" y="-51797"/>
                  <a:pt x="5241125" y="31061"/>
                  <a:pt x="5418501" y="0"/>
                </a:cubicBezTo>
                <a:cubicBezTo>
                  <a:pt x="5595877" y="-31061"/>
                  <a:pt x="5776176" y="31797"/>
                  <a:pt x="6087167" y="0"/>
                </a:cubicBezTo>
                <a:cubicBezTo>
                  <a:pt x="6398158" y="-31797"/>
                  <a:pt x="6549158" y="83176"/>
                  <a:pt x="6848063" y="0"/>
                </a:cubicBezTo>
                <a:cubicBezTo>
                  <a:pt x="7146968" y="-83176"/>
                  <a:pt x="7054864" y="22635"/>
                  <a:pt x="7240040" y="0"/>
                </a:cubicBezTo>
                <a:cubicBezTo>
                  <a:pt x="7425216" y="-22635"/>
                  <a:pt x="7758679" y="60433"/>
                  <a:pt x="8000936" y="0"/>
                </a:cubicBezTo>
                <a:cubicBezTo>
                  <a:pt x="8243193" y="-60433"/>
                  <a:pt x="8350755" y="48972"/>
                  <a:pt x="8485143" y="0"/>
                </a:cubicBezTo>
                <a:cubicBezTo>
                  <a:pt x="8619531" y="-48972"/>
                  <a:pt x="8932150" y="18863"/>
                  <a:pt x="9222981" y="0"/>
                </a:cubicBezTo>
                <a:cubicBezTo>
                  <a:pt x="9270257" y="224125"/>
                  <a:pt x="9179078" y="374324"/>
                  <a:pt x="9222981" y="507523"/>
                </a:cubicBezTo>
                <a:cubicBezTo>
                  <a:pt x="9266884" y="640722"/>
                  <a:pt x="9195818" y="823796"/>
                  <a:pt x="9222981" y="983654"/>
                </a:cubicBezTo>
                <a:cubicBezTo>
                  <a:pt x="9250144" y="1143512"/>
                  <a:pt x="9189907" y="1441065"/>
                  <a:pt x="9222981" y="1569660"/>
                </a:cubicBezTo>
                <a:cubicBezTo>
                  <a:pt x="9073404" y="1587205"/>
                  <a:pt x="9031126" y="1567324"/>
                  <a:pt x="8923234" y="1569660"/>
                </a:cubicBezTo>
                <a:cubicBezTo>
                  <a:pt x="8815342" y="1571996"/>
                  <a:pt x="8596721" y="1556465"/>
                  <a:pt x="8439028" y="1569660"/>
                </a:cubicBezTo>
                <a:cubicBezTo>
                  <a:pt x="8281335" y="1582855"/>
                  <a:pt x="8199918" y="1557619"/>
                  <a:pt x="8047051" y="1569660"/>
                </a:cubicBezTo>
                <a:cubicBezTo>
                  <a:pt x="7894184" y="1581701"/>
                  <a:pt x="7815688" y="1540518"/>
                  <a:pt x="7655074" y="1569660"/>
                </a:cubicBezTo>
                <a:cubicBezTo>
                  <a:pt x="7494460" y="1598802"/>
                  <a:pt x="7267928" y="1541670"/>
                  <a:pt x="7170868" y="1569660"/>
                </a:cubicBezTo>
                <a:cubicBezTo>
                  <a:pt x="7073808" y="1597650"/>
                  <a:pt x="6875396" y="1535563"/>
                  <a:pt x="6778891" y="1569660"/>
                </a:cubicBezTo>
                <a:cubicBezTo>
                  <a:pt x="6682386" y="1603757"/>
                  <a:pt x="6484497" y="1548502"/>
                  <a:pt x="6202455" y="1569660"/>
                </a:cubicBezTo>
                <a:cubicBezTo>
                  <a:pt x="5920413" y="1590818"/>
                  <a:pt x="5969500" y="1556535"/>
                  <a:pt x="5902708" y="1569660"/>
                </a:cubicBezTo>
                <a:cubicBezTo>
                  <a:pt x="5835916" y="1582785"/>
                  <a:pt x="5622098" y="1565541"/>
                  <a:pt x="5418501" y="1569660"/>
                </a:cubicBezTo>
                <a:cubicBezTo>
                  <a:pt x="5214904" y="1573779"/>
                  <a:pt x="5027923" y="1509131"/>
                  <a:pt x="4842065" y="1569660"/>
                </a:cubicBezTo>
                <a:cubicBezTo>
                  <a:pt x="4656207" y="1630189"/>
                  <a:pt x="4406762" y="1542083"/>
                  <a:pt x="4265629" y="1569660"/>
                </a:cubicBezTo>
                <a:cubicBezTo>
                  <a:pt x="4124496" y="1597237"/>
                  <a:pt x="3950119" y="1514102"/>
                  <a:pt x="3781422" y="1569660"/>
                </a:cubicBezTo>
                <a:cubicBezTo>
                  <a:pt x="3612725" y="1625218"/>
                  <a:pt x="3412205" y="1567561"/>
                  <a:pt x="3112756" y="1569660"/>
                </a:cubicBezTo>
                <a:cubicBezTo>
                  <a:pt x="2813307" y="1571759"/>
                  <a:pt x="2816719" y="1550512"/>
                  <a:pt x="2536320" y="1569660"/>
                </a:cubicBezTo>
                <a:cubicBezTo>
                  <a:pt x="2255921" y="1588808"/>
                  <a:pt x="2088677" y="1529933"/>
                  <a:pt x="1775424" y="1569660"/>
                </a:cubicBezTo>
                <a:cubicBezTo>
                  <a:pt x="1462171" y="1609387"/>
                  <a:pt x="1489279" y="1529346"/>
                  <a:pt x="1383447" y="1569660"/>
                </a:cubicBezTo>
                <a:cubicBezTo>
                  <a:pt x="1277615" y="1609974"/>
                  <a:pt x="1180431" y="1566957"/>
                  <a:pt x="1083700" y="1569660"/>
                </a:cubicBezTo>
                <a:cubicBezTo>
                  <a:pt x="986969" y="1572363"/>
                  <a:pt x="778583" y="1526562"/>
                  <a:pt x="691724" y="1569660"/>
                </a:cubicBezTo>
                <a:cubicBezTo>
                  <a:pt x="604865" y="1612758"/>
                  <a:pt x="198567" y="1510144"/>
                  <a:pt x="0" y="1569660"/>
                </a:cubicBezTo>
                <a:cubicBezTo>
                  <a:pt x="-36780" y="1440594"/>
                  <a:pt x="3165" y="1223794"/>
                  <a:pt x="0" y="1077833"/>
                </a:cubicBezTo>
                <a:cubicBezTo>
                  <a:pt x="-3165" y="931872"/>
                  <a:pt x="62221" y="728988"/>
                  <a:pt x="0" y="554613"/>
                </a:cubicBezTo>
                <a:cubicBezTo>
                  <a:pt x="-62221" y="380238"/>
                  <a:pt x="64182" y="205722"/>
                  <a:pt x="0" y="0"/>
                </a:cubicBezTo>
                <a:close/>
              </a:path>
            </a:pathLst>
          </a:custGeom>
          <a:ln>
            <a:extLst>
              <a:ext uri="{C807C97D-BFC1-408E-A445-0C87EB9F89A2}">
                <ask:lineSketchStyleProps xmlns:ask="http://schemas.microsoft.com/office/drawing/2018/sketchyshapes" sd="1476068120">
                  <a:prstGeom prst="rect">
                    <a:avLst/>
                  </a:prstGeom>
                  <ask:type>
                    <ask:lineSketchScribble/>
                  </ask:type>
                </ask:lineSketchStyleProps>
              </a:ext>
            </a:extLst>
          </a:ln>
        </p:spPr>
        <p:style>
          <a:lnRef idx="2">
            <a:schemeClr val="accent2"/>
          </a:lnRef>
          <a:fillRef idx="1">
            <a:schemeClr val="lt1"/>
          </a:fillRef>
          <a:effectRef idx="0">
            <a:schemeClr val="accent2"/>
          </a:effectRef>
          <a:fontRef idx="minor">
            <a:schemeClr val="dk1"/>
          </a:fontRef>
        </p:style>
        <p:txBody>
          <a:bodyPr wrap="square">
            <a:spAutoFit/>
          </a:bodyPr>
          <a:lstStyle/>
          <a:p>
            <a:pPr algn="r" rtl="1"/>
            <a:r>
              <a:rPr lang="ar-KW" sz="2400" b="0" i="0" dirty="0">
                <a:solidFill>
                  <a:srgbClr val="333333"/>
                </a:solidFill>
                <a:effectLst/>
                <a:latin typeface="Sakkal Majalla" panose="02000000000000000000" pitchFamily="2" charset="-78"/>
                <a:cs typeface="Sakkal Majalla" panose="02000000000000000000" pitchFamily="2" charset="-78"/>
              </a:rPr>
              <a:t>التنمّر الإلكتروني: </a:t>
            </a:r>
          </a:p>
          <a:p>
            <a:pPr algn="r" rtl="1"/>
            <a:r>
              <a:rPr lang="ar-KW" sz="2400" b="0" i="0" dirty="0">
                <a:solidFill>
                  <a:srgbClr val="333333"/>
                </a:solidFill>
                <a:effectLst/>
                <a:latin typeface="Sakkal Majalla" panose="02000000000000000000" pitchFamily="2" charset="-78"/>
                <a:cs typeface="Sakkal Majalla" panose="02000000000000000000" pitchFamily="2" charset="-78"/>
              </a:rPr>
              <a:t>تُعدّ وسائل التواصل الاجتماعي أحياناً أداةً يُساء استخدامها ضد أطفال المُجتمع حيث تُعرّضهم للتنمّر الإلكتروني، ومن شأن هذا الأمر التأثير على الأطفال وصحتهم النفسية؛ حيث يُمكن أن يتسبّب بإصابتهم بالاكتئاب والقلق</a:t>
            </a:r>
            <a:r>
              <a:rPr lang="en-US" sz="2400" b="0" i="0" dirty="0">
                <a:solidFill>
                  <a:srgbClr val="333333"/>
                </a:solidFill>
                <a:effectLst/>
                <a:latin typeface="Sakkal Majalla" panose="02000000000000000000" pitchFamily="2" charset="-78"/>
                <a:cs typeface="Sakkal Majalla" panose="02000000000000000000" pitchFamily="2" charset="-78"/>
              </a:rPr>
              <a:t> </a:t>
            </a:r>
            <a:r>
              <a:rPr lang="ar-KW" sz="2400" b="0" i="0" dirty="0">
                <a:solidFill>
                  <a:srgbClr val="333333"/>
                </a:solidFill>
                <a:effectLst/>
                <a:latin typeface="Sakkal Majalla" panose="02000000000000000000" pitchFamily="2" charset="-78"/>
                <a:cs typeface="Sakkal Majalla" panose="02000000000000000000" pitchFamily="2" charset="-78"/>
              </a:rPr>
              <a:t>.</a:t>
            </a:r>
          </a:p>
        </p:txBody>
      </p:sp>
      <p:sp>
        <p:nvSpPr>
          <p:cNvPr id="29" name="TextBox 28">
            <a:extLst>
              <a:ext uri="{FF2B5EF4-FFF2-40B4-BE49-F238E27FC236}">
                <a16:creationId xmlns:a16="http://schemas.microsoft.com/office/drawing/2014/main" id="{E59D895B-2440-4C35-962D-21D912B00111}"/>
              </a:ext>
            </a:extLst>
          </p:cNvPr>
          <p:cNvSpPr txBox="1"/>
          <p:nvPr/>
        </p:nvSpPr>
        <p:spPr>
          <a:xfrm>
            <a:off x="3449440" y="1095301"/>
            <a:ext cx="6802240" cy="1569660"/>
          </a:xfrm>
          <a:custGeom>
            <a:avLst/>
            <a:gdLst>
              <a:gd name="connsiteX0" fmla="*/ 0 w 6802240"/>
              <a:gd name="connsiteY0" fmla="*/ 0 h 1569660"/>
              <a:gd name="connsiteX1" fmla="*/ 430809 w 6802240"/>
              <a:gd name="connsiteY1" fmla="*/ 0 h 1569660"/>
              <a:gd name="connsiteX2" fmla="*/ 793595 w 6802240"/>
              <a:gd name="connsiteY2" fmla="*/ 0 h 1569660"/>
              <a:gd name="connsiteX3" fmla="*/ 1156381 w 6802240"/>
              <a:gd name="connsiteY3" fmla="*/ 0 h 1569660"/>
              <a:gd name="connsiteX4" fmla="*/ 1587189 w 6802240"/>
              <a:gd name="connsiteY4" fmla="*/ 0 h 1569660"/>
              <a:gd name="connsiteX5" fmla="*/ 2086020 w 6802240"/>
              <a:gd name="connsiteY5" fmla="*/ 0 h 1569660"/>
              <a:gd name="connsiteX6" fmla="*/ 2720896 w 6802240"/>
              <a:gd name="connsiteY6" fmla="*/ 0 h 1569660"/>
              <a:gd name="connsiteX7" fmla="*/ 3151705 w 6802240"/>
              <a:gd name="connsiteY7" fmla="*/ 0 h 1569660"/>
              <a:gd name="connsiteX8" fmla="*/ 3582513 w 6802240"/>
              <a:gd name="connsiteY8" fmla="*/ 0 h 1569660"/>
              <a:gd name="connsiteX9" fmla="*/ 4081344 w 6802240"/>
              <a:gd name="connsiteY9" fmla="*/ 0 h 1569660"/>
              <a:gd name="connsiteX10" fmla="*/ 4512153 w 6802240"/>
              <a:gd name="connsiteY10" fmla="*/ 0 h 1569660"/>
              <a:gd name="connsiteX11" fmla="*/ 5010983 w 6802240"/>
              <a:gd name="connsiteY11" fmla="*/ 0 h 1569660"/>
              <a:gd name="connsiteX12" fmla="*/ 5645859 w 6802240"/>
              <a:gd name="connsiteY12" fmla="*/ 0 h 1569660"/>
              <a:gd name="connsiteX13" fmla="*/ 6802240 w 6802240"/>
              <a:gd name="connsiteY13" fmla="*/ 0 h 1569660"/>
              <a:gd name="connsiteX14" fmla="*/ 6802240 w 6802240"/>
              <a:gd name="connsiteY14" fmla="*/ 523220 h 1569660"/>
              <a:gd name="connsiteX15" fmla="*/ 6802240 w 6802240"/>
              <a:gd name="connsiteY15" fmla="*/ 1046440 h 1569660"/>
              <a:gd name="connsiteX16" fmla="*/ 6802240 w 6802240"/>
              <a:gd name="connsiteY16" fmla="*/ 1569660 h 1569660"/>
              <a:gd name="connsiteX17" fmla="*/ 6235387 w 6802240"/>
              <a:gd name="connsiteY17" fmla="*/ 1569660 h 1569660"/>
              <a:gd name="connsiteX18" fmla="*/ 5872601 w 6802240"/>
              <a:gd name="connsiteY18" fmla="*/ 1569660 h 1569660"/>
              <a:gd name="connsiteX19" fmla="*/ 5441792 w 6802240"/>
              <a:gd name="connsiteY19" fmla="*/ 1569660 h 1569660"/>
              <a:gd name="connsiteX20" fmla="*/ 5079006 w 6802240"/>
              <a:gd name="connsiteY20" fmla="*/ 1569660 h 1569660"/>
              <a:gd name="connsiteX21" fmla="*/ 4648197 w 6802240"/>
              <a:gd name="connsiteY21" fmla="*/ 1569660 h 1569660"/>
              <a:gd name="connsiteX22" fmla="*/ 4149366 w 6802240"/>
              <a:gd name="connsiteY22" fmla="*/ 1569660 h 1569660"/>
              <a:gd name="connsiteX23" fmla="*/ 3786580 w 6802240"/>
              <a:gd name="connsiteY23" fmla="*/ 1569660 h 1569660"/>
              <a:gd name="connsiteX24" fmla="*/ 3355772 w 6802240"/>
              <a:gd name="connsiteY24" fmla="*/ 1569660 h 1569660"/>
              <a:gd name="connsiteX25" fmla="*/ 2924963 w 6802240"/>
              <a:gd name="connsiteY25" fmla="*/ 1569660 h 1569660"/>
              <a:gd name="connsiteX26" fmla="*/ 2358110 w 6802240"/>
              <a:gd name="connsiteY26" fmla="*/ 1569660 h 1569660"/>
              <a:gd name="connsiteX27" fmla="*/ 1859279 w 6802240"/>
              <a:gd name="connsiteY27" fmla="*/ 1569660 h 1569660"/>
              <a:gd name="connsiteX28" fmla="*/ 1292426 w 6802240"/>
              <a:gd name="connsiteY28" fmla="*/ 1569660 h 1569660"/>
              <a:gd name="connsiteX29" fmla="*/ 589527 w 6802240"/>
              <a:gd name="connsiteY29" fmla="*/ 1569660 h 1569660"/>
              <a:gd name="connsiteX30" fmla="*/ 0 w 6802240"/>
              <a:gd name="connsiteY30" fmla="*/ 1569660 h 1569660"/>
              <a:gd name="connsiteX31" fmla="*/ 0 w 6802240"/>
              <a:gd name="connsiteY31" fmla="*/ 1077833 h 1569660"/>
              <a:gd name="connsiteX32" fmla="*/ 0 w 6802240"/>
              <a:gd name="connsiteY32" fmla="*/ 601703 h 1569660"/>
              <a:gd name="connsiteX33" fmla="*/ 0 w 6802240"/>
              <a:gd name="connsiteY33" fmla="*/ 0 h 1569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6802240" h="1569660" fill="none" extrusionOk="0">
                <a:moveTo>
                  <a:pt x="0" y="0"/>
                </a:moveTo>
                <a:cubicBezTo>
                  <a:pt x="213538" y="-47904"/>
                  <a:pt x="253352" y="30499"/>
                  <a:pt x="430809" y="0"/>
                </a:cubicBezTo>
                <a:cubicBezTo>
                  <a:pt x="608266" y="-30499"/>
                  <a:pt x="675471" y="32539"/>
                  <a:pt x="793595" y="0"/>
                </a:cubicBezTo>
                <a:cubicBezTo>
                  <a:pt x="911719" y="-32539"/>
                  <a:pt x="1010788" y="28512"/>
                  <a:pt x="1156381" y="0"/>
                </a:cubicBezTo>
                <a:cubicBezTo>
                  <a:pt x="1301974" y="-28512"/>
                  <a:pt x="1378227" y="31762"/>
                  <a:pt x="1587189" y="0"/>
                </a:cubicBezTo>
                <a:cubicBezTo>
                  <a:pt x="1796151" y="-31762"/>
                  <a:pt x="1889657" y="9732"/>
                  <a:pt x="2086020" y="0"/>
                </a:cubicBezTo>
                <a:cubicBezTo>
                  <a:pt x="2282383" y="-9732"/>
                  <a:pt x="2421556" y="13229"/>
                  <a:pt x="2720896" y="0"/>
                </a:cubicBezTo>
                <a:cubicBezTo>
                  <a:pt x="3020236" y="-13229"/>
                  <a:pt x="3009560" y="3025"/>
                  <a:pt x="3151705" y="0"/>
                </a:cubicBezTo>
                <a:cubicBezTo>
                  <a:pt x="3293850" y="-3025"/>
                  <a:pt x="3463382" y="13041"/>
                  <a:pt x="3582513" y="0"/>
                </a:cubicBezTo>
                <a:cubicBezTo>
                  <a:pt x="3701644" y="-13041"/>
                  <a:pt x="3981423" y="21672"/>
                  <a:pt x="4081344" y="0"/>
                </a:cubicBezTo>
                <a:cubicBezTo>
                  <a:pt x="4181265" y="-21672"/>
                  <a:pt x="4325373" y="33883"/>
                  <a:pt x="4512153" y="0"/>
                </a:cubicBezTo>
                <a:cubicBezTo>
                  <a:pt x="4698933" y="-33883"/>
                  <a:pt x="4910182" y="25325"/>
                  <a:pt x="5010983" y="0"/>
                </a:cubicBezTo>
                <a:cubicBezTo>
                  <a:pt x="5111784" y="-25325"/>
                  <a:pt x="5486931" y="56715"/>
                  <a:pt x="5645859" y="0"/>
                </a:cubicBezTo>
                <a:cubicBezTo>
                  <a:pt x="5804787" y="-56715"/>
                  <a:pt x="6288158" y="92976"/>
                  <a:pt x="6802240" y="0"/>
                </a:cubicBezTo>
                <a:cubicBezTo>
                  <a:pt x="6853621" y="194402"/>
                  <a:pt x="6772743" y="268661"/>
                  <a:pt x="6802240" y="523220"/>
                </a:cubicBezTo>
                <a:cubicBezTo>
                  <a:pt x="6831737" y="777779"/>
                  <a:pt x="6760580" y="927422"/>
                  <a:pt x="6802240" y="1046440"/>
                </a:cubicBezTo>
                <a:cubicBezTo>
                  <a:pt x="6843900" y="1165458"/>
                  <a:pt x="6764485" y="1340221"/>
                  <a:pt x="6802240" y="1569660"/>
                </a:cubicBezTo>
                <a:cubicBezTo>
                  <a:pt x="6568019" y="1623702"/>
                  <a:pt x="6417200" y="1535282"/>
                  <a:pt x="6235387" y="1569660"/>
                </a:cubicBezTo>
                <a:cubicBezTo>
                  <a:pt x="6053574" y="1604038"/>
                  <a:pt x="6008393" y="1535988"/>
                  <a:pt x="5872601" y="1569660"/>
                </a:cubicBezTo>
                <a:cubicBezTo>
                  <a:pt x="5736809" y="1603332"/>
                  <a:pt x="5629061" y="1565476"/>
                  <a:pt x="5441792" y="1569660"/>
                </a:cubicBezTo>
                <a:cubicBezTo>
                  <a:pt x="5254523" y="1573844"/>
                  <a:pt x="5162702" y="1550670"/>
                  <a:pt x="5079006" y="1569660"/>
                </a:cubicBezTo>
                <a:cubicBezTo>
                  <a:pt x="4995310" y="1588650"/>
                  <a:pt x="4776357" y="1538757"/>
                  <a:pt x="4648197" y="1569660"/>
                </a:cubicBezTo>
                <a:cubicBezTo>
                  <a:pt x="4520037" y="1600563"/>
                  <a:pt x="4394600" y="1565947"/>
                  <a:pt x="4149366" y="1569660"/>
                </a:cubicBezTo>
                <a:cubicBezTo>
                  <a:pt x="3904132" y="1573373"/>
                  <a:pt x="3948380" y="1557375"/>
                  <a:pt x="3786580" y="1569660"/>
                </a:cubicBezTo>
                <a:cubicBezTo>
                  <a:pt x="3624780" y="1581945"/>
                  <a:pt x="3464124" y="1537501"/>
                  <a:pt x="3355772" y="1569660"/>
                </a:cubicBezTo>
                <a:cubicBezTo>
                  <a:pt x="3247420" y="1601819"/>
                  <a:pt x="3037325" y="1524173"/>
                  <a:pt x="2924963" y="1569660"/>
                </a:cubicBezTo>
                <a:cubicBezTo>
                  <a:pt x="2812601" y="1615147"/>
                  <a:pt x="2477970" y="1515507"/>
                  <a:pt x="2358110" y="1569660"/>
                </a:cubicBezTo>
                <a:cubicBezTo>
                  <a:pt x="2238250" y="1623813"/>
                  <a:pt x="2074509" y="1562510"/>
                  <a:pt x="1859279" y="1569660"/>
                </a:cubicBezTo>
                <a:cubicBezTo>
                  <a:pt x="1644049" y="1576810"/>
                  <a:pt x="1566093" y="1521339"/>
                  <a:pt x="1292426" y="1569660"/>
                </a:cubicBezTo>
                <a:cubicBezTo>
                  <a:pt x="1018759" y="1617981"/>
                  <a:pt x="774591" y="1554132"/>
                  <a:pt x="589527" y="1569660"/>
                </a:cubicBezTo>
                <a:cubicBezTo>
                  <a:pt x="404463" y="1585188"/>
                  <a:pt x="127995" y="1540120"/>
                  <a:pt x="0" y="1569660"/>
                </a:cubicBezTo>
                <a:cubicBezTo>
                  <a:pt x="-27496" y="1456771"/>
                  <a:pt x="31564" y="1252425"/>
                  <a:pt x="0" y="1077833"/>
                </a:cubicBezTo>
                <a:cubicBezTo>
                  <a:pt x="-31564" y="903241"/>
                  <a:pt x="54054" y="704329"/>
                  <a:pt x="0" y="601703"/>
                </a:cubicBezTo>
                <a:cubicBezTo>
                  <a:pt x="-54054" y="499077"/>
                  <a:pt x="27295" y="223131"/>
                  <a:pt x="0" y="0"/>
                </a:cubicBezTo>
                <a:close/>
              </a:path>
              <a:path w="6802240" h="1569660" stroke="0" extrusionOk="0">
                <a:moveTo>
                  <a:pt x="0" y="0"/>
                </a:moveTo>
                <a:cubicBezTo>
                  <a:pt x="143870" y="-29064"/>
                  <a:pt x="286009" y="27425"/>
                  <a:pt x="362786" y="0"/>
                </a:cubicBezTo>
                <a:cubicBezTo>
                  <a:pt x="439563" y="-27425"/>
                  <a:pt x="684504" y="16297"/>
                  <a:pt x="929639" y="0"/>
                </a:cubicBezTo>
                <a:cubicBezTo>
                  <a:pt x="1174774" y="-16297"/>
                  <a:pt x="1112100" y="42588"/>
                  <a:pt x="1292426" y="0"/>
                </a:cubicBezTo>
                <a:cubicBezTo>
                  <a:pt x="1472752" y="-42588"/>
                  <a:pt x="1649541" y="66952"/>
                  <a:pt x="1995324" y="0"/>
                </a:cubicBezTo>
                <a:cubicBezTo>
                  <a:pt x="2341107" y="-66952"/>
                  <a:pt x="2246010" y="3511"/>
                  <a:pt x="2358110" y="0"/>
                </a:cubicBezTo>
                <a:cubicBezTo>
                  <a:pt x="2470210" y="-3511"/>
                  <a:pt x="2842472" y="5337"/>
                  <a:pt x="2992986" y="0"/>
                </a:cubicBezTo>
                <a:cubicBezTo>
                  <a:pt x="3143500" y="-5337"/>
                  <a:pt x="3278597" y="6035"/>
                  <a:pt x="3423794" y="0"/>
                </a:cubicBezTo>
                <a:cubicBezTo>
                  <a:pt x="3568991" y="-6035"/>
                  <a:pt x="3762845" y="48101"/>
                  <a:pt x="3990647" y="0"/>
                </a:cubicBezTo>
                <a:cubicBezTo>
                  <a:pt x="4218449" y="-48101"/>
                  <a:pt x="4214037" y="21806"/>
                  <a:pt x="4421456" y="0"/>
                </a:cubicBezTo>
                <a:cubicBezTo>
                  <a:pt x="4628875" y="-21806"/>
                  <a:pt x="4721296" y="5915"/>
                  <a:pt x="4920287" y="0"/>
                </a:cubicBezTo>
                <a:cubicBezTo>
                  <a:pt x="5119278" y="-5915"/>
                  <a:pt x="5423631" y="19503"/>
                  <a:pt x="5555163" y="0"/>
                </a:cubicBezTo>
                <a:cubicBezTo>
                  <a:pt x="5686695" y="-19503"/>
                  <a:pt x="5901263" y="64899"/>
                  <a:pt x="6190038" y="0"/>
                </a:cubicBezTo>
                <a:cubicBezTo>
                  <a:pt x="6478814" y="-64899"/>
                  <a:pt x="6627355" y="69564"/>
                  <a:pt x="6802240" y="0"/>
                </a:cubicBezTo>
                <a:cubicBezTo>
                  <a:pt x="6852101" y="220036"/>
                  <a:pt x="6744103" y="382142"/>
                  <a:pt x="6802240" y="491827"/>
                </a:cubicBezTo>
                <a:cubicBezTo>
                  <a:pt x="6860377" y="601512"/>
                  <a:pt x="6788861" y="922993"/>
                  <a:pt x="6802240" y="1046440"/>
                </a:cubicBezTo>
                <a:cubicBezTo>
                  <a:pt x="6815619" y="1169887"/>
                  <a:pt x="6755608" y="1425388"/>
                  <a:pt x="6802240" y="1569660"/>
                </a:cubicBezTo>
                <a:cubicBezTo>
                  <a:pt x="6636108" y="1582441"/>
                  <a:pt x="6547431" y="1540783"/>
                  <a:pt x="6303409" y="1569660"/>
                </a:cubicBezTo>
                <a:cubicBezTo>
                  <a:pt x="6059387" y="1598537"/>
                  <a:pt x="6023388" y="1565230"/>
                  <a:pt x="5872601" y="1569660"/>
                </a:cubicBezTo>
                <a:cubicBezTo>
                  <a:pt x="5721814" y="1574090"/>
                  <a:pt x="5556167" y="1521725"/>
                  <a:pt x="5441792" y="1569660"/>
                </a:cubicBezTo>
                <a:cubicBezTo>
                  <a:pt x="5327417" y="1617595"/>
                  <a:pt x="5079077" y="1539222"/>
                  <a:pt x="4942961" y="1569660"/>
                </a:cubicBezTo>
                <a:cubicBezTo>
                  <a:pt x="4806845" y="1600098"/>
                  <a:pt x="4642535" y="1545777"/>
                  <a:pt x="4444130" y="1569660"/>
                </a:cubicBezTo>
                <a:cubicBezTo>
                  <a:pt x="4245725" y="1593543"/>
                  <a:pt x="4153605" y="1514502"/>
                  <a:pt x="3945299" y="1569660"/>
                </a:cubicBezTo>
                <a:cubicBezTo>
                  <a:pt x="3736993" y="1624818"/>
                  <a:pt x="3695294" y="1559465"/>
                  <a:pt x="3514491" y="1569660"/>
                </a:cubicBezTo>
                <a:cubicBezTo>
                  <a:pt x="3333688" y="1579855"/>
                  <a:pt x="3278177" y="1533016"/>
                  <a:pt x="3083682" y="1569660"/>
                </a:cubicBezTo>
                <a:cubicBezTo>
                  <a:pt x="2889187" y="1606304"/>
                  <a:pt x="2712954" y="1552916"/>
                  <a:pt x="2584851" y="1569660"/>
                </a:cubicBezTo>
                <a:cubicBezTo>
                  <a:pt x="2456748" y="1586404"/>
                  <a:pt x="2253779" y="1551782"/>
                  <a:pt x="2154043" y="1569660"/>
                </a:cubicBezTo>
                <a:cubicBezTo>
                  <a:pt x="2054307" y="1587538"/>
                  <a:pt x="1830169" y="1526566"/>
                  <a:pt x="1587189" y="1569660"/>
                </a:cubicBezTo>
                <a:cubicBezTo>
                  <a:pt x="1344209" y="1612754"/>
                  <a:pt x="1381633" y="1535188"/>
                  <a:pt x="1224403" y="1569660"/>
                </a:cubicBezTo>
                <a:cubicBezTo>
                  <a:pt x="1067173" y="1604132"/>
                  <a:pt x="876097" y="1560348"/>
                  <a:pt x="725572" y="1569660"/>
                </a:cubicBezTo>
                <a:cubicBezTo>
                  <a:pt x="575047" y="1578972"/>
                  <a:pt x="147357" y="1489789"/>
                  <a:pt x="0" y="1569660"/>
                </a:cubicBezTo>
                <a:cubicBezTo>
                  <a:pt x="-19208" y="1317074"/>
                  <a:pt x="42626" y="1285532"/>
                  <a:pt x="0" y="1046440"/>
                </a:cubicBezTo>
                <a:cubicBezTo>
                  <a:pt x="-42626" y="807348"/>
                  <a:pt x="23296" y="673968"/>
                  <a:pt x="0" y="491827"/>
                </a:cubicBezTo>
                <a:cubicBezTo>
                  <a:pt x="-23296" y="309686"/>
                  <a:pt x="29392" y="119812"/>
                  <a:pt x="0" y="0"/>
                </a:cubicBezTo>
                <a:close/>
              </a:path>
            </a:pathLst>
          </a:custGeom>
          <a:ln>
            <a:extLst>
              <a:ext uri="{C807C97D-BFC1-408E-A445-0C87EB9F89A2}">
                <ask:lineSketchStyleProps xmlns:ask="http://schemas.microsoft.com/office/drawing/2018/sketchyshapes" sd="1476068120">
                  <a:prstGeom prst="rect">
                    <a:avLst/>
                  </a:prstGeom>
                  <ask:type>
                    <ask:lineSketchScribble/>
                  </ask:type>
                </ask:lineSketchStyleProps>
              </a:ext>
            </a:extLst>
          </a:ln>
        </p:spPr>
        <p:style>
          <a:lnRef idx="2">
            <a:schemeClr val="accent2"/>
          </a:lnRef>
          <a:fillRef idx="1">
            <a:schemeClr val="lt1"/>
          </a:fillRef>
          <a:effectRef idx="0">
            <a:schemeClr val="accent2"/>
          </a:effectRef>
          <a:fontRef idx="minor">
            <a:schemeClr val="dk1"/>
          </a:fontRef>
        </p:style>
        <p:txBody>
          <a:bodyPr wrap="square">
            <a:spAutoFit/>
          </a:bodyPr>
          <a:lstStyle/>
          <a:p>
            <a:pPr algn="r" rtl="1"/>
            <a:r>
              <a:rPr lang="ar-KW" sz="2400" b="0" i="0" dirty="0">
                <a:solidFill>
                  <a:srgbClr val="333333"/>
                </a:solidFill>
                <a:effectLst/>
                <a:latin typeface="Sakkal Majalla" panose="02000000000000000000" pitchFamily="2" charset="-78"/>
                <a:cs typeface="Sakkal Majalla" panose="02000000000000000000" pitchFamily="2" charset="-78"/>
              </a:rPr>
              <a:t>تنمية بعض العادات السيئة: </a:t>
            </a:r>
          </a:p>
          <a:p>
            <a:pPr algn="r" rtl="1"/>
            <a:r>
              <a:rPr lang="ar-KW" sz="2400" b="0" i="0" dirty="0">
                <a:solidFill>
                  <a:srgbClr val="333333"/>
                </a:solidFill>
                <a:effectLst/>
                <a:latin typeface="Sakkal Majalla" panose="02000000000000000000" pitchFamily="2" charset="-78"/>
                <a:cs typeface="Sakkal Majalla" panose="02000000000000000000" pitchFamily="2" charset="-78"/>
              </a:rPr>
              <a:t>تتسبّب وسائل التواصل الاجتماعي أحياناً بخلق عاداتٍ سيئة لأفراد المُجتمع؛ كإهمال بعضهم البعض أثناء التحدُث، أو التشتُت أثناء القيادة، فضلاً عن أنّ الاستخدام المُستمرّ لتلك المواقع قد يدفع الأفراد إلى تأجيل مهامهم.</a:t>
            </a:r>
          </a:p>
        </p:txBody>
      </p:sp>
    </p:spTree>
    <p:extLst>
      <p:ext uri="{BB962C8B-B14F-4D97-AF65-F5344CB8AC3E}">
        <p14:creationId xmlns:p14="http://schemas.microsoft.com/office/powerpoint/2010/main" val="35603523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AEADD"/>
        </a:solidFill>
        <a:effectLst/>
      </p:bgPr>
    </p:bg>
    <p:spTree>
      <p:nvGrpSpPr>
        <p:cNvPr id="1" name=""/>
        <p:cNvGrpSpPr/>
        <p:nvPr/>
      </p:nvGrpSpPr>
      <p:grpSpPr>
        <a:xfrm>
          <a:off x="0" y="0"/>
          <a:ext cx="0" cy="0"/>
          <a:chOff x="0" y="0"/>
          <a:chExt cx="0" cy="0"/>
        </a:xfrm>
      </p:grpSpPr>
      <p:sp>
        <p:nvSpPr>
          <p:cNvPr id="2" name="TextBox 2"/>
          <p:cNvSpPr txBox="1"/>
          <p:nvPr/>
        </p:nvSpPr>
        <p:spPr>
          <a:xfrm>
            <a:off x="4733528" y="532046"/>
            <a:ext cx="8820943" cy="1279196"/>
          </a:xfrm>
          <a:prstGeom prst="rect">
            <a:avLst/>
          </a:prstGeom>
        </p:spPr>
        <p:txBody>
          <a:bodyPr lIns="0" tIns="0" rIns="0" bIns="0" rtlCol="0" anchor="t">
            <a:spAutoFit/>
          </a:bodyPr>
          <a:lstStyle/>
          <a:p>
            <a:pPr marL="0" lvl="0" indent="0" algn="ctr">
              <a:lnSpc>
                <a:spcPts val="10940"/>
              </a:lnSpc>
            </a:pPr>
            <a:r>
              <a:rPr lang="ar-KW" sz="6000" spc="230" dirty="0">
                <a:solidFill>
                  <a:srgbClr val="DB7558"/>
                </a:solidFill>
                <a:effectLst>
                  <a:glow rad="228600">
                    <a:schemeClr val="accent1">
                      <a:satMod val="175000"/>
                      <a:alpha val="40000"/>
                    </a:schemeClr>
                  </a:glow>
                </a:effectLst>
                <a:latin typeface="Sakkal Majalla" panose="02000000000000000000" pitchFamily="2" charset="-78"/>
                <a:cs typeface="Sakkal Majalla" panose="02000000000000000000" pitchFamily="2" charset="-78"/>
              </a:rPr>
              <a:t>مخاطر مواقع التواصل على الأطفال</a:t>
            </a:r>
          </a:p>
        </p:txBody>
      </p:sp>
      <p:pic>
        <p:nvPicPr>
          <p:cNvPr id="4" name="Picture 4"/>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10481035" y="442572"/>
            <a:ext cx="438710" cy="407601"/>
          </a:xfrm>
          <a:prstGeom prst="rect">
            <a:avLst/>
          </a:prstGeom>
        </p:spPr>
      </p:pic>
      <p:pic>
        <p:nvPicPr>
          <p:cNvPr id="5" name="Picture 5"/>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17259300" y="2124901"/>
            <a:ext cx="438710" cy="407601"/>
          </a:xfrm>
          <a:prstGeom prst="rect">
            <a:avLst/>
          </a:prstGeom>
        </p:spPr>
      </p:pic>
      <p:pic>
        <p:nvPicPr>
          <p:cNvPr id="6" name="Picture 6"/>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17478655" y="8420843"/>
            <a:ext cx="438710" cy="407601"/>
          </a:xfrm>
          <a:prstGeom prst="rect">
            <a:avLst/>
          </a:prstGeom>
        </p:spPr>
      </p:pic>
      <p:pic>
        <p:nvPicPr>
          <p:cNvPr id="7" name="Picture 7"/>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11597802" y="9258300"/>
            <a:ext cx="438710" cy="407601"/>
          </a:xfrm>
          <a:prstGeom prst="rect">
            <a:avLst/>
          </a:prstGeom>
        </p:spPr>
      </p:pic>
      <p:pic>
        <p:nvPicPr>
          <p:cNvPr id="8" name="Picture 8"/>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14912591" y="101585"/>
            <a:ext cx="438710" cy="407601"/>
          </a:xfrm>
          <a:prstGeom prst="rect">
            <a:avLst/>
          </a:prstGeom>
        </p:spPr>
      </p:pic>
      <p:pic>
        <p:nvPicPr>
          <p:cNvPr id="9" name="Picture 9"/>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15948062" y="4804524"/>
            <a:ext cx="438710" cy="407601"/>
          </a:xfrm>
          <a:prstGeom prst="rect">
            <a:avLst/>
          </a:prstGeom>
        </p:spPr>
      </p:pic>
      <p:pic>
        <p:nvPicPr>
          <p:cNvPr id="10" name="Picture 10"/>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16633065" y="9730746"/>
            <a:ext cx="438710" cy="407601"/>
          </a:xfrm>
          <a:prstGeom prst="rect">
            <a:avLst/>
          </a:prstGeom>
        </p:spPr>
      </p:pic>
      <p:pic>
        <p:nvPicPr>
          <p:cNvPr id="11" name="Picture 11"/>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549111" y="646372"/>
            <a:ext cx="438710" cy="407601"/>
          </a:xfrm>
          <a:prstGeom prst="rect">
            <a:avLst/>
          </a:prstGeom>
        </p:spPr>
      </p:pic>
      <p:pic>
        <p:nvPicPr>
          <p:cNvPr id="12" name="Picture 12"/>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110401" y="6123585"/>
            <a:ext cx="438710" cy="407601"/>
          </a:xfrm>
          <a:prstGeom prst="rect">
            <a:avLst/>
          </a:prstGeom>
        </p:spPr>
      </p:pic>
      <p:pic>
        <p:nvPicPr>
          <p:cNvPr id="13" name="Picture 13"/>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4342202" y="8624644"/>
            <a:ext cx="438710" cy="407601"/>
          </a:xfrm>
          <a:prstGeom prst="rect">
            <a:avLst/>
          </a:prstGeom>
        </p:spPr>
      </p:pic>
      <p:pic>
        <p:nvPicPr>
          <p:cNvPr id="14" name="Picture 14"/>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4780912" y="-102215"/>
            <a:ext cx="438710" cy="407601"/>
          </a:xfrm>
          <a:prstGeom prst="rect">
            <a:avLst/>
          </a:prstGeom>
        </p:spPr>
      </p:pic>
      <p:pic>
        <p:nvPicPr>
          <p:cNvPr id="15" name="Picture 15"/>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2022801" y="3098545"/>
            <a:ext cx="438710" cy="407601"/>
          </a:xfrm>
          <a:prstGeom prst="rect">
            <a:avLst/>
          </a:prstGeom>
        </p:spPr>
      </p:pic>
      <p:pic>
        <p:nvPicPr>
          <p:cNvPr id="16" name="Picture 16"/>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809345" y="9730746"/>
            <a:ext cx="438710" cy="407601"/>
          </a:xfrm>
          <a:prstGeom prst="rect">
            <a:avLst/>
          </a:prstGeom>
        </p:spPr>
      </p:pic>
      <p:sp>
        <p:nvSpPr>
          <p:cNvPr id="18" name="TextBox 17">
            <a:extLst>
              <a:ext uri="{FF2B5EF4-FFF2-40B4-BE49-F238E27FC236}">
                <a16:creationId xmlns:a16="http://schemas.microsoft.com/office/drawing/2014/main" id="{B40FB841-96D6-42DE-A8EE-3EBB12E01846}"/>
              </a:ext>
            </a:extLst>
          </p:cNvPr>
          <p:cNvSpPr txBox="1"/>
          <p:nvPr/>
        </p:nvSpPr>
        <p:spPr>
          <a:xfrm>
            <a:off x="2461511" y="2144438"/>
            <a:ext cx="12435840" cy="954107"/>
          </a:xfrm>
          <a:custGeom>
            <a:avLst/>
            <a:gdLst>
              <a:gd name="connsiteX0" fmla="*/ 0 w 12435840"/>
              <a:gd name="connsiteY0" fmla="*/ 0 h 954107"/>
              <a:gd name="connsiteX1" fmla="*/ 840900 w 12435840"/>
              <a:gd name="connsiteY1" fmla="*/ 0 h 954107"/>
              <a:gd name="connsiteX2" fmla="*/ 1060007 w 12435840"/>
              <a:gd name="connsiteY2" fmla="*/ 0 h 954107"/>
              <a:gd name="connsiteX3" fmla="*/ 1527832 w 12435840"/>
              <a:gd name="connsiteY3" fmla="*/ 0 h 954107"/>
              <a:gd name="connsiteX4" fmla="*/ 2244373 w 12435840"/>
              <a:gd name="connsiteY4" fmla="*/ 0 h 954107"/>
              <a:gd name="connsiteX5" fmla="*/ 2712197 w 12435840"/>
              <a:gd name="connsiteY5" fmla="*/ 0 h 954107"/>
              <a:gd name="connsiteX6" fmla="*/ 3304380 w 12435840"/>
              <a:gd name="connsiteY6" fmla="*/ 0 h 954107"/>
              <a:gd name="connsiteX7" fmla="*/ 4020922 w 12435840"/>
              <a:gd name="connsiteY7" fmla="*/ 0 h 954107"/>
              <a:gd name="connsiteX8" fmla="*/ 4861821 w 12435840"/>
              <a:gd name="connsiteY8" fmla="*/ 0 h 954107"/>
              <a:gd name="connsiteX9" fmla="*/ 5205287 w 12435840"/>
              <a:gd name="connsiteY9" fmla="*/ 0 h 954107"/>
              <a:gd name="connsiteX10" fmla="*/ 5673112 w 12435840"/>
              <a:gd name="connsiteY10" fmla="*/ 0 h 954107"/>
              <a:gd name="connsiteX11" fmla="*/ 6140936 w 12435840"/>
              <a:gd name="connsiteY11" fmla="*/ 0 h 954107"/>
              <a:gd name="connsiteX12" fmla="*/ 6857477 w 12435840"/>
              <a:gd name="connsiteY12" fmla="*/ 0 h 954107"/>
              <a:gd name="connsiteX13" fmla="*/ 7076585 w 12435840"/>
              <a:gd name="connsiteY13" fmla="*/ 0 h 954107"/>
              <a:gd name="connsiteX14" fmla="*/ 7544410 w 12435840"/>
              <a:gd name="connsiteY14" fmla="*/ 0 h 954107"/>
              <a:gd name="connsiteX15" fmla="*/ 8385309 w 12435840"/>
              <a:gd name="connsiteY15" fmla="*/ 0 h 954107"/>
              <a:gd name="connsiteX16" fmla="*/ 8853134 w 12435840"/>
              <a:gd name="connsiteY16" fmla="*/ 0 h 954107"/>
              <a:gd name="connsiteX17" fmla="*/ 9445317 w 12435840"/>
              <a:gd name="connsiteY17" fmla="*/ 0 h 954107"/>
              <a:gd name="connsiteX18" fmla="*/ 9664424 w 12435840"/>
              <a:gd name="connsiteY18" fmla="*/ 0 h 954107"/>
              <a:gd name="connsiteX19" fmla="*/ 10380965 w 12435840"/>
              <a:gd name="connsiteY19" fmla="*/ 0 h 954107"/>
              <a:gd name="connsiteX20" fmla="*/ 11221865 w 12435840"/>
              <a:gd name="connsiteY20" fmla="*/ 0 h 954107"/>
              <a:gd name="connsiteX21" fmla="*/ 11440973 w 12435840"/>
              <a:gd name="connsiteY21" fmla="*/ 0 h 954107"/>
              <a:gd name="connsiteX22" fmla="*/ 11784439 w 12435840"/>
              <a:gd name="connsiteY22" fmla="*/ 0 h 954107"/>
              <a:gd name="connsiteX23" fmla="*/ 12435840 w 12435840"/>
              <a:gd name="connsiteY23" fmla="*/ 0 h 954107"/>
              <a:gd name="connsiteX24" fmla="*/ 12435840 w 12435840"/>
              <a:gd name="connsiteY24" fmla="*/ 496136 h 954107"/>
              <a:gd name="connsiteX25" fmla="*/ 12435840 w 12435840"/>
              <a:gd name="connsiteY25" fmla="*/ 954107 h 954107"/>
              <a:gd name="connsiteX26" fmla="*/ 11843657 w 12435840"/>
              <a:gd name="connsiteY26" fmla="*/ 954107 h 954107"/>
              <a:gd name="connsiteX27" fmla="*/ 11127116 w 12435840"/>
              <a:gd name="connsiteY27" fmla="*/ 954107 h 954107"/>
              <a:gd name="connsiteX28" fmla="*/ 10410575 w 12435840"/>
              <a:gd name="connsiteY28" fmla="*/ 954107 h 954107"/>
              <a:gd name="connsiteX29" fmla="*/ 9942750 w 12435840"/>
              <a:gd name="connsiteY29" fmla="*/ 954107 h 954107"/>
              <a:gd name="connsiteX30" fmla="*/ 9474926 w 12435840"/>
              <a:gd name="connsiteY30" fmla="*/ 954107 h 954107"/>
              <a:gd name="connsiteX31" fmla="*/ 9255818 w 12435840"/>
              <a:gd name="connsiteY31" fmla="*/ 954107 h 954107"/>
              <a:gd name="connsiteX32" fmla="*/ 9036710 w 12435840"/>
              <a:gd name="connsiteY32" fmla="*/ 954107 h 954107"/>
              <a:gd name="connsiteX33" fmla="*/ 8693244 w 12435840"/>
              <a:gd name="connsiteY33" fmla="*/ 954107 h 954107"/>
              <a:gd name="connsiteX34" fmla="*/ 7976703 w 12435840"/>
              <a:gd name="connsiteY34" fmla="*/ 954107 h 954107"/>
              <a:gd name="connsiteX35" fmla="*/ 7260162 w 12435840"/>
              <a:gd name="connsiteY35" fmla="*/ 954107 h 954107"/>
              <a:gd name="connsiteX36" fmla="*/ 6543621 w 12435840"/>
              <a:gd name="connsiteY36" fmla="*/ 954107 h 954107"/>
              <a:gd name="connsiteX37" fmla="*/ 6200155 w 12435840"/>
              <a:gd name="connsiteY37" fmla="*/ 954107 h 954107"/>
              <a:gd name="connsiteX38" fmla="*/ 5359255 w 12435840"/>
              <a:gd name="connsiteY38" fmla="*/ 954107 h 954107"/>
              <a:gd name="connsiteX39" fmla="*/ 4642714 w 12435840"/>
              <a:gd name="connsiteY39" fmla="*/ 954107 h 954107"/>
              <a:gd name="connsiteX40" fmla="*/ 4423606 w 12435840"/>
              <a:gd name="connsiteY40" fmla="*/ 954107 h 954107"/>
              <a:gd name="connsiteX41" fmla="*/ 4204498 w 12435840"/>
              <a:gd name="connsiteY41" fmla="*/ 954107 h 954107"/>
              <a:gd name="connsiteX42" fmla="*/ 3736674 w 12435840"/>
              <a:gd name="connsiteY42" fmla="*/ 954107 h 954107"/>
              <a:gd name="connsiteX43" fmla="*/ 3144491 w 12435840"/>
              <a:gd name="connsiteY43" fmla="*/ 954107 h 954107"/>
              <a:gd name="connsiteX44" fmla="*/ 2552308 w 12435840"/>
              <a:gd name="connsiteY44" fmla="*/ 954107 h 954107"/>
              <a:gd name="connsiteX45" fmla="*/ 1835767 w 12435840"/>
              <a:gd name="connsiteY45" fmla="*/ 954107 h 954107"/>
              <a:gd name="connsiteX46" fmla="*/ 1243584 w 12435840"/>
              <a:gd name="connsiteY46" fmla="*/ 954107 h 954107"/>
              <a:gd name="connsiteX47" fmla="*/ 651401 w 12435840"/>
              <a:gd name="connsiteY47" fmla="*/ 954107 h 954107"/>
              <a:gd name="connsiteX48" fmla="*/ 0 w 12435840"/>
              <a:gd name="connsiteY48" fmla="*/ 954107 h 954107"/>
              <a:gd name="connsiteX49" fmla="*/ 0 w 12435840"/>
              <a:gd name="connsiteY49" fmla="*/ 477054 h 954107"/>
              <a:gd name="connsiteX50" fmla="*/ 0 w 12435840"/>
              <a:gd name="connsiteY50" fmla="*/ 0 h 95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2435840" h="954107" extrusionOk="0">
                <a:moveTo>
                  <a:pt x="0" y="0"/>
                </a:moveTo>
                <a:cubicBezTo>
                  <a:pt x="373927" y="-84869"/>
                  <a:pt x="425333" y="34135"/>
                  <a:pt x="840900" y="0"/>
                </a:cubicBezTo>
                <a:cubicBezTo>
                  <a:pt x="1256467" y="-34135"/>
                  <a:pt x="992811" y="19237"/>
                  <a:pt x="1060007" y="0"/>
                </a:cubicBezTo>
                <a:cubicBezTo>
                  <a:pt x="1127203" y="-19237"/>
                  <a:pt x="1330766" y="881"/>
                  <a:pt x="1527832" y="0"/>
                </a:cubicBezTo>
                <a:cubicBezTo>
                  <a:pt x="1724898" y="-881"/>
                  <a:pt x="2042323" y="9693"/>
                  <a:pt x="2244373" y="0"/>
                </a:cubicBezTo>
                <a:cubicBezTo>
                  <a:pt x="2446423" y="-9693"/>
                  <a:pt x="2606677" y="46492"/>
                  <a:pt x="2712197" y="0"/>
                </a:cubicBezTo>
                <a:cubicBezTo>
                  <a:pt x="2817717" y="-46492"/>
                  <a:pt x="3090585" y="60396"/>
                  <a:pt x="3304380" y="0"/>
                </a:cubicBezTo>
                <a:cubicBezTo>
                  <a:pt x="3518175" y="-60396"/>
                  <a:pt x="3857518" y="66944"/>
                  <a:pt x="4020922" y="0"/>
                </a:cubicBezTo>
                <a:cubicBezTo>
                  <a:pt x="4184326" y="-66944"/>
                  <a:pt x="4494124" y="23923"/>
                  <a:pt x="4861821" y="0"/>
                </a:cubicBezTo>
                <a:cubicBezTo>
                  <a:pt x="5229518" y="-23923"/>
                  <a:pt x="5132123" y="10890"/>
                  <a:pt x="5205287" y="0"/>
                </a:cubicBezTo>
                <a:cubicBezTo>
                  <a:pt x="5278451" y="-10890"/>
                  <a:pt x="5468595" y="55086"/>
                  <a:pt x="5673112" y="0"/>
                </a:cubicBezTo>
                <a:cubicBezTo>
                  <a:pt x="5877630" y="-55086"/>
                  <a:pt x="5987498" y="15411"/>
                  <a:pt x="6140936" y="0"/>
                </a:cubicBezTo>
                <a:cubicBezTo>
                  <a:pt x="6294374" y="-15411"/>
                  <a:pt x="6575047" y="64366"/>
                  <a:pt x="6857477" y="0"/>
                </a:cubicBezTo>
                <a:cubicBezTo>
                  <a:pt x="7139907" y="-64366"/>
                  <a:pt x="6981601" y="15970"/>
                  <a:pt x="7076585" y="0"/>
                </a:cubicBezTo>
                <a:cubicBezTo>
                  <a:pt x="7171569" y="-15970"/>
                  <a:pt x="7440154" y="19912"/>
                  <a:pt x="7544410" y="0"/>
                </a:cubicBezTo>
                <a:cubicBezTo>
                  <a:pt x="7648666" y="-19912"/>
                  <a:pt x="8106254" y="15600"/>
                  <a:pt x="8385309" y="0"/>
                </a:cubicBezTo>
                <a:cubicBezTo>
                  <a:pt x="8664364" y="-15600"/>
                  <a:pt x="8701677" y="50271"/>
                  <a:pt x="8853134" y="0"/>
                </a:cubicBezTo>
                <a:cubicBezTo>
                  <a:pt x="9004592" y="-50271"/>
                  <a:pt x="9178205" y="46359"/>
                  <a:pt x="9445317" y="0"/>
                </a:cubicBezTo>
                <a:cubicBezTo>
                  <a:pt x="9712429" y="-46359"/>
                  <a:pt x="9584439" y="14786"/>
                  <a:pt x="9664424" y="0"/>
                </a:cubicBezTo>
                <a:cubicBezTo>
                  <a:pt x="9744409" y="-14786"/>
                  <a:pt x="10129040" y="59365"/>
                  <a:pt x="10380965" y="0"/>
                </a:cubicBezTo>
                <a:cubicBezTo>
                  <a:pt x="10632890" y="-59365"/>
                  <a:pt x="11000397" y="16644"/>
                  <a:pt x="11221865" y="0"/>
                </a:cubicBezTo>
                <a:cubicBezTo>
                  <a:pt x="11443333" y="-16644"/>
                  <a:pt x="11365496" y="24104"/>
                  <a:pt x="11440973" y="0"/>
                </a:cubicBezTo>
                <a:cubicBezTo>
                  <a:pt x="11516450" y="-24104"/>
                  <a:pt x="11684627" y="35513"/>
                  <a:pt x="11784439" y="0"/>
                </a:cubicBezTo>
                <a:cubicBezTo>
                  <a:pt x="11884251" y="-35513"/>
                  <a:pt x="12282763" y="63901"/>
                  <a:pt x="12435840" y="0"/>
                </a:cubicBezTo>
                <a:cubicBezTo>
                  <a:pt x="12444616" y="99675"/>
                  <a:pt x="12390731" y="312027"/>
                  <a:pt x="12435840" y="496136"/>
                </a:cubicBezTo>
                <a:cubicBezTo>
                  <a:pt x="12480949" y="680245"/>
                  <a:pt x="12421293" y="749645"/>
                  <a:pt x="12435840" y="954107"/>
                </a:cubicBezTo>
                <a:cubicBezTo>
                  <a:pt x="12290272" y="993107"/>
                  <a:pt x="11962432" y="893318"/>
                  <a:pt x="11843657" y="954107"/>
                </a:cubicBezTo>
                <a:cubicBezTo>
                  <a:pt x="11724882" y="1014896"/>
                  <a:pt x="11392082" y="918719"/>
                  <a:pt x="11127116" y="954107"/>
                </a:cubicBezTo>
                <a:cubicBezTo>
                  <a:pt x="10862150" y="989495"/>
                  <a:pt x="10700773" y="927853"/>
                  <a:pt x="10410575" y="954107"/>
                </a:cubicBezTo>
                <a:cubicBezTo>
                  <a:pt x="10120377" y="980361"/>
                  <a:pt x="10171691" y="948751"/>
                  <a:pt x="9942750" y="954107"/>
                </a:cubicBezTo>
                <a:cubicBezTo>
                  <a:pt x="9713810" y="959463"/>
                  <a:pt x="9688911" y="924988"/>
                  <a:pt x="9474926" y="954107"/>
                </a:cubicBezTo>
                <a:cubicBezTo>
                  <a:pt x="9260941" y="983226"/>
                  <a:pt x="9349606" y="940989"/>
                  <a:pt x="9255818" y="954107"/>
                </a:cubicBezTo>
                <a:cubicBezTo>
                  <a:pt x="9162030" y="967225"/>
                  <a:pt x="9096861" y="931808"/>
                  <a:pt x="9036710" y="954107"/>
                </a:cubicBezTo>
                <a:cubicBezTo>
                  <a:pt x="8976559" y="976406"/>
                  <a:pt x="8852405" y="932036"/>
                  <a:pt x="8693244" y="954107"/>
                </a:cubicBezTo>
                <a:cubicBezTo>
                  <a:pt x="8534083" y="976178"/>
                  <a:pt x="8220762" y="939235"/>
                  <a:pt x="7976703" y="954107"/>
                </a:cubicBezTo>
                <a:cubicBezTo>
                  <a:pt x="7732644" y="968979"/>
                  <a:pt x="7489303" y="923943"/>
                  <a:pt x="7260162" y="954107"/>
                </a:cubicBezTo>
                <a:cubicBezTo>
                  <a:pt x="7031021" y="984271"/>
                  <a:pt x="6821117" y="874056"/>
                  <a:pt x="6543621" y="954107"/>
                </a:cubicBezTo>
                <a:cubicBezTo>
                  <a:pt x="6266125" y="1034158"/>
                  <a:pt x="6360368" y="948049"/>
                  <a:pt x="6200155" y="954107"/>
                </a:cubicBezTo>
                <a:cubicBezTo>
                  <a:pt x="6039942" y="960165"/>
                  <a:pt x="5689267" y="953652"/>
                  <a:pt x="5359255" y="954107"/>
                </a:cubicBezTo>
                <a:cubicBezTo>
                  <a:pt x="5029243" y="954562"/>
                  <a:pt x="4963579" y="912124"/>
                  <a:pt x="4642714" y="954107"/>
                </a:cubicBezTo>
                <a:cubicBezTo>
                  <a:pt x="4321849" y="996090"/>
                  <a:pt x="4481563" y="953943"/>
                  <a:pt x="4423606" y="954107"/>
                </a:cubicBezTo>
                <a:cubicBezTo>
                  <a:pt x="4365649" y="954271"/>
                  <a:pt x="4296460" y="946197"/>
                  <a:pt x="4204498" y="954107"/>
                </a:cubicBezTo>
                <a:cubicBezTo>
                  <a:pt x="4112536" y="962017"/>
                  <a:pt x="3831850" y="938989"/>
                  <a:pt x="3736674" y="954107"/>
                </a:cubicBezTo>
                <a:cubicBezTo>
                  <a:pt x="3641498" y="969225"/>
                  <a:pt x="3329271" y="901592"/>
                  <a:pt x="3144491" y="954107"/>
                </a:cubicBezTo>
                <a:cubicBezTo>
                  <a:pt x="2959711" y="1006622"/>
                  <a:pt x="2795381" y="910565"/>
                  <a:pt x="2552308" y="954107"/>
                </a:cubicBezTo>
                <a:cubicBezTo>
                  <a:pt x="2309235" y="997649"/>
                  <a:pt x="2126689" y="914475"/>
                  <a:pt x="1835767" y="954107"/>
                </a:cubicBezTo>
                <a:cubicBezTo>
                  <a:pt x="1544845" y="993739"/>
                  <a:pt x="1497397" y="901981"/>
                  <a:pt x="1243584" y="954107"/>
                </a:cubicBezTo>
                <a:cubicBezTo>
                  <a:pt x="989771" y="1006233"/>
                  <a:pt x="770182" y="936719"/>
                  <a:pt x="651401" y="954107"/>
                </a:cubicBezTo>
                <a:cubicBezTo>
                  <a:pt x="532620" y="971495"/>
                  <a:pt x="166084" y="920058"/>
                  <a:pt x="0" y="954107"/>
                </a:cubicBezTo>
                <a:cubicBezTo>
                  <a:pt x="-30735" y="725152"/>
                  <a:pt x="46899" y="659781"/>
                  <a:pt x="0" y="477054"/>
                </a:cubicBezTo>
                <a:cubicBezTo>
                  <a:pt x="-46899" y="294327"/>
                  <a:pt x="33075" y="193068"/>
                  <a:pt x="0" y="0"/>
                </a:cubicBezTo>
                <a:close/>
              </a:path>
            </a:pathLst>
          </a:custGeom>
          <a:noFill/>
          <a:ln>
            <a:solidFill>
              <a:srgbClr val="DB7558"/>
            </a:solidFill>
            <a:extLst>
              <a:ext uri="{C807C97D-BFC1-408E-A445-0C87EB9F89A2}">
                <ask:lineSketchStyleProps xmlns:ask="http://schemas.microsoft.com/office/drawing/2018/sketchyshapes" sd="1258385322">
                  <a:prstGeom prst="rect">
                    <a:avLst/>
                  </a:prstGeom>
                  <ask:type>
                    <ask:lineSketchScribble/>
                  </ask:type>
                </ask:lineSketchStyleProps>
              </a:ext>
            </a:extLst>
          </a:ln>
        </p:spPr>
        <p:txBody>
          <a:bodyPr wrap="square">
            <a:spAutoFit/>
          </a:bodyPr>
          <a:lstStyle/>
          <a:p>
            <a:pPr algn="r" rtl="1"/>
            <a:r>
              <a:rPr lang="ar-KW" sz="2800" dirty="0">
                <a:latin typeface="Sakkal Majalla" panose="02000000000000000000" pitchFamily="2" charset="-78"/>
                <a:cs typeface="Sakkal Majalla" panose="02000000000000000000" pitchFamily="2" charset="-78"/>
              </a:rPr>
              <a:t>قد تشكّل مواقع التواصل الاجتماعي خطورة على الأفراد بشكل عام، إلّا أنّ هذه الخطورة تتضاعف عندما يتعلق الأمر بالأطفال نظراً لقلة خبراتهم وتمييزهم الخطأ من الصواب، ومن هذه الأخطار ما يأتي</a:t>
            </a:r>
            <a:r>
              <a:rPr lang="en-US" sz="2800" dirty="0">
                <a:latin typeface="Sakkal Majalla" panose="02000000000000000000" pitchFamily="2" charset="-78"/>
                <a:cs typeface="Sakkal Majalla" panose="02000000000000000000" pitchFamily="2" charset="-78"/>
              </a:rPr>
              <a:t>:</a:t>
            </a:r>
            <a:endParaRPr lang="ar-KW" sz="2800" dirty="0">
              <a:latin typeface="Sakkal Majalla" panose="02000000000000000000" pitchFamily="2" charset="-78"/>
              <a:cs typeface="Sakkal Majalla" panose="02000000000000000000" pitchFamily="2" charset="-78"/>
            </a:endParaRPr>
          </a:p>
        </p:txBody>
      </p:sp>
      <p:sp>
        <p:nvSpPr>
          <p:cNvPr id="20" name="Rectangle: Rounded Corners 19">
            <a:extLst>
              <a:ext uri="{FF2B5EF4-FFF2-40B4-BE49-F238E27FC236}">
                <a16:creationId xmlns:a16="http://schemas.microsoft.com/office/drawing/2014/main" id="{C036A60E-1C8B-4674-BD7F-460219BDA941}"/>
              </a:ext>
            </a:extLst>
          </p:cNvPr>
          <p:cNvSpPr/>
          <p:nvPr/>
        </p:nvSpPr>
        <p:spPr>
          <a:xfrm>
            <a:off x="10009707" y="3813327"/>
            <a:ext cx="5382695" cy="161544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lvl="0" algn="r" rtl="1"/>
            <a:r>
              <a:rPr lang="ar-KW" sz="2400" b="0" i="0" dirty="0">
                <a:latin typeface="Sakkal Majalla" panose="02000000000000000000" pitchFamily="2" charset="-78"/>
                <a:cs typeface="Sakkal Majalla" panose="02000000000000000000" pitchFamily="2" charset="-78"/>
              </a:rPr>
              <a:t>تعرضهم للإساءة والمضايقات والتنمّر، فيما يُعدُّ الأمر أكثر خطورة من تعرضهم لما سبق في حياتهم الواقعية نظراً لعدم وجود من يصد عنهم ما يتعرضون له من إساءة كالأهل والمعلمين.</a:t>
            </a:r>
            <a:endParaRPr lang="en-US" sz="2400" dirty="0">
              <a:latin typeface="Sakkal Majalla" panose="02000000000000000000" pitchFamily="2" charset="-78"/>
              <a:cs typeface="Sakkal Majalla" panose="02000000000000000000" pitchFamily="2" charset="-78"/>
            </a:endParaRPr>
          </a:p>
        </p:txBody>
      </p:sp>
      <p:sp>
        <p:nvSpPr>
          <p:cNvPr id="21" name="Rectangle: Rounded Corners 20">
            <a:extLst>
              <a:ext uri="{FF2B5EF4-FFF2-40B4-BE49-F238E27FC236}">
                <a16:creationId xmlns:a16="http://schemas.microsoft.com/office/drawing/2014/main" id="{23A5F93A-D6B3-4DBC-86E9-BAA6790B77C2}"/>
              </a:ext>
            </a:extLst>
          </p:cNvPr>
          <p:cNvSpPr/>
          <p:nvPr/>
        </p:nvSpPr>
        <p:spPr>
          <a:xfrm>
            <a:off x="11907085" y="6430513"/>
            <a:ext cx="5382695" cy="161544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lvl="0" algn="r" rtl="1"/>
            <a:r>
              <a:rPr lang="ar-KW" sz="2400" b="0" i="0" dirty="0">
                <a:latin typeface="Sakkal Majalla" panose="02000000000000000000" pitchFamily="2" charset="-78"/>
                <a:cs typeface="Sakkal Majalla" panose="02000000000000000000" pitchFamily="2" charset="-78"/>
              </a:rPr>
              <a:t>وصولهم إلى المحتويات المسيئة مثل المواد الإباحية وغيرها عن طريق الصدفة أو القصد.</a:t>
            </a:r>
          </a:p>
        </p:txBody>
      </p:sp>
      <p:sp>
        <p:nvSpPr>
          <p:cNvPr id="22" name="Rectangle: Rounded Corners 21">
            <a:extLst>
              <a:ext uri="{FF2B5EF4-FFF2-40B4-BE49-F238E27FC236}">
                <a16:creationId xmlns:a16="http://schemas.microsoft.com/office/drawing/2014/main" id="{783B730E-EE09-476C-8BB6-953826CBCE53}"/>
              </a:ext>
            </a:extLst>
          </p:cNvPr>
          <p:cNvSpPr/>
          <p:nvPr/>
        </p:nvSpPr>
        <p:spPr>
          <a:xfrm>
            <a:off x="2895600" y="3780364"/>
            <a:ext cx="5382695" cy="161544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lvl="0" algn="r" rtl="1"/>
            <a:r>
              <a:rPr lang="ar-KW" sz="2400" b="0" i="0" dirty="0">
                <a:latin typeface="Sakkal Majalla" panose="02000000000000000000" pitchFamily="2" charset="-78"/>
                <a:cs typeface="Sakkal Majalla" panose="02000000000000000000" pitchFamily="2" charset="-78"/>
              </a:rPr>
              <a:t>نشر فيديوهات وتسجيلات غير مناسبة من قِبل الأطفال نتيجة لقلة وعيهم، وهو الأمر الذي قد يعود عليهم بالسوء.</a:t>
            </a:r>
            <a:endParaRPr lang="en-US" sz="2400" dirty="0">
              <a:latin typeface="Sakkal Majalla" panose="02000000000000000000" pitchFamily="2" charset="-78"/>
              <a:cs typeface="Sakkal Majalla" panose="02000000000000000000" pitchFamily="2" charset="-78"/>
            </a:endParaRPr>
          </a:p>
        </p:txBody>
      </p:sp>
      <p:sp>
        <p:nvSpPr>
          <p:cNvPr id="23" name="Rectangle: Rounded Corners 22">
            <a:extLst>
              <a:ext uri="{FF2B5EF4-FFF2-40B4-BE49-F238E27FC236}">
                <a16:creationId xmlns:a16="http://schemas.microsoft.com/office/drawing/2014/main" id="{E3510CCF-D421-4040-98F9-7E326F2C8841}"/>
              </a:ext>
            </a:extLst>
          </p:cNvPr>
          <p:cNvSpPr/>
          <p:nvPr/>
        </p:nvSpPr>
        <p:spPr>
          <a:xfrm>
            <a:off x="768466" y="6327385"/>
            <a:ext cx="5382695" cy="161544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lvl="0" algn="r" rtl="1"/>
            <a:r>
              <a:rPr lang="ar-KW" sz="2400" b="0" i="0" dirty="0">
                <a:latin typeface="Sakkal Majalla" panose="02000000000000000000" pitchFamily="2" charset="-78"/>
                <a:cs typeface="Sakkal Majalla" panose="02000000000000000000" pitchFamily="2" charset="-78"/>
              </a:rPr>
              <a:t>يمكن لوسائل التواصل الاجتماعية أن تتسبب بتعرّض الأطفال لمشاكل عديدة مثل تدني احترام الذات والقلق المستمر.</a:t>
            </a:r>
            <a:endParaRPr lang="en-US" sz="2400" dirty="0">
              <a:latin typeface="Sakkal Majalla" panose="02000000000000000000" pitchFamily="2" charset="-78"/>
              <a:cs typeface="Sakkal Majalla" panose="02000000000000000000" pitchFamily="2" charset="-78"/>
            </a:endParaRPr>
          </a:p>
        </p:txBody>
      </p:sp>
      <p:pic>
        <p:nvPicPr>
          <p:cNvPr id="29" name="Picture 28">
            <a:extLst>
              <a:ext uri="{FF2B5EF4-FFF2-40B4-BE49-F238E27FC236}">
                <a16:creationId xmlns:a16="http://schemas.microsoft.com/office/drawing/2014/main" id="{A744D400-A047-4A44-9878-4E94FA47ED2D}"/>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6878598" y="5926099"/>
            <a:ext cx="4322802" cy="4322802"/>
          </a:xfrm>
          <a:prstGeom prst="rect">
            <a:avLst/>
          </a:prstGeom>
        </p:spPr>
      </p:pic>
    </p:spTree>
    <p:custDataLst>
      <p:tags r:id="rId1"/>
    </p:custData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AEADD"/>
        </a:solidFill>
        <a:effectLst/>
      </p:bgPr>
    </p:bg>
    <p:spTree>
      <p:nvGrpSpPr>
        <p:cNvPr id="1" name=""/>
        <p:cNvGrpSpPr/>
        <p:nvPr/>
      </p:nvGrpSpPr>
      <p:grpSpPr>
        <a:xfrm>
          <a:off x="0" y="0"/>
          <a:ext cx="0" cy="0"/>
          <a:chOff x="0" y="0"/>
          <a:chExt cx="0" cy="0"/>
        </a:xfrm>
      </p:grpSpPr>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6611599" y="3396277"/>
            <a:ext cx="656591" cy="736990"/>
          </a:xfrm>
          <a:prstGeom prst="rect">
            <a:avLst/>
          </a:prstGeom>
        </p:spPr>
      </p:pic>
      <p:sp>
        <p:nvSpPr>
          <p:cNvPr id="4" name="TextBox 4"/>
          <p:cNvSpPr txBox="1"/>
          <p:nvPr/>
        </p:nvSpPr>
        <p:spPr>
          <a:xfrm>
            <a:off x="808990" y="3221577"/>
            <a:ext cx="15697200" cy="1191993"/>
          </a:xfrm>
          <a:prstGeom prst="rect">
            <a:avLst/>
          </a:prstGeom>
          <a:noFill/>
          <a:ln>
            <a:solidFill>
              <a:srgbClr val="FFCF57"/>
            </a:solidFill>
          </a:ln>
        </p:spPr>
        <p:style>
          <a:lnRef idx="2">
            <a:schemeClr val="accent2"/>
          </a:lnRef>
          <a:fillRef idx="1">
            <a:schemeClr val="lt1"/>
          </a:fillRef>
          <a:effectRef idx="0">
            <a:schemeClr val="accent2"/>
          </a:effectRef>
          <a:fontRef idx="minor">
            <a:schemeClr val="dk1"/>
          </a:fontRef>
        </p:style>
        <p:txBody>
          <a:bodyPr wrap="square" lIns="0" tIns="0" rIns="0" bIns="0" rtlCol="0" anchor="t">
            <a:spAutoFit/>
          </a:bodyPr>
          <a:lstStyle/>
          <a:p>
            <a:pPr marL="0" lvl="0" indent="0" algn="r" rtl="1">
              <a:lnSpc>
                <a:spcPts val="4935"/>
              </a:lnSpc>
              <a:spcBef>
                <a:spcPct val="0"/>
              </a:spcBef>
            </a:pPr>
            <a:r>
              <a:rPr lang="ar-KW" sz="2400" u="none" dirty="0">
                <a:solidFill>
                  <a:srgbClr val="302326"/>
                </a:solidFill>
                <a:latin typeface="Sakkal Majalla" panose="02000000000000000000" pitchFamily="2" charset="-78"/>
                <a:cs typeface="Sakkal Majalla" panose="02000000000000000000" pitchFamily="2" charset="-78"/>
              </a:rPr>
              <a:t>زيادة التركيز على الواجبات الشخصية: يمكن تقليل عدد تطبيقات وسائل التواصل الاجتماعية المُثبّتة على الجهاز إلى الشبكات التي تكون أكثر صلة بالعمل والحياة الشخصية، حيث يمكن أن يؤدي ذلك إلى تقليل عدد الساعات التي يقضيها الفرد على وسائل التواصل الاجتماعي، والتركيز بشكل أكبر على الواجبات اليومية الأخرى الأكثر أهمية.</a:t>
            </a:r>
          </a:p>
        </p:txBody>
      </p:sp>
      <p:pic>
        <p:nvPicPr>
          <p:cNvPr id="7" name="Picture 7"/>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6766822" y="7315133"/>
            <a:ext cx="656591" cy="736990"/>
          </a:xfrm>
          <a:prstGeom prst="rect">
            <a:avLst/>
          </a:prstGeom>
        </p:spPr>
      </p:pic>
      <p:pic>
        <p:nvPicPr>
          <p:cNvPr id="11" name="Picture 11"/>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16777899" y="6109170"/>
            <a:ext cx="656591" cy="736990"/>
          </a:xfrm>
          <a:prstGeom prst="rect">
            <a:avLst/>
          </a:prstGeom>
        </p:spPr>
      </p:pic>
      <p:pic>
        <p:nvPicPr>
          <p:cNvPr id="15" name="Picture 15"/>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a:off x="16777899" y="4840015"/>
            <a:ext cx="656591" cy="736990"/>
          </a:xfrm>
          <a:prstGeom prst="rect">
            <a:avLst/>
          </a:prstGeom>
        </p:spPr>
      </p:pic>
      <p:pic>
        <p:nvPicPr>
          <p:cNvPr id="19" name="Picture 19"/>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1129941" y="1079784"/>
            <a:ext cx="438710" cy="407601"/>
          </a:xfrm>
          <a:prstGeom prst="rect">
            <a:avLst/>
          </a:prstGeom>
        </p:spPr>
      </p:pic>
      <p:pic>
        <p:nvPicPr>
          <p:cNvPr id="20" name="Picture 20"/>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79083" y="4138075"/>
            <a:ext cx="438710" cy="407601"/>
          </a:xfrm>
          <a:prstGeom prst="rect">
            <a:avLst/>
          </a:prstGeom>
        </p:spPr>
      </p:pic>
      <p:pic>
        <p:nvPicPr>
          <p:cNvPr id="21" name="Picture 21"/>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rcRect/>
          <a:stretch>
            <a:fillRect/>
          </a:stretch>
        </p:blipFill>
        <p:spPr>
          <a:xfrm>
            <a:off x="1775745" y="6466254"/>
            <a:ext cx="438710" cy="407601"/>
          </a:xfrm>
          <a:prstGeom prst="rect">
            <a:avLst/>
          </a:prstGeom>
        </p:spPr>
      </p:pic>
      <p:pic>
        <p:nvPicPr>
          <p:cNvPr id="22" name="Picture 22"/>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rcRect/>
          <a:stretch>
            <a:fillRect/>
          </a:stretch>
        </p:blipFill>
        <p:spPr>
          <a:xfrm>
            <a:off x="4780912" y="-102215"/>
            <a:ext cx="438710" cy="407601"/>
          </a:xfrm>
          <a:prstGeom prst="rect">
            <a:avLst/>
          </a:prstGeom>
        </p:spPr>
      </p:pic>
      <p:pic>
        <p:nvPicPr>
          <p:cNvPr id="23" name="Picture 23"/>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rcRect/>
          <a:stretch>
            <a:fillRect/>
          </a:stretch>
        </p:blipFill>
        <p:spPr>
          <a:xfrm>
            <a:off x="16913226" y="3322695"/>
            <a:ext cx="438710" cy="407601"/>
          </a:xfrm>
          <a:prstGeom prst="rect">
            <a:avLst/>
          </a:prstGeom>
        </p:spPr>
      </p:pic>
      <p:pic>
        <p:nvPicPr>
          <p:cNvPr id="25" name="Picture 25"/>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3841017" y="9054499"/>
            <a:ext cx="438710" cy="407601"/>
          </a:xfrm>
          <a:prstGeom prst="rect">
            <a:avLst/>
          </a:prstGeom>
        </p:spPr>
      </p:pic>
      <p:pic>
        <p:nvPicPr>
          <p:cNvPr id="26" name="Picture 26"/>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15725031" y="1283585"/>
            <a:ext cx="438710" cy="407601"/>
          </a:xfrm>
          <a:prstGeom prst="rect">
            <a:avLst/>
          </a:prstGeom>
        </p:spPr>
      </p:pic>
      <p:pic>
        <p:nvPicPr>
          <p:cNvPr id="27" name="Picture 27"/>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14946491" y="6375963"/>
            <a:ext cx="438710" cy="407601"/>
          </a:xfrm>
          <a:prstGeom prst="rect">
            <a:avLst/>
          </a:prstGeom>
        </p:spPr>
      </p:pic>
      <p:pic>
        <p:nvPicPr>
          <p:cNvPr id="28" name="Picture 28"/>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12337589" y="9946074"/>
            <a:ext cx="438710" cy="407601"/>
          </a:xfrm>
          <a:prstGeom prst="rect">
            <a:avLst/>
          </a:prstGeom>
        </p:spPr>
      </p:pic>
      <p:pic>
        <p:nvPicPr>
          <p:cNvPr id="29" name="Picture 29"/>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rcRect/>
          <a:stretch>
            <a:fillRect/>
          </a:stretch>
        </p:blipFill>
        <p:spPr>
          <a:xfrm>
            <a:off x="359627" y="9879399"/>
            <a:ext cx="438710" cy="407601"/>
          </a:xfrm>
          <a:prstGeom prst="rect">
            <a:avLst/>
          </a:prstGeom>
        </p:spPr>
      </p:pic>
      <p:pic>
        <p:nvPicPr>
          <p:cNvPr id="30" name="Picture 30"/>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rcRect/>
          <a:stretch>
            <a:fillRect/>
          </a:stretch>
        </p:blipFill>
        <p:spPr>
          <a:xfrm>
            <a:off x="5651865" y="371490"/>
            <a:ext cx="7139674" cy="1392236"/>
          </a:xfrm>
          <a:prstGeom prst="rect">
            <a:avLst/>
          </a:prstGeom>
        </p:spPr>
      </p:pic>
      <p:sp>
        <p:nvSpPr>
          <p:cNvPr id="31" name="TextBox 31"/>
          <p:cNvSpPr txBox="1"/>
          <p:nvPr/>
        </p:nvSpPr>
        <p:spPr>
          <a:xfrm>
            <a:off x="3867820" y="1483"/>
            <a:ext cx="10990634" cy="1367682"/>
          </a:xfrm>
          <a:prstGeom prst="rect">
            <a:avLst/>
          </a:prstGeom>
        </p:spPr>
        <p:txBody>
          <a:bodyPr wrap="square" lIns="0" tIns="0" rIns="0" bIns="0" rtlCol="0" anchor="t">
            <a:spAutoFit/>
          </a:bodyPr>
          <a:lstStyle/>
          <a:p>
            <a:pPr marL="0" lvl="0" indent="0" algn="ctr">
              <a:lnSpc>
                <a:spcPts val="12319"/>
              </a:lnSpc>
              <a:spcBef>
                <a:spcPct val="0"/>
              </a:spcBef>
            </a:pPr>
            <a:r>
              <a:rPr lang="ar-KW" sz="4400" dirty="0">
                <a:solidFill>
                  <a:srgbClr val="302326"/>
                </a:solidFill>
                <a:latin typeface="Sakkal Majalla" panose="02000000000000000000" pitchFamily="2" charset="-78"/>
                <a:cs typeface="Sakkal Majalla" panose="02000000000000000000" pitchFamily="2" charset="-78"/>
              </a:rPr>
              <a:t>طرق الحد من استخدام وسائل التواصل</a:t>
            </a:r>
          </a:p>
        </p:txBody>
      </p:sp>
      <p:sp>
        <p:nvSpPr>
          <p:cNvPr id="33" name="TextBox 32">
            <a:extLst>
              <a:ext uri="{FF2B5EF4-FFF2-40B4-BE49-F238E27FC236}">
                <a16:creationId xmlns:a16="http://schemas.microsoft.com/office/drawing/2014/main" id="{DE1BCAEB-267E-40F5-A761-3FA56B3D1719}"/>
              </a:ext>
            </a:extLst>
          </p:cNvPr>
          <p:cNvSpPr txBox="1"/>
          <p:nvPr/>
        </p:nvSpPr>
        <p:spPr>
          <a:xfrm>
            <a:off x="2214455" y="2032093"/>
            <a:ext cx="13716000" cy="1077218"/>
          </a:xfrm>
          <a:prstGeom prst="rect">
            <a:avLst/>
          </a:prstGeom>
          <a:noFill/>
        </p:spPr>
        <p:txBody>
          <a:bodyPr wrap="square">
            <a:spAutoFit/>
          </a:bodyPr>
          <a:lstStyle/>
          <a:p>
            <a:pPr algn="r" rtl="1"/>
            <a:r>
              <a:rPr lang="ar-KW" sz="3200" dirty="0">
                <a:effectLst>
                  <a:glow rad="63500">
                    <a:schemeClr val="accent3">
                      <a:satMod val="175000"/>
                      <a:alpha val="40000"/>
                    </a:schemeClr>
                  </a:glow>
                </a:effectLst>
                <a:latin typeface="Sakkal Majalla" panose="02000000000000000000" pitchFamily="2" charset="-78"/>
                <a:cs typeface="Sakkal Majalla" panose="02000000000000000000" pitchFamily="2" charset="-78"/>
              </a:rPr>
              <a:t>يمكن اتباع بعض الطرق التي من شأنها الحدّ من السلبيات الناجمة عن وسائل التواصل الاجتماعي بتقنين ما يقضيه الأفراد عليها من وقت، ويكون ذلك باتّباع ما يأتي:</a:t>
            </a:r>
          </a:p>
        </p:txBody>
      </p:sp>
      <p:sp>
        <p:nvSpPr>
          <p:cNvPr id="35" name="TextBox 34">
            <a:extLst>
              <a:ext uri="{FF2B5EF4-FFF2-40B4-BE49-F238E27FC236}">
                <a16:creationId xmlns:a16="http://schemas.microsoft.com/office/drawing/2014/main" id="{D0AA6270-839D-4A4B-8E60-5399835A1A37}"/>
              </a:ext>
            </a:extLst>
          </p:cNvPr>
          <p:cNvSpPr txBox="1"/>
          <p:nvPr/>
        </p:nvSpPr>
        <p:spPr>
          <a:xfrm>
            <a:off x="871709" y="4705960"/>
            <a:ext cx="15654866" cy="1154162"/>
          </a:xfrm>
          <a:prstGeom prst="rect">
            <a:avLst/>
          </a:prstGeom>
          <a:noFill/>
          <a:ln>
            <a:solidFill>
              <a:srgbClr val="8FCDD4"/>
            </a:solidFill>
          </a:ln>
        </p:spPr>
        <p:style>
          <a:lnRef idx="2">
            <a:schemeClr val="accent1"/>
          </a:lnRef>
          <a:fillRef idx="1">
            <a:schemeClr val="lt1"/>
          </a:fillRef>
          <a:effectRef idx="0">
            <a:schemeClr val="accent1"/>
          </a:effectRef>
          <a:fontRef idx="minor">
            <a:schemeClr val="dk1"/>
          </a:fontRef>
        </p:style>
        <p:txBody>
          <a:bodyPr wrap="square">
            <a:spAutoFit/>
          </a:bodyPr>
          <a:lstStyle/>
          <a:p>
            <a:pPr algn="r" rtl="1">
              <a:lnSpc>
                <a:spcPct val="150000"/>
              </a:lnSpc>
            </a:pPr>
            <a:r>
              <a:rPr lang="ar-KW" sz="2400" b="0" i="0" dirty="0">
                <a:solidFill>
                  <a:srgbClr val="333333"/>
                </a:solidFill>
                <a:effectLst/>
                <a:latin typeface="Sakkal Majalla" panose="02000000000000000000" pitchFamily="2" charset="-78"/>
                <a:cs typeface="Sakkal Majalla" panose="02000000000000000000" pitchFamily="2" charset="-78"/>
              </a:rPr>
              <a:t>استخدام أسلوب الفلترة من وقتٍ إلى آخر: يوجد في بعض الأحيان أسباب مُلحّة للتواصل مع شخص ما في العالم الافتراضي، أمّا وجود أشخاص لا يوجد بينهم أيّ معرفة على الواقع قد يُثير</a:t>
            </a:r>
            <a:r>
              <a:rPr lang="en-US" sz="2400" b="0" i="0" dirty="0">
                <a:solidFill>
                  <a:srgbClr val="333333"/>
                </a:solidFill>
                <a:effectLst/>
                <a:latin typeface="Sakkal Majalla" panose="02000000000000000000" pitchFamily="2" charset="-78"/>
                <a:cs typeface="Sakkal Majalla" panose="02000000000000000000" pitchFamily="2" charset="-78"/>
              </a:rPr>
              <a:t> </a:t>
            </a:r>
            <a:r>
              <a:rPr lang="ar-KW" sz="2400" b="0" i="0" dirty="0">
                <a:solidFill>
                  <a:srgbClr val="333333"/>
                </a:solidFill>
                <a:effectLst/>
                <a:latin typeface="Sakkal Majalla" panose="02000000000000000000" pitchFamily="2" charset="-78"/>
                <a:cs typeface="Sakkal Majalla" panose="02000000000000000000" pitchFamily="2" charset="-78"/>
              </a:rPr>
              <a:t>القلق، ممّا يعني أنّه من المهم القيام بحذف الأشخاص غير معروفين على وسائل التواصل؛ وذلك لتفادي ضياع الوقت، وخطر اختراق الخصوصية وغيرها من المشاكل.</a:t>
            </a:r>
            <a:endParaRPr lang="en-US" sz="2400" dirty="0">
              <a:latin typeface="Sakkal Majalla" panose="02000000000000000000" pitchFamily="2" charset="-78"/>
              <a:cs typeface="Sakkal Majalla" panose="02000000000000000000" pitchFamily="2" charset="-78"/>
            </a:endParaRPr>
          </a:p>
        </p:txBody>
      </p:sp>
      <p:sp>
        <p:nvSpPr>
          <p:cNvPr id="37" name="TextBox 36">
            <a:extLst>
              <a:ext uri="{FF2B5EF4-FFF2-40B4-BE49-F238E27FC236}">
                <a16:creationId xmlns:a16="http://schemas.microsoft.com/office/drawing/2014/main" id="{AE4E9392-0FE4-40CC-896C-017AA8F6056B}"/>
              </a:ext>
            </a:extLst>
          </p:cNvPr>
          <p:cNvSpPr txBox="1"/>
          <p:nvPr/>
        </p:nvSpPr>
        <p:spPr>
          <a:xfrm>
            <a:off x="860632" y="6122173"/>
            <a:ext cx="15697199" cy="830997"/>
          </a:xfrm>
          <a:prstGeom prst="rect">
            <a:avLst/>
          </a:prstGeom>
          <a:noFill/>
          <a:ln>
            <a:solidFill>
              <a:srgbClr val="FFC2B4"/>
            </a:solidFill>
          </a:ln>
        </p:spPr>
        <p:txBody>
          <a:bodyPr wrap="square">
            <a:spAutoFit/>
          </a:bodyPr>
          <a:lstStyle/>
          <a:p>
            <a:pPr algn="r" rtl="1"/>
            <a:r>
              <a:rPr lang="ar-KW" sz="2400" b="0" i="0" dirty="0">
                <a:solidFill>
                  <a:srgbClr val="333333"/>
                </a:solidFill>
                <a:effectLst/>
                <a:latin typeface="Sakkal Majalla" panose="02000000000000000000" pitchFamily="2" charset="-78"/>
                <a:cs typeface="Sakkal Majalla" panose="02000000000000000000" pitchFamily="2" charset="-78"/>
              </a:rPr>
              <a:t>وضع خطة: إنّ وضع خطة يُخصَص فيها وقت محدد لاستخدام مواقع التواصل الاجتماعي إلى جانب ما تبقّى من نشاطات أخرى، والالتزام بها يُعدّ سبيلاً إلى التخلص من قضاء وقت زائد على هذه المواقع.</a:t>
            </a:r>
            <a:endParaRPr lang="en-US" sz="2400" dirty="0">
              <a:latin typeface="Sakkal Majalla" panose="02000000000000000000" pitchFamily="2" charset="-78"/>
              <a:cs typeface="Sakkal Majalla" panose="02000000000000000000" pitchFamily="2" charset="-78"/>
            </a:endParaRPr>
          </a:p>
        </p:txBody>
      </p:sp>
      <p:sp>
        <p:nvSpPr>
          <p:cNvPr id="39" name="TextBox 38">
            <a:extLst>
              <a:ext uri="{FF2B5EF4-FFF2-40B4-BE49-F238E27FC236}">
                <a16:creationId xmlns:a16="http://schemas.microsoft.com/office/drawing/2014/main" id="{878BC9AD-8B58-4A64-8643-94C6D199CBE0}"/>
              </a:ext>
            </a:extLst>
          </p:cNvPr>
          <p:cNvSpPr txBox="1"/>
          <p:nvPr/>
        </p:nvSpPr>
        <p:spPr>
          <a:xfrm>
            <a:off x="860631" y="7309241"/>
            <a:ext cx="15654866" cy="830997"/>
          </a:xfrm>
          <a:prstGeom prst="rect">
            <a:avLst/>
          </a:prstGeom>
          <a:noFill/>
          <a:ln>
            <a:solidFill>
              <a:srgbClr val="DB7558"/>
            </a:solidFill>
          </a:ln>
        </p:spPr>
        <p:txBody>
          <a:bodyPr wrap="square">
            <a:spAutoFit/>
          </a:bodyPr>
          <a:lstStyle/>
          <a:p>
            <a:pPr algn="r" rtl="1"/>
            <a:r>
              <a:rPr lang="ar-KW" sz="2400" b="0" i="0" dirty="0">
                <a:solidFill>
                  <a:srgbClr val="333333"/>
                </a:solidFill>
                <a:effectLst/>
                <a:latin typeface="Sakkal Majalla" panose="02000000000000000000" pitchFamily="2" charset="-78"/>
                <a:cs typeface="Sakkal Majalla" panose="02000000000000000000" pitchFamily="2" charset="-78"/>
              </a:rPr>
              <a:t>تطوير هوايات جديدة: يقضي الأفراد أوقاتهم على شبكات التواصل الاجتماعي أحياناً هروباً من الفراغ، مما يعني أنّ تعلُّم مهارات جديدة مثل: الرقص، أو الرسم، أو القراءة، أو الكتابة، أو الموسيقى سيفيد الشخص في قضاء وقت أقل في تصفّح هذه المواقع عبر إشغال أوقاتهم في هذه الهوايات</a:t>
            </a:r>
            <a:endParaRPr lang="en-US" sz="2400" dirty="0">
              <a:latin typeface="Sakkal Majalla" panose="02000000000000000000" pitchFamily="2" charset="-78"/>
              <a:cs typeface="Sakkal Majalla" panose="02000000000000000000" pitchFamily="2" charset="-78"/>
            </a:endParaRPr>
          </a:p>
        </p:txBody>
      </p:sp>
      <p:sp>
        <p:nvSpPr>
          <p:cNvPr id="43" name="TextBox 42">
            <a:extLst>
              <a:ext uri="{FF2B5EF4-FFF2-40B4-BE49-F238E27FC236}">
                <a16:creationId xmlns:a16="http://schemas.microsoft.com/office/drawing/2014/main" id="{78150AF9-B09F-4491-9027-938425A60115}"/>
              </a:ext>
            </a:extLst>
          </p:cNvPr>
          <p:cNvSpPr txBox="1"/>
          <p:nvPr/>
        </p:nvSpPr>
        <p:spPr>
          <a:xfrm>
            <a:off x="849554" y="8571515"/>
            <a:ext cx="15697199" cy="830997"/>
          </a:xfrm>
          <a:prstGeom prst="rect">
            <a:avLst/>
          </a:prstGeom>
          <a:noFill/>
          <a:ln>
            <a:solidFill>
              <a:srgbClr val="D7E4BD"/>
            </a:solidFill>
          </a:ln>
        </p:spPr>
        <p:txBody>
          <a:bodyPr wrap="square">
            <a:spAutoFit/>
          </a:bodyPr>
          <a:lstStyle/>
          <a:p>
            <a:pPr algn="r" rtl="1"/>
            <a:r>
              <a:rPr lang="ar-KW" sz="2400" dirty="0">
                <a:latin typeface="Sakkal Majalla" panose="02000000000000000000" pitchFamily="2" charset="-78"/>
                <a:cs typeface="Sakkal Majalla" panose="02000000000000000000" pitchFamily="2" charset="-78"/>
              </a:rPr>
              <a:t>تبنِّي نمط حياة صحي: يعمل تبنِّي أساليب حياة صحية مثل: الانضمام إلى نادي رياضي، والاهتمام بنظام غذائي صحي على تغيير عادات الشخص تلقائياً حيث يكون قضاء وقت كبير على شبكة الإنترنت واحدة منها.</a:t>
            </a:r>
          </a:p>
        </p:txBody>
      </p:sp>
      <p:pic>
        <p:nvPicPr>
          <p:cNvPr id="44" name="Picture 7">
            <a:extLst>
              <a:ext uri="{FF2B5EF4-FFF2-40B4-BE49-F238E27FC236}">
                <a16:creationId xmlns:a16="http://schemas.microsoft.com/office/drawing/2014/main" id="{1B98257B-1F34-433E-9BDF-0D2A40F8E0D5}"/>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rcRect/>
          <a:stretch>
            <a:fillRect/>
          </a:stretch>
        </p:blipFill>
        <p:spPr>
          <a:xfrm>
            <a:off x="16777899" y="8642662"/>
            <a:ext cx="656591" cy="73699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302326"/>
        </a:solidFill>
        <a:effectLst/>
      </p:bgPr>
    </p:bg>
    <p:spTree>
      <p:nvGrpSpPr>
        <p:cNvPr id="1" name=""/>
        <p:cNvGrpSpPr/>
        <p:nvPr/>
      </p:nvGrpSpPr>
      <p:grpSpPr>
        <a:xfrm>
          <a:off x="0" y="0"/>
          <a:ext cx="0" cy="0"/>
          <a:chOff x="0" y="0"/>
          <a:chExt cx="0" cy="0"/>
        </a:xfrm>
      </p:grpSpPr>
      <p:pic>
        <p:nvPicPr>
          <p:cNvPr id="4" name="Picture 4"/>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0481035" y="442572"/>
            <a:ext cx="438710" cy="407601"/>
          </a:xfrm>
          <a:prstGeom prst="rect">
            <a:avLst/>
          </a:prstGeom>
        </p:spPr>
      </p:pic>
      <p:pic>
        <p:nvPicPr>
          <p:cNvPr id="5" name="Picture 5"/>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7259300" y="2124901"/>
            <a:ext cx="438710" cy="407601"/>
          </a:xfrm>
          <a:prstGeom prst="rect">
            <a:avLst/>
          </a:prstGeom>
        </p:spPr>
      </p:pic>
      <p:pic>
        <p:nvPicPr>
          <p:cNvPr id="6" name="Picture 6"/>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7973395" y="7111089"/>
            <a:ext cx="438710" cy="407601"/>
          </a:xfrm>
          <a:prstGeom prst="rect">
            <a:avLst/>
          </a:prstGeom>
        </p:spPr>
      </p:pic>
      <p:pic>
        <p:nvPicPr>
          <p:cNvPr id="7" name="Picture 7"/>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597802" y="9258300"/>
            <a:ext cx="438710" cy="407601"/>
          </a:xfrm>
          <a:prstGeom prst="rect">
            <a:avLst/>
          </a:prstGeom>
        </p:spPr>
      </p:pic>
      <p:pic>
        <p:nvPicPr>
          <p:cNvPr id="8" name="Picture 8"/>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4912591" y="101585"/>
            <a:ext cx="438710" cy="407601"/>
          </a:xfrm>
          <a:prstGeom prst="rect">
            <a:avLst/>
          </a:prstGeom>
        </p:spPr>
      </p:pic>
      <p:pic>
        <p:nvPicPr>
          <p:cNvPr id="9" name="Picture 9"/>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5948062" y="4804524"/>
            <a:ext cx="438710" cy="407601"/>
          </a:xfrm>
          <a:prstGeom prst="rect">
            <a:avLst/>
          </a:prstGeom>
        </p:spPr>
      </p:pic>
      <p:pic>
        <p:nvPicPr>
          <p:cNvPr id="10" name="Picture 10"/>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6633065" y="9730746"/>
            <a:ext cx="438710" cy="407601"/>
          </a:xfrm>
          <a:prstGeom prst="rect">
            <a:avLst/>
          </a:prstGeom>
        </p:spPr>
      </p:pic>
      <p:grpSp>
        <p:nvGrpSpPr>
          <p:cNvPr id="11" name="Group 11"/>
          <p:cNvGrpSpPr/>
          <p:nvPr/>
        </p:nvGrpSpPr>
        <p:grpSpPr>
          <a:xfrm>
            <a:off x="110401" y="-102215"/>
            <a:ext cx="5109220" cy="10240562"/>
            <a:chOff x="0" y="0"/>
            <a:chExt cx="6812294" cy="13654083"/>
          </a:xfrm>
        </p:grpSpPr>
        <p:pic>
          <p:nvPicPr>
            <p:cNvPr id="12" name="Picture 12"/>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584946" y="998117"/>
              <a:ext cx="584946" cy="543468"/>
            </a:xfrm>
            <a:prstGeom prst="rect">
              <a:avLst/>
            </a:prstGeom>
          </p:spPr>
        </p:pic>
        <p:pic>
          <p:nvPicPr>
            <p:cNvPr id="13" name="Picture 13"/>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0" y="8301067"/>
              <a:ext cx="584946" cy="543468"/>
            </a:xfrm>
            <a:prstGeom prst="rect">
              <a:avLst/>
            </a:prstGeom>
          </p:spPr>
        </p:pic>
        <p:pic>
          <p:nvPicPr>
            <p:cNvPr id="14" name="Picture 14"/>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5642401" y="11635813"/>
              <a:ext cx="584946" cy="543468"/>
            </a:xfrm>
            <a:prstGeom prst="rect">
              <a:avLst/>
            </a:prstGeom>
          </p:spPr>
        </p:pic>
        <p:pic>
          <p:nvPicPr>
            <p:cNvPr id="15" name="Picture 15"/>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6227347" y="0"/>
              <a:ext cx="584946" cy="543468"/>
            </a:xfrm>
            <a:prstGeom prst="rect">
              <a:avLst/>
            </a:prstGeom>
          </p:spPr>
        </p:pic>
        <p:pic>
          <p:nvPicPr>
            <p:cNvPr id="16" name="Picture 16"/>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2701438" y="3995948"/>
              <a:ext cx="584946" cy="543468"/>
            </a:xfrm>
            <a:prstGeom prst="rect">
              <a:avLst/>
            </a:prstGeom>
          </p:spPr>
        </p:pic>
        <p:pic>
          <p:nvPicPr>
            <p:cNvPr id="17" name="Picture 17"/>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931925" y="13110615"/>
              <a:ext cx="584946" cy="543468"/>
            </a:xfrm>
            <a:prstGeom prst="rect">
              <a:avLst/>
            </a:prstGeom>
          </p:spPr>
        </p:pic>
      </p:grpSp>
      <p:grpSp>
        <p:nvGrpSpPr>
          <p:cNvPr id="18" name="Group 7">
            <a:extLst>
              <a:ext uri="{FF2B5EF4-FFF2-40B4-BE49-F238E27FC236}">
                <a16:creationId xmlns:a16="http://schemas.microsoft.com/office/drawing/2014/main" id="{8AD6B307-AAC2-4FFA-8078-2DD6F09A01ED}"/>
              </a:ext>
            </a:extLst>
          </p:cNvPr>
          <p:cNvGrpSpPr>
            <a:grpSpLocks noChangeAspect="1"/>
          </p:cNvGrpSpPr>
          <p:nvPr/>
        </p:nvGrpSpPr>
        <p:grpSpPr>
          <a:xfrm>
            <a:off x="9753600" y="3041303"/>
            <a:ext cx="8274963" cy="6137264"/>
            <a:chOff x="0" y="0"/>
            <a:chExt cx="13716000" cy="10172700"/>
          </a:xfrm>
        </p:grpSpPr>
        <p:sp>
          <p:nvSpPr>
            <p:cNvPr id="19" name="Freeform 8">
              <a:extLst>
                <a:ext uri="{FF2B5EF4-FFF2-40B4-BE49-F238E27FC236}">
                  <a16:creationId xmlns:a16="http://schemas.microsoft.com/office/drawing/2014/main" id="{755BE002-1AF5-41E3-B6A1-B9AF06372BD3}"/>
                </a:ext>
              </a:extLst>
            </p:cNvPr>
            <p:cNvSpPr/>
            <p:nvPr/>
          </p:nvSpPr>
          <p:spPr>
            <a:xfrm>
              <a:off x="0" y="0"/>
              <a:ext cx="13716000" cy="10172700"/>
            </a:xfrm>
            <a:custGeom>
              <a:avLst/>
              <a:gdLst/>
              <a:ahLst/>
              <a:cxnLst/>
              <a:rect l="l" t="t" r="r" b="b"/>
              <a:pathLst>
                <a:path w="13716000" h="10172700">
                  <a:moveTo>
                    <a:pt x="0" y="0"/>
                  </a:moveTo>
                  <a:lnTo>
                    <a:pt x="13716000" y="0"/>
                  </a:lnTo>
                  <a:lnTo>
                    <a:pt x="13716000" y="10172700"/>
                  </a:lnTo>
                  <a:lnTo>
                    <a:pt x="0" y="10172700"/>
                  </a:lnTo>
                  <a:close/>
                </a:path>
              </a:pathLst>
            </a:custGeom>
            <a:blipFill>
              <a:blip r:embed="rId6"/>
              <a:stretch>
                <a:fillRect t="-393" b="-393"/>
              </a:stretch>
            </a:blipFill>
          </p:spPr>
        </p:sp>
        <p:sp>
          <p:nvSpPr>
            <p:cNvPr id="20" name="Freeform 9">
              <a:extLst>
                <a:ext uri="{FF2B5EF4-FFF2-40B4-BE49-F238E27FC236}">
                  <a16:creationId xmlns:a16="http://schemas.microsoft.com/office/drawing/2014/main" id="{842469A5-A175-4264-A979-144EC9DFCD73}"/>
                </a:ext>
              </a:extLst>
            </p:cNvPr>
            <p:cNvSpPr/>
            <p:nvPr/>
          </p:nvSpPr>
          <p:spPr>
            <a:xfrm>
              <a:off x="393700" y="615950"/>
              <a:ext cx="12941300" cy="9107742"/>
            </a:xfrm>
            <a:custGeom>
              <a:avLst/>
              <a:gdLst/>
              <a:ahLst/>
              <a:cxnLst/>
              <a:rect l="l" t="t" r="r" b="b"/>
              <a:pathLst>
                <a:path w="12941300" h="9107742">
                  <a:moveTo>
                    <a:pt x="12815112" y="9107742"/>
                  </a:moveTo>
                  <a:lnTo>
                    <a:pt x="126187" y="9107742"/>
                  </a:lnTo>
                  <a:cubicBezTo>
                    <a:pt x="56502" y="9107742"/>
                    <a:pt x="0" y="9051252"/>
                    <a:pt x="0" y="8981555"/>
                  </a:cubicBezTo>
                  <a:lnTo>
                    <a:pt x="0" y="0"/>
                  </a:lnTo>
                  <a:lnTo>
                    <a:pt x="12941300" y="0"/>
                  </a:lnTo>
                  <a:lnTo>
                    <a:pt x="12941300" y="8981554"/>
                  </a:lnTo>
                  <a:cubicBezTo>
                    <a:pt x="12941300" y="9051239"/>
                    <a:pt x="12884810" y="9107742"/>
                    <a:pt x="12815112" y="9107742"/>
                  </a:cubicBezTo>
                  <a:close/>
                </a:path>
              </a:pathLst>
            </a:custGeom>
            <a: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a:blipFill>
          </p:spPr>
        </p:sp>
      </p:grpSp>
      <p:sp>
        <p:nvSpPr>
          <p:cNvPr id="21" name="TextBox 20">
            <a:extLst>
              <a:ext uri="{FF2B5EF4-FFF2-40B4-BE49-F238E27FC236}">
                <a16:creationId xmlns:a16="http://schemas.microsoft.com/office/drawing/2014/main" id="{A0F78A77-60A3-48F6-9E96-2C6A970E0EBC}"/>
              </a:ext>
            </a:extLst>
          </p:cNvPr>
          <p:cNvSpPr txBox="1"/>
          <p:nvPr/>
        </p:nvSpPr>
        <p:spPr>
          <a:xfrm>
            <a:off x="564350" y="3659280"/>
            <a:ext cx="7627620" cy="830997"/>
          </a:xfrm>
          <a:prstGeom prst="rect">
            <a:avLst/>
          </a:prstGeom>
          <a:noFill/>
        </p:spPr>
        <p:txBody>
          <a:bodyPr wrap="square">
            <a:spAutoFit/>
          </a:bodyPr>
          <a:lstStyle/>
          <a:p>
            <a:pPr algn="r" rtl="1"/>
            <a:r>
              <a:rPr lang="ar-KW" sz="4800" b="0" i="0" dirty="0">
                <a:solidFill>
                  <a:schemeClr val="bg1">
                    <a:lumMod val="95000"/>
                  </a:schemeClr>
                </a:solidFill>
                <a:effectLst/>
                <a:latin typeface="Hacen Algeria" panose="02000500000000000000" pitchFamily="2" charset="-78"/>
                <a:cs typeface="Hacen Algeria" panose="02000500000000000000" pitchFamily="2" charset="-78"/>
              </a:rPr>
              <a:t>عامل بياناتك كشيء ثمين</a:t>
            </a:r>
            <a:endParaRPr lang="en-US" sz="4800" dirty="0">
              <a:solidFill>
                <a:schemeClr val="bg1">
                  <a:lumMod val="95000"/>
                </a:schemeClr>
              </a:solidFill>
              <a:latin typeface="Hacen Algeria" panose="02000500000000000000" pitchFamily="2" charset="-78"/>
              <a:cs typeface="Hacen Algeria" panose="02000500000000000000" pitchFamily="2" charset="-78"/>
            </a:endParaRPr>
          </a:p>
        </p:txBody>
      </p:sp>
      <p:pic>
        <p:nvPicPr>
          <p:cNvPr id="22" name="Picture 21" descr="Icon&#10;&#10;Description automatically generated">
            <a:extLst>
              <a:ext uri="{FF2B5EF4-FFF2-40B4-BE49-F238E27FC236}">
                <a16:creationId xmlns:a16="http://schemas.microsoft.com/office/drawing/2014/main" id="{410D4F6A-48B2-4067-8071-D1DAC15E67B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796150" y="1007310"/>
            <a:ext cx="2017780" cy="2017780"/>
          </a:xfrm>
          <a:prstGeom prst="rect">
            <a:avLst/>
          </a:prstGeom>
        </p:spPr>
      </p:pic>
      <p:pic>
        <p:nvPicPr>
          <p:cNvPr id="23" name="Picture 15">
            <a:extLst>
              <a:ext uri="{FF2B5EF4-FFF2-40B4-BE49-F238E27FC236}">
                <a16:creationId xmlns:a16="http://schemas.microsoft.com/office/drawing/2014/main" id="{948BB560-BC3B-4137-9E36-0737C4A38488}"/>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1717737" y="5556858"/>
            <a:ext cx="7139674" cy="1392236"/>
          </a:xfrm>
          <a:prstGeom prst="rect">
            <a:avLst/>
          </a:prstGeom>
        </p:spPr>
      </p:pic>
      <p:sp>
        <p:nvSpPr>
          <p:cNvPr id="24" name="TextBox 3">
            <a:extLst>
              <a:ext uri="{FF2B5EF4-FFF2-40B4-BE49-F238E27FC236}">
                <a16:creationId xmlns:a16="http://schemas.microsoft.com/office/drawing/2014/main" id="{0541FD1B-71FD-4CF5-94A4-D876F49EC15A}"/>
              </a:ext>
            </a:extLst>
          </p:cNvPr>
          <p:cNvSpPr txBox="1"/>
          <p:nvPr/>
        </p:nvSpPr>
        <p:spPr>
          <a:xfrm>
            <a:off x="1486988" y="5725333"/>
            <a:ext cx="7139674" cy="923330"/>
          </a:xfrm>
          <a:prstGeom prst="rect">
            <a:avLst/>
          </a:prstGeom>
        </p:spPr>
        <p:txBody>
          <a:bodyPr wrap="square" lIns="0" tIns="0" rIns="0" bIns="0" rtlCol="0" anchor="t">
            <a:spAutoFit/>
          </a:bodyPr>
          <a:lstStyle/>
          <a:p>
            <a:pPr algn="r" rtl="1">
              <a:lnSpc>
                <a:spcPts val="8000"/>
              </a:lnSpc>
            </a:pPr>
            <a:r>
              <a:rPr lang="ar-KW" sz="4000" dirty="0">
                <a:latin typeface="Sakkal Majalla" panose="02000000000000000000" pitchFamily="2" charset="-78"/>
                <a:cs typeface="Sakkal Majalla" panose="02000000000000000000" pitchFamily="2" charset="-78"/>
              </a:rPr>
              <a:t>خطوات عملية لزيادة أمنك على شبكة الإنترنت.</a:t>
            </a:r>
            <a:endParaRPr lang="en-US" sz="4000" dirty="0">
              <a:latin typeface="Sakkal Majalla" panose="02000000000000000000" pitchFamily="2" charset="-78"/>
              <a:cs typeface="Sakkal Majalla" panose="02000000000000000000" pitchFamily="2" charset="-78"/>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AEADD"/>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29941" y="1079784"/>
            <a:ext cx="438710" cy="407601"/>
          </a:xfrm>
          <a:prstGeom prst="rect">
            <a:avLst/>
          </a:prstGeom>
        </p:spPr>
      </p:pic>
      <p:pic>
        <p:nvPicPr>
          <p:cNvPr id="3" name="Picture 3"/>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79083" y="4138075"/>
            <a:ext cx="438710" cy="407601"/>
          </a:xfrm>
          <a:prstGeom prst="rect">
            <a:avLst/>
          </a:prstGeom>
        </p:spPr>
      </p:pic>
      <p:pic>
        <p:nvPicPr>
          <p:cNvPr id="4" name="Picture 4"/>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775745" y="6466254"/>
            <a:ext cx="438710" cy="407601"/>
          </a:xfrm>
          <a:prstGeom prst="rect">
            <a:avLst/>
          </a:prstGeom>
        </p:spPr>
      </p:pic>
      <p:pic>
        <p:nvPicPr>
          <p:cNvPr id="5" name="Picture 5"/>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4780912" y="-102215"/>
            <a:ext cx="438710" cy="407601"/>
          </a:xfrm>
          <a:prstGeom prst="rect">
            <a:avLst/>
          </a:prstGeom>
        </p:spPr>
      </p:pic>
      <p:pic>
        <p:nvPicPr>
          <p:cNvPr id="6" name="Picture 6"/>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8021020" y="3592681"/>
            <a:ext cx="438710" cy="407601"/>
          </a:xfrm>
          <a:prstGeom prst="rect">
            <a:avLst/>
          </a:prstGeom>
        </p:spPr>
      </p:pic>
      <p:pic>
        <p:nvPicPr>
          <p:cNvPr id="7" name="Picture 7"/>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6820590" y="8646898"/>
            <a:ext cx="438710" cy="407601"/>
          </a:xfrm>
          <a:prstGeom prst="rect">
            <a:avLst/>
          </a:prstGeom>
        </p:spPr>
      </p:pic>
      <p:pic>
        <p:nvPicPr>
          <p:cNvPr id="8" name="Picture 8"/>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3841017" y="9054499"/>
            <a:ext cx="438710" cy="407601"/>
          </a:xfrm>
          <a:prstGeom prst="rect">
            <a:avLst/>
          </a:prstGeom>
        </p:spPr>
      </p:pic>
      <p:pic>
        <p:nvPicPr>
          <p:cNvPr id="9" name="Picture 9"/>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5725031" y="1283585"/>
            <a:ext cx="438710" cy="407601"/>
          </a:xfrm>
          <a:prstGeom prst="rect">
            <a:avLst/>
          </a:prstGeom>
        </p:spPr>
      </p:pic>
      <p:pic>
        <p:nvPicPr>
          <p:cNvPr id="10" name="Picture 10"/>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4946491" y="6375963"/>
            <a:ext cx="438710" cy="407601"/>
          </a:xfrm>
          <a:prstGeom prst="rect">
            <a:avLst/>
          </a:prstGeom>
        </p:spPr>
      </p:pic>
      <p:pic>
        <p:nvPicPr>
          <p:cNvPr id="11" name="Picture 11"/>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2337589" y="9946074"/>
            <a:ext cx="438710" cy="407601"/>
          </a:xfrm>
          <a:prstGeom prst="rect">
            <a:avLst/>
          </a:prstGeom>
        </p:spPr>
      </p:pic>
      <p:pic>
        <p:nvPicPr>
          <p:cNvPr id="12" name="Picture 12"/>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359627" y="9879399"/>
            <a:ext cx="438710" cy="407601"/>
          </a:xfrm>
          <a:prstGeom prst="rect">
            <a:avLst/>
          </a:prstGeom>
        </p:spPr>
      </p:pic>
      <p:pic>
        <p:nvPicPr>
          <p:cNvPr id="16" name="Picture 16"/>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7082260" y="6068555"/>
            <a:ext cx="656591" cy="736990"/>
          </a:xfrm>
          <a:prstGeom prst="rect">
            <a:avLst/>
          </a:prstGeom>
        </p:spPr>
      </p:pic>
      <p:sp>
        <p:nvSpPr>
          <p:cNvPr id="24" name="TextBox 23">
            <a:extLst>
              <a:ext uri="{FF2B5EF4-FFF2-40B4-BE49-F238E27FC236}">
                <a16:creationId xmlns:a16="http://schemas.microsoft.com/office/drawing/2014/main" id="{ED462EF9-C119-44C7-9F35-447B01C4EB2F}"/>
              </a:ext>
            </a:extLst>
          </p:cNvPr>
          <p:cNvSpPr txBox="1"/>
          <p:nvPr/>
        </p:nvSpPr>
        <p:spPr>
          <a:xfrm>
            <a:off x="685800" y="1229570"/>
            <a:ext cx="16916400" cy="1754326"/>
          </a:xfrm>
          <a:prstGeom prst="rect">
            <a:avLst/>
          </a:prstGeom>
          <a:noFill/>
        </p:spPr>
        <p:txBody>
          <a:bodyPr wrap="square">
            <a:spAutoFit/>
          </a:bodyPr>
          <a:lstStyle/>
          <a:p>
            <a:pPr algn="r" rtl="1"/>
            <a:r>
              <a:rPr lang="ar-KW" sz="3600" b="0" i="0" dirty="0">
                <a:solidFill>
                  <a:srgbClr val="243F8A"/>
                </a:solidFill>
                <a:effectLst/>
                <a:latin typeface="Sakkal Majalla" panose="02000000000000000000" pitchFamily="2" charset="-78"/>
                <a:cs typeface="Sakkal Majalla" panose="02000000000000000000" pitchFamily="2" charset="-78"/>
              </a:rPr>
              <a:t>أقفال الشاشة: إن كلمات المرور، أو الأنماط، أو البصمات، أو هوية الوجه التي تستخدمها للدخول إلى جهازك، بعض من أفضل الدفاعات التي تستخدمها ضد من يريد الدخول إلى جهازك. إلا أن هناك كثيرًا من الأنواع المتوافرة وقد يكون من الصعب معرفة أي منها يناسبك.</a:t>
            </a:r>
          </a:p>
        </p:txBody>
      </p:sp>
      <p:sp>
        <p:nvSpPr>
          <p:cNvPr id="25" name="Oval 24">
            <a:extLst>
              <a:ext uri="{FF2B5EF4-FFF2-40B4-BE49-F238E27FC236}">
                <a16:creationId xmlns:a16="http://schemas.microsoft.com/office/drawing/2014/main" id="{4AF98C20-3779-48FF-B179-9850BB609C20}"/>
              </a:ext>
            </a:extLst>
          </p:cNvPr>
          <p:cNvSpPr/>
          <p:nvPr/>
        </p:nvSpPr>
        <p:spPr>
          <a:xfrm>
            <a:off x="10134600" y="2867803"/>
            <a:ext cx="6553200" cy="5794335"/>
          </a:xfrm>
          <a:prstGeom prst="ellipse">
            <a:avLst/>
          </a:prstGeom>
          <a:solidFill>
            <a:schemeClr val="accent4">
              <a:lumMod val="75000"/>
            </a:schemeClr>
          </a:solidFill>
          <a:effectLst>
            <a:glow rad="228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KW" sz="4800" b="0" i="0" dirty="0">
                <a:solidFill>
                  <a:schemeClr val="bg1"/>
                </a:solidFill>
                <a:effectLst>
                  <a:glow rad="228600">
                    <a:schemeClr val="accent2">
                      <a:satMod val="175000"/>
                      <a:alpha val="40000"/>
                    </a:schemeClr>
                  </a:glow>
                </a:effectLst>
                <a:latin typeface="Sakkal Majalla" panose="02000000000000000000" pitchFamily="2" charset="-78"/>
                <a:cs typeface="Sakkal Majalla" panose="02000000000000000000" pitchFamily="2" charset="-78"/>
              </a:rPr>
              <a:t>إن وجود أي قفل على جوالك أو التابلت أو الكمبيوتر يعطيك حماية أفضل من عدم وجود قفل على الإطلاق</a:t>
            </a:r>
          </a:p>
        </p:txBody>
      </p:sp>
      <p:pic>
        <p:nvPicPr>
          <p:cNvPr id="26" name="Picture 25" descr="A picture containing text&#10;&#10;Description automatically generated">
            <a:extLst>
              <a:ext uri="{FF2B5EF4-FFF2-40B4-BE49-F238E27FC236}">
                <a16:creationId xmlns:a16="http://schemas.microsoft.com/office/drawing/2014/main" id="{3813D38C-03A2-4388-AD1C-069944FEEF96}"/>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1371600" y="2967426"/>
            <a:ext cx="7239000" cy="5702332"/>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AEADD"/>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8492741" y="7299615"/>
            <a:ext cx="2036199" cy="388729"/>
          </a:xfrm>
          <a:prstGeom prst="rect">
            <a:avLst/>
          </a:prstGeom>
        </p:spPr>
      </p:pic>
      <p:pic>
        <p:nvPicPr>
          <p:cNvPr id="4" name="Picture 4"/>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0481035" y="442572"/>
            <a:ext cx="438710" cy="407601"/>
          </a:xfrm>
          <a:prstGeom prst="rect">
            <a:avLst/>
          </a:prstGeom>
        </p:spPr>
      </p:pic>
      <p:pic>
        <p:nvPicPr>
          <p:cNvPr id="5" name="Picture 5"/>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7259300" y="2124901"/>
            <a:ext cx="438710" cy="407601"/>
          </a:xfrm>
          <a:prstGeom prst="rect">
            <a:avLst/>
          </a:prstGeom>
        </p:spPr>
      </p:pic>
      <p:pic>
        <p:nvPicPr>
          <p:cNvPr id="6" name="Picture 6"/>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7973395" y="7111089"/>
            <a:ext cx="438710" cy="407601"/>
          </a:xfrm>
          <a:prstGeom prst="rect">
            <a:avLst/>
          </a:prstGeom>
        </p:spPr>
      </p:pic>
      <p:pic>
        <p:nvPicPr>
          <p:cNvPr id="7" name="Picture 7"/>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1597802" y="9258300"/>
            <a:ext cx="438710" cy="407601"/>
          </a:xfrm>
          <a:prstGeom prst="rect">
            <a:avLst/>
          </a:prstGeom>
        </p:spPr>
      </p:pic>
      <p:pic>
        <p:nvPicPr>
          <p:cNvPr id="8" name="Picture 8"/>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14912591" y="101585"/>
            <a:ext cx="438710" cy="407601"/>
          </a:xfrm>
          <a:prstGeom prst="rect">
            <a:avLst/>
          </a:prstGeom>
        </p:spPr>
      </p:pic>
      <p:pic>
        <p:nvPicPr>
          <p:cNvPr id="9" name="Picture 9"/>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15948062" y="4804524"/>
            <a:ext cx="438710" cy="407601"/>
          </a:xfrm>
          <a:prstGeom prst="rect">
            <a:avLst/>
          </a:prstGeom>
        </p:spPr>
      </p:pic>
      <p:pic>
        <p:nvPicPr>
          <p:cNvPr id="10" name="Picture 10"/>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16633065" y="9730746"/>
            <a:ext cx="438710" cy="407601"/>
          </a:xfrm>
          <a:prstGeom prst="rect">
            <a:avLst/>
          </a:prstGeom>
        </p:spPr>
      </p:pic>
      <p:pic>
        <p:nvPicPr>
          <p:cNvPr id="11" name="Picture 11"/>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549111" y="646372"/>
            <a:ext cx="438710" cy="407601"/>
          </a:xfrm>
          <a:prstGeom prst="rect">
            <a:avLst/>
          </a:prstGeom>
        </p:spPr>
      </p:pic>
      <p:pic>
        <p:nvPicPr>
          <p:cNvPr id="12" name="Picture 12"/>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10401" y="6123585"/>
            <a:ext cx="438710" cy="407601"/>
          </a:xfrm>
          <a:prstGeom prst="rect">
            <a:avLst/>
          </a:prstGeom>
        </p:spPr>
      </p:pic>
      <p:pic>
        <p:nvPicPr>
          <p:cNvPr id="13" name="Picture 13"/>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4342202" y="8624644"/>
            <a:ext cx="438710" cy="407601"/>
          </a:xfrm>
          <a:prstGeom prst="rect">
            <a:avLst/>
          </a:prstGeom>
        </p:spPr>
      </p:pic>
      <p:pic>
        <p:nvPicPr>
          <p:cNvPr id="14" name="Picture 14"/>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4780912" y="-102215"/>
            <a:ext cx="438710" cy="407601"/>
          </a:xfrm>
          <a:prstGeom prst="rect">
            <a:avLst/>
          </a:prstGeom>
        </p:spPr>
      </p:pic>
      <p:pic>
        <p:nvPicPr>
          <p:cNvPr id="15" name="Picture 15"/>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2136480" y="2894745"/>
            <a:ext cx="438710" cy="407601"/>
          </a:xfrm>
          <a:prstGeom prst="rect">
            <a:avLst/>
          </a:prstGeom>
        </p:spPr>
      </p:pic>
      <p:pic>
        <p:nvPicPr>
          <p:cNvPr id="16" name="Picture 16"/>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809345" y="9730746"/>
            <a:ext cx="438710" cy="407601"/>
          </a:xfrm>
          <a:prstGeom prst="rect">
            <a:avLst/>
          </a:prstGeom>
        </p:spPr>
      </p:pic>
      <p:sp>
        <p:nvSpPr>
          <p:cNvPr id="22" name="TextBox 2">
            <a:extLst>
              <a:ext uri="{FF2B5EF4-FFF2-40B4-BE49-F238E27FC236}">
                <a16:creationId xmlns:a16="http://schemas.microsoft.com/office/drawing/2014/main" id="{E391B52D-C21A-4BE3-A75F-B4C8E0BEB4B6}"/>
              </a:ext>
            </a:extLst>
          </p:cNvPr>
          <p:cNvSpPr txBox="1"/>
          <p:nvPr/>
        </p:nvSpPr>
        <p:spPr>
          <a:xfrm>
            <a:off x="5486400" y="419100"/>
            <a:ext cx="12230100" cy="923330"/>
          </a:xfrm>
          <a:prstGeom prst="rect">
            <a:avLst/>
          </a:prstGeom>
        </p:spPr>
        <p:txBody>
          <a:bodyPr wrap="square" lIns="0" tIns="0" rIns="0" bIns="0" rtlCol="0" anchor="t">
            <a:spAutoFit/>
          </a:bodyPr>
          <a:lstStyle/>
          <a:p>
            <a:pPr algn="r">
              <a:lnSpc>
                <a:spcPts val="8000"/>
              </a:lnSpc>
            </a:pPr>
            <a:r>
              <a:rPr lang="ar-KW" sz="3200" dirty="0">
                <a:solidFill>
                  <a:srgbClr val="2B2B2B"/>
                </a:solidFill>
                <a:latin typeface="Sakkal Majalla" panose="02000000000000000000" pitchFamily="2" charset="-78"/>
                <a:cs typeface="Sakkal Majalla" panose="02000000000000000000" pitchFamily="2" charset="-78"/>
              </a:rPr>
              <a:t>إن إنشاء كلمات مرور قوية أمر سهل. كل ما عليك فعله هو اتّباع بعض المبادئ الأساسية.</a:t>
            </a:r>
            <a:endParaRPr lang="en-US" sz="3200" dirty="0">
              <a:solidFill>
                <a:srgbClr val="2B2B2B"/>
              </a:solidFill>
              <a:latin typeface="Sakkal Majalla" panose="02000000000000000000" pitchFamily="2" charset="-78"/>
              <a:cs typeface="Sakkal Majalla" panose="02000000000000000000" pitchFamily="2" charset="-78"/>
            </a:endParaRPr>
          </a:p>
        </p:txBody>
      </p:sp>
      <p:pic>
        <p:nvPicPr>
          <p:cNvPr id="23" name="Picture 22" descr="Icon&#10;&#10;Description automatically generated">
            <a:extLst>
              <a:ext uri="{FF2B5EF4-FFF2-40B4-BE49-F238E27FC236}">
                <a16:creationId xmlns:a16="http://schemas.microsoft.com/office/drawing/2014/main" id="{2FED4AD2-D3FF-405E-A399-949D369A01C6}"/>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1828800" y="419100"/>
            <a:ext cx="1736040" cy="1736040"/>
          </a:xfrm>
          <a:prstGeom prst="rect">
            <a:avLst/>
          </a:prstGeom>
        </p:spPr>
      </p:pic>
      <p:graphicFrame>
        <p:nvGraphicFramePr>
          <p:cNvPr id="24" name="Diagram 23">
            <a:extLst>
              <a:ext uri="{FF2B5EF4-FFF2-40B4-BE49-F238E27FC236}">
                <a16:creationId xmlns:a16="http://schemas.microsoft.com/office/drawing/2014/main" id="{8CEB8879-31F7-4F63-9EBA-4C6D6E5A514C}"/>
              </a:ext>
            </a:extLst>
          </p:cNvPr>
          <p:cNvGraphicFramePr/>
          <p:nvPr/>
        </p:nvGraphicFramePr>
        <p:xfrm>
          <a:off x="8686800" y="1943100"/>
          <a:ext cx="9277350" cy="8128000"/>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graphicFrame>
        <p:nvGraphicFramePr>
          <p:cNvPr id="25" name="Diagram 24">
            <a:extLst>
              <a:ext uri="{FF2B5EF4-FFF2-40B4-BE49-F238E27FC236}">
                <a16:creationId xmlns:a16="http://schemas.microsoft.com/office/drawing/2014/main" id="{282F9020-C339-4E08-B9F5-D344629284E0}"/>
              </a:ext>
            </a:extLst>
          </p:cNvPr>
          <p:cNvGraphicFramePr/>
          <p:nvPr/>
        </p:nvGraphicFramePr>
        <p:xfrm>
          <a:off x="2282598" y="1809790"/>
          <a:ext cx="7924800" cy="8128000"/>
        </p:xfrm>
        <a:graphic>
          <a:graphicData uri="http://schemas.openxmlformats.org/drawingml/2006/diagram">
            <dgm:relIds xmlns:dgm="http://schemas.openxmlformats.org/drawingml/2006/diagram" xmlns:r="http://schemas.openxmlformats.org/officeDocument/2006/relationships" r:dm="rId15" r:lo="rId16" r:qs="rId17" r:cs="rId18"/>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AEADD"/>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0481035" y="442572"/>
            <a:ext cx="438710" cy="407601"/>
          </a:xfrm>
          <a:prstGeom prst="rect">
            <a:avLst/>
          </a:prstGeom>
        </p:spPr>
      </p:pic>
      <p:pic>
        <p:nvPicPr>
          <p:cNvPr id="3" name="Picture 3"/>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7259300" y="2124901"/>
            <a:ext cx="438710" cy="407601"/>
          </a:xfrm>
          <a:prstGeom prst="rect">
            <a:avLst/>
          </a:prstGeom>
        </p:spPr>
      </p:pic>
      <p:pic>
        <p:nvPicPr>
          <p:cNvPr id="4" name="Picture 4"/>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7973395" y="7111089"/>
            <a:ext cx="438710" cy="407601"/>
          </a:xfrm>
          <a:prstGeom prst="rect">
            <a:avLst/>
          </a:prstGeom>
        </p:spPr>
      </p:pic>
      <p:pic>
        <p:nvPicPr>
          <p:cNvPr id="5" name="Picture 5"/>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597802" y="9258300"/>
            <a:ext cx="438710" cy="407601"/>
          </a:xfrm>
          <a:prstGeom prst="rect">
            <a:avLst/>
          </a:prstGeom>
        </p:spPr>
      </p:pic>
      <p:pic>
        <p:nvPicPr>
          <p:cNvPr id="6" name="Picture 6"/>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4912591" y="101585"/>
            <a:ext cx="438710" cy="407601"/>
          </a:xfrm>
          <a:prstGeom prst="rect">
            <a:avLst/>
          </a:prstGeom>
        </p:spPr>
      </p:pic>
      <p:pic>
        <p:nvPicPr>
          <p:cNvPr id="7" name="Picture 7"/>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5948062" y="4804524"/>
            <a:ext cx="438710" cy="407601"/>
          </a:xfrm>
          <a:prstGeom prst="rect">
            <a:avLst/>
          </a:prstGeom>
        </p:spPr>
      </p:pic>
      <p:pic>
        <p:nvPicPr>
          <p:cNvPr id="8" name="Picture 8"/>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6633065" y="9730746"/>
            <a:ext cx="438710" cy="407601"/>
          </a:xfrm>
          <a:prstGeom prst="rect">
            <a:avLst/>
          </a:prstGeom>
        </p:spPr>
      </p:pic>
      <p:pic>
        <p:nvPicPr>
          <p:cNvPr id="9" name="Picture 9"/>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549111" y="646372"/>
            <a:ext cx="438710" cy="407601"/>
          </a:xfrm>
          <a:prstGeom prst="rect">
            <a:avLst/>
          </a:prstGeom>
        </p:spPr>
      </p:pic>
      <p:pic>
        <p:nvPicPr>
          <p:cNvPr id="10" name="Picture 10"/>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0401" y="6123585"/>
            <a:ext cx="438710" cy="407601"/>
          </a:xfrm>
          <a:prstGeom prst="rect">
            <a:avLst/>
          </a:prstGeom>
        </p:spPr>
      </p:pic>
      <p:pic>
        <p:nvPicPr>
          <p:cNvPr id="11" name="Picture 11"/>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4342202" y="8624644"/>
            <a:ext cx="438710" cy="407601"/>
          </a:xfrm>
          <a:prstGeom prst="rect">
            <a:avLst/>
          </a:prstGeom>
        </p:spPr>
      </p:pic>
      <p:pic>
        <p:nvPicPr>
          <p:cNvPr id="12" name="Picture 12"/>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4780912" y="-102215"/>
            <a:ext cx="438710" cy="407601"/>
          </a:xfrm>
          <a:prstGeom prst="rect">
            <a:avLst/>
          </a:prstGeom>
        </p:spPr>
      </p:pic>
      <p:pic>
        <p:nvPicPr>
          <p:cNvPr id="13" name="Picture 13"/>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2136480" y="2894745"/>
            <a:ext cx="438710" cy="407601"/>
          </a:xfrm>
          <a:prstGeom prst="rect">
            <a:avLst/>
          </a:prstGeom>
        </p:spPr>
      </p:pic>
      <p:pic>
        <p:nvPicPr>
          <p:cNvPr id="14" name="Picture 14"/>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09345" y="9730746"/>
            <a:ext cx="438710" cy="407601"/>
          </a:xfrm>
          <a:prstGeom prst="rect">
            <a:avLst/>
          </a:prstGeom>
        </p:spPr>
      </p:pic>
      <p:pic>
        <p:nvPicPr>
          <p:cNvPr id="15" name="Picture 15"/>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5400000">
            <a:off x="1128790" y="7268093"/>
            <a:ext cx="2302496" cy="2584434"/>
          </a:xfrm>
          <a:prstGeom prst="rect">
            <a:avLst/>
          </a:prstGeom>
        </p:spPr>
      </p:pic>
      <p:pic>
        <p:nvPicPr>
          <p:cNvPr id="16" name="Picture 16"/>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rot="5400000">
            <a:off x="15529930" y="610840"/>
            <a:ext cx="2302496" cy="2584434"/>
          </a:xfrm>
          <a:prstGeom prst="rect">
            <a:avLst/>
          </a:prstGeom>
        </p:spPr>
      </p:pic>
      <p:sp>
        <p:nvSpPr>
          <p:cNvPr id="21" name="Google Shape;572;p34">
            <a:extLst>
              <a:ext uri="{FF2B5EF4-FFF2-40B4-BE49-F238E27FC236}">
                <a16:creationId xmlns:a16="http://schemas.microsoft.com/office/drawing/2014/main" id="{09493D28-4636-45A2-8577-39F888061CA5}"/>
              </a:ext>
            </a:extLst>
          </p:cNvPr>
          <p:cNvSpPr txBox="1"/>
          <p:nvPr/>
        </p:nvSpPr>
        <p:spPr>
          <a:xfrm>
            <a:off x="12440572" y="262979"/>
            <a:ext cx="8481212" cy="2406650"/>
          </a:xfrm>
          <a:prstGeom prst="rect">
            <a:avLst/>
          </a:prstGeom>
          <a:no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172C4B"/>
              </a:buClr>
              <a:buSzPts val="4800"/>
              <a:buFont typeface="Arial"/>
              <a:buNone/>
            </a:pPr>
            <a:r>
              <a:rPr lang="ar-KW" sz="8800" b="1" i="0" u="none" strike="noStrike" cap="none" dirty="0">
                <a:solidFill>
                  <a:srgbClr val="FF0000"/>
                </a:solidFill>
                <a:latin typeface="(A) Arslan Wessam A" panose="03020402040406030203" pitchFamily="66" charset="-78"/>
                <a:ea typeface="Arial"/>
                <a:cs typeface="(A) Arslan Wessam A" panose="03020402040406030203" pitchFamily="66" charset="-78"/>
                <a:sym typeface="Arial"/>
              </a:rPr>
              <a:t>مثال </a:t>
            </a:r>
            <a:endParaRPr sz="8800" b="1" i="1" u="sng" strike="noStrike" cap="none" dirty="0">
              <a:solidFill>
                <a:srgbClr val="FF0000"/>
              </a:solidFill>
              <a:latin typeface="(A) Arslan Wessam A" panose="03020402040406030203" pitchFamily="66" charset="-78"/>
              <a:ea typeface="Arial"/>
              <a:cs typeface="(A) Arslan Wessam A" panose="03020402040406030203" pitchFamily="66" charset="-78"/>
              <a:sym typeface="Arial"/>
            </a:endParaRPr>
          </a:p>
        </p:txBody>
      </p:sp>
      <p:sp>
        <p:nvSpPr>
          <p:cNvPr id="22" name="Google Shape;573;p34">
            <a:extLst>
              <a:ext uri="{FF2B5EF4-FFF2-40B4-BE49-F238E27FC236}">
                <a16:creationId xmlns:a16="http://schemas.microsoft.com/office/drawing/2014/main" id="{2F8593A4-26E6-422B-8BF6-201AB3C5760F}"/>
              </a:ext>
            </a:extLst>
          </p:cNvPr>
          <p:cNvSpPr txBox="1"/>
          <p:nvPr/>
        </p:nvSpPr>
        <p:spPr>
          <a:xfrm>
            <a:off x="3216346" y="2502649"/>
            <a:ext cx="10820400" cy="67056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234271"/>
              </a:buClr>
              <a:buSzPts val="2600"/>
              <a:buFont typeface="Arial"/>
              <a:buNone/>
            </a:pPr>
            <a:r>
              <a:rPr lang="ar-KW" sz="5400" b="0" i="0" u="none" strike="noStrike" cap="none" dirty="0">
                <a:solidFill>
                  <a:srgbClr val="FF0000"/>
                </a:solidFill>
                <a:latin typeface="Sakkal Majalla" panose="02000000000000000000" pitchFamily="2" charset="-78"/>
                <a:ea typeface="Arial"/>
                <a:cs typeface="Sakkal Majalla" panose="02000000000000000000" pitchFamily="2" charset="-78"/>
                <a:sym typeface="Arial"/>
              </a:rPr>
              <a:t>جملة طويلة</a:t>
            </a:r>
            <a:endParaRPr sz="3600" b="0" i="0" u="none" strike="noStrike" cap="none" dirty="0">
              <a:solidFill>
                <a:srgbClr val="FF0000"/>
              </a:solidFill>
              <a:latin typeface="Sakkal Majalla" panose="02000000000000000000" pitchFamily="2" charset="-78"/>
              <a:ea typeface="Arial"/>
              <a:cs typeface="Sakkal Majalla" panose="02000000000000000000" pitchFamily="2" charset="-78"/>
              <a:sym typeface="Arial"/>
            </a:endParaRPr>
          </a:p>
          <a:p>
            <a:pPr marL="0" marR="0" lvl="0" indent="0" algn="ctr" rtl="0">
              <a:lnSpc>
                <a:spcPct val="100000"/>
              </a:lnSpc>
              <a:spcBef>
                <a:spcPts val="0"/>
              </a:spcBef>
              <a:spcAft>
                <a:spcPts val="0"/>
              </a:spcAft>
              <a:buClr>
                <a:srgbClr val="234271"/>
              </a:buClr>
              <a:buSzPts val="2600"/>
              <a:buFont typeface="Arial"/>
              <a:buNone/>
            </a:pPr>
            <a:r>
              <a:rPr lang="ar-KW" sz="5400" b="0" i="0" u="none" strike="noStrike" cap="none" dirty="0">
                <a:solidFill>
                  <a:srgbClr val="FF0000"/>
                </a:solidFill>
                <a:latin typeface="Sakkal Majalla" panose="02000000000000000000" pitchFamily="2" charset="-78"/>
                <a:ea typeface="Arial"/>
                <a:cs typeface="Sakkal Majalla" panose="02000000000000000000" pitchFamily="2" charset="-78"/>
                <a:sym typeface="Arial"/>
              </a:rPr>
              <a:t>مع مراعاة الاحرف الكبيرة و الصغيرة و العلامات المميزة</a:t>
            </a:r>
            <a:endParaRPr sz="3600" b="0" i="0" u="none" strike="noStrike" cap="none" dirty="0">
              <a:solidFill>
                <a:srgbClr val="FF0000"/>
              </a:solidFill>
              <a:latin typeface="Sakkal Majalla" panose="02000000000000000000" pitchFamily="2" charset="-78"/>
              <a:ea typeface="Arial"/>
              <a:cs typeface="Sakkal Majalla" panose="02000000000000000000" pitchFamily="2" charset="-78"/>
              <a:sym typeface="Arial"/>
            </a:endParaRPr>
          </a:p>
          <a:p>
            <a:pPr marL="0" marR="0" lvl="0" indent="0" algn="l" rtl="0">
              <a:lnSpc>
                <a:spcPct val="100000"/>
              </a:lnSpc>
              <a:spcBef>
                <a:spcPts val="0"/>
              </a:spcBef>
              <a:spcAft>
                <a:spcPts val="0"/>
              </a:spcAft>
              <a:buClr>
                <a:srgbClr val="234271"/>
              </a:buClr>
              <a:buSzPts val="1600"/>
              <a:buFont typeface="Arial"/>
              <a:buNone/>
            </a:pPr>
            <a:r>
              <a:rPr lang="en-US" sz="4000" b="0" i="0" u="none" strike="noStrike" cap="none" dirty="0">
                <a:solidFill>
                  <a:srgbClr val="FF0000"/>
                </a:solidFill>
                <a:latin typeface="Sakkal Majalla" panose="02000000000000000000" pitchFamily="2" charset="-78"/>
                <a:ea typeface="Arial"/>
                <a:cs typeface="Sakkal Majalla" panose="02000000000000000000" pitchFamily="2" charset="-78"/>
                <a:sym typeface="Arial"/>
              </a:rPr>
              <a:t>	</a:t>
            </a:r>
            <a:endParaRPr sz="4000" b="0" i="0" u="none" strike="noStrike" cap="none" dirty="0">
              <a:solidFill>
                <a:srgbClr val="FF0000"/>
              </a:solidFill>
              <a:latin typeface="Sakkal Majalla" panose="02000000000000000000" pitchFamily="2" charset="-78"/>
              <a:ea typeface="Arial"/>
              <a:cs typeface="Sakkal Majalla" panose="02000000000000000000" pitchFamily="2" charset="-78"/>
              <a:sym typeface="Arial"/>
            </a:endParaRPr>
          </a:p>
          <a:p>
            <a:pPr marL="0" marR="0" lvl="0" indent="0" algn="l" rtl="0">
              <a:lnSpc>
                <a:spcPct val="100000"/>
              </a:lnSpc>
              <a:spcBef>
                <a:spcPts val="0"/>
              </a:spcBef>
              <a:spcAft>
                <a:spcPts val="0"/>
              </a:spcAft>
              <a:buClr>
                <a:schemeClr val="dk2"/>
              </a:buClr>
              <a:buSzPts val="1600"/>
              <a:buFont typeface="Palatino Linotype"/>
              <a:buNone/>
            </a:pPr>
            <a:endParaRPr sz="4000" b="0" i="0" u="none" strike="noStrike" cap="none" dirty="0">
              <a:solidFill>
                <a:srgbClr val="FF0000"/>
              </a:solidFill>
              <a:latin typeface="Sakkal Majalla" panose="02000000000000000000" pitchFamily="2" charset="-78"/>
              <a:ea typeface="Arial"/>
              <a:cs typeface="Sakkal Majalla" panose="02000000000000000000" pitchFamily="2" charset="-78"/>
              <a:sym typeface="Arial"/>
            </a:endParaRPr>
          </a:p>
          <a:p>
            <a:pPr marL="0" marR="0" lvl="0" indent="0" algn="ctr" rtl="0">
              <a:lnSpc>
                <a:spcPct val="100000"/>
              </a:lnSpc>
              <a:spcBef>
                <a:spcPts val="0"/>
              </a:spcBef>
              <a:spcAft>
                <a:spcPts val="0"/>
              </a:spcAft>
              <a:buClr>
                <a:srgbClr val="234271"/>
              </a:buClr>
              <a:buSzPts val="3200"/>
              <a:buFont typeface="Courier New"/>
              <a:buNone/>
            </a:pPr>
            <a:r>
              <a:rPr lang="en-US" sz="6600" b="1" i="0" u="none" strike="noStrike" cap="none" dirty="0">
                <a:solidFill>
                  <a:srgbClr val="FF0000"/>
                </a:solidFill>
                <a:latin typeface="Sakkal Majalla" panose="02000000000000000000" pitchFamily="2" charset="-78"/>
                <a:ea typeface="Courier New"/>
                <a:cs typeface="Sakkal Majalla" panose="02000000000000000000" pitchFamily="2" charset="-78"/>
                <a:sym typeface="Courier New"/>
              </a:rPr>
              <a:t>Ana.3aysh.we.msh.3aysh!</a:t>
            </a:r>
            <a:endParaRPr sz="6600" b="1" i="0" u="none" strike="noStrike" cap="none" dirty="0">
              <a:solidFill>
                <a:srgbClr val="FF0000"/>
              </a:solidFill>
              <a:latin typeface="Sakkal Majalla" panose="02000000000000000000" pitchFamily="2" charset="-78"/>
              <a:ea typeface="Courier New"/>
              <a:cs typeface="Sakkal Majalla" panose="02000000000000000000" pitchFamily="2" charset="-78"/>
              <a:sym typeface="Courier New"/>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par>
                                <p:cTn id="8" presetID="10" presetClass="entr" presetSubtype="0" fill="hold"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AEADD"/>
        </a:solidFill>
        <a:effectLst/>
      </p:bgPr>
    </p:bg>
    <p:spTree>
      <p:nvGrpSpPr>
        <p:cNvPr id="1" name=""/>
        <p:cNvGrpSpPr/>
        <p:nvPr/>
      </p:nvGrpSpPr>
      <p:grpSpPr>
        <a:xfrm>
          <a:off x="0" y="0"/>
          <a:ext cx="0" cy="0"/>
          <a:chOff x="0" y="0"/>
          <a:chExt cx="0" cy="0"/>
        </a:xfrm>
      </p:grpSpPr>
      <p:pic>
        <p:nvPicPr>
          <p:cNvPr id="42" name="Picture 3">
            <a:extLst>
              <a:ext uri="{FF2B5EF4-FFF2-40B4-BE49-F238E27FC236}">
                <a16:creationId xmlns:a16="http://schemas.microsoft.com/office/drawing/2014/main" id="{C880A5FB-A9DC-4406-9CBD-2645A8F3156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8041838" y="7701671"/>
            <a:ext cx="1778036" cy="1995752"/>
          </a:xfrm>
          <a:prstGeom prst="rect">
            <a:avLst/>
          </a:prstGeom>
        </p:spPr>
      </p:pic>
      <p:pic>
        <p:nvPicPr>
          <p:cNvPr id="3" name="Picture 3"/>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041838" y="4411809"/>
            <a:ext cx="1778036" cy="1995752"/>
          </a:xfrm>
          <a:prstGeom prst="rect">
            <a:avLst/>
          </a:prstGeom>
        </p:spPr>
      </p:pic>
      <p:pic>
        <p:nvPicPr>
          <p:cNvPr id="15" name="Picture 15"/>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7999170" y="987395"/>
            <a:ext cx="1727394" cy="1938908"/>
          </a:xfrm>
          <a:prstGeom prst="rect">
            <a:avLst/>
          </a:prstGeom>
        </p:spPr>
      </p:pic>
      <p:pic>
        <p:nvPicPr>
          <p:cNvPr id="19" name="Picture 19"/>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a:off x="1129941" y="1079784"/>
            <a:ext cx="438710" cy="407601"/>
          </a:xfrm>
          <a:prstGeom prst="rect">
            <a:avLst/>
          </a:prstGeom>
        </p:spPr>
      </p:pic>
      <p:pic>
        <p:nvPicPr>
          <p:cNvPr id="20" name="Picture 20"/>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a:off x="-79083" y="4138075"/>
            <a:ext cx="438710" cy="407601"/>
          </a:xfrm>
          <a:prstGeom prst="rect">
            <a:avLst/>
          </a:prstGeom>
        </p:spPr>
      </p:pic>
      <p:pic>
        <p:nvPicPr>
          <p:cNvPr id="21" name="Picture 21"/>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1775745" y="6466254"/>
            <a:ext cx="438710" cy="407601"/>
          </a:xfrm>
          <a:prstGeom prst="rect">
            <a:avLst/>
          </a:prstGeom>
        </p:spPr>
      </p:pic>
      <p:pic>
        <p:nvPicPr>
          <p:cNvPr id="22" name="Picture 22"/>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4780912" y="-102215"/>
            <a:ext cx="438710" cy="407601"/>
          </a:xfrm>
          <a:prstGeom prst="rect">
            <a:avLst/>
          </a:prstGeom>
        </p:spPr>
      </p:pic>
      <p:pic>
        <p:nvPicPr>
          <p:cNvPr id="23" name="Picture 23"/>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18021020" y="3592681"/>
            <a:ext cx="438710" cy="407601"/>
          </a:xfrm>
          <a:prstGeom prst="rect">
            <a:avLst/>
          </a:prstGeom>
        </p:spPr>
      </p:pic>
      <p:pic>
        <p:nvPicPr>
          <p:cNvPr id="24" name="Picture 24"/>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16820590" y="8646898"/>
            <a:ext cx="438710" cy="407601"/>
          </a:xfrm>
          <a:prstGeom prst="rect">
            <a:avLst/>
          </a:prstGeom>
        </p:spPr>
      </p:pic>
      <p:pic>
        <p:nvPicPr>
          <p:cNvPr id="25" name="Picture 25"/>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a:off x="3841017" y="9054499"/>
            <a:ext cx="438710" cy="407601"/>
          </a:xfrm>
          <a:prstGeom prst="rect">
            <a:avLst/>
          </a:prstGeom>
        </p:spPr>
      </p:pic>
      <p:pic>
        <p:nvPicPr>
          <p:cNvPr id="26" name="Picture 26"/>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a:off x="15725031" y="1283585"/>
            <a:ext cx="438710" cy="407601"/>
          </a:xfrm>
          <a:prstGeom prst="rect">
            <a:avLst/>
          </a:prstGeom>
        </p:spPr>
      </p:pic>
      <p:pic>
        <p:nvPicPr>
          <p:cNvPr id="27" name="Picture 27"/>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a:off x="14946491" y="6375963"/>
            <a:ext cx="438710" cy="407601"/>
          </a:xfrm>
          <a:prstGeom prst="rect">
            <a:avLst/>
          </a:prstGeom>
        </p:spPr>
      </p:pic>
      <p:pic>
        <p:nvPicPr>
          <p:cNvPr id="28" name="Picture 28"/>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a:off x="12337589" y="9946074"/>
            <a:ext cx="438710" cy="407601"/>
          </a:xfrm>
          <a:prstGeom prst="rect">
            <a:avLst/>
          </a:prstGeom>
        </p:spPr>
      </p:pic>
      <p:pic>
        <p:nvPicPr>
          <p:cNvPr id="29" name="Picture 29"/>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359627" y="9879399"/>
            <a:ext cx="438710" cy="407601"/>
          </a:xfrm>
          <a:prstGeom prst="rect">
            <a:avLst/>
          </a:prstGeom>
        </p:spPr>
      </p:pic>
      <p:pic>
        <p:nvPicPr>
          <p:cNvPr id="30" name="Picture 30"/>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rcRect/>
          <a:stretch>
            <a:fillRect/>
          </a:stretch>
        </p:blipFill>
        <p:spPr>
          <a:xfrm>
            <a:off x="733668" y="3050350"/>
            <a:ext cx="7139674" cy="1392236"/>
          </a:xfrm>
          <a:prstGeom prst="rect">
            <a:avLst/>
          </a:prstGeom>
        </p:spPr>
      </p:pic>
      <p:sp>
        <p:nvSpPr>
          <p:cNvPr id="34" name="TextBox 8">
            <a:extLst>
              <a:ext uri="{FF2B5EF4-FFF2-40B4-BE49-F238E27FC236}">
                <a16:creationId xmlns:a16="http://schemas.microsoft.com/office/drawing/2014/main" id="{96C437B2-8DB3-423F-BC3F-D383755D4445}"/>
              </a:ext>
            </a:extLst>
          </p:cNvPr>
          <p:cNvSpPr txBox="1"/>
          <p:nvPr/>
        </p:nvSpPr>
        <p:spPr>
          <a:xfrm>
            <a:off x="8311898" y="1642775"/>
            <a:ext cx="1072216" cy="767624"/>
          </a:xfrm>
          <a:prstGeom prst="rect">
            <a:avLst/>
          </a:prstGeom>
        </p:spPr>
        <p:txBody>
          <a:bodyPr lIns="0" tIns="0" rIns="0" bIns="0" rtlCol="0" anchor="t">
            <a:spAutoFit/>
          </a:bodyPr>
          <a:lstStyle/>
          <a:p>
            <a:pPr algn="ctr">
              <a:lnSpc>
                <a:spcPts val="5600"/>
              </a:lnSpc>
            </a:pPr>
            <a:r>
              <a:rPr lang="en-US" sz="5600" dirty="0">
                <a:solidFill>
                  <a:srgbClr val="FFFFFF"/>
                </a:solidFill>
                <a:latin typeface="Halant Medium Bold"/>
              </a:rPr>
              <a:t>01</a:t>
            </a:r>
          </a:p>
        </p:txBody>
      </p:sp>
      <p:sp>
        <p:nvSpPr>
          <p:cNvPr id="36" name="TextBox 12">
            <a:extLst>
              <a:ext uri="{FF2B5EF4-FFF2-40B4-BE49-F238E27FC236}">
                <a16:creationId xmlns:a16="http://schemas.microsoft.com/office/drawing/2014/main" id="{58BE3CC9-8F3A-48E4-964B-037FB488784A}"/>
              </a:ext>
            </a:extLst>
          </p:cNvPr>
          <p:cNvSpPr txBox="1"/>
          <p:nvPr/>
        </p:nvSpPr>
        <p:spPr>
          <a:xfrm>
            <a:off x="8394748" y="5112828"/>
            <a:ext cx="1072215" cy="767624"/>
          </a:xfrm>
          <a:prstGeom prst="rect">
            <a:avLst/>
          </a:prstGeom>
        </p:spPr>
        <p:txBody>
          <a:bodyPr lIns="0" tIns="0" rIns="0" bIns="0" rtlCol="0" anchor="t">
            <a:spAutoFit/>
          </a:bodyPr>
          <a:lstStyle/>
          <a:p>
            <a:pPr algn="ctr">
              <a:lnSpc>
                <a:spcPts val="5600"/>
              </a:lnSpc>
            </a:pPr>
            <a:r>
              <a:rPr lang="en-US" sz="5600" dirty="0">
                <a:solidFill>
                  <a:srgbClr val="FFFFFF"/>
                </a:solidFill>
                <a:latin typeface="Halant Medium Bold"/>
              </a:rPr>
              <a:t>02</a:t>
            </a:r>
          </a:p>
        </p:txBody>
      </p:sp>
      <p:sp>
        <p:nvSpPr>
          <p:cNvPr id="37" name="TextBox 12">
            <a:extLst>
              <a:ext uri="{FF2B5EF4-FFF2-40B4-BE49-F238E27FC236}">
                <a16:creationId xmlns:a16="http://schemas.microsoft.com/office/drawing/2014/main" id="{02997C6E-C02E-48E4-BF44-0669CA831E74}"/>
              </a:ext>
            </a:extLst>
          </p:cNvPr>
          <p:cNvSpPr txBox="1"/>
          <p:nvPr/>
        </p:nvSpPr>
        <p:spPr>
          <a:xfrm>
            <a:off x="8318483" y="8376699"/>
            <a:ext cx="1072216" cy="718145"/>
          </a:xfrm>
          <a:prstGeom prst="rect">
            <a:avLst/>
          </a:prstGeom>
        </p:spPr>
        <p:txBody>
          <a:bodyPr wrap="square" lIns="0" tIns="0" rIns="0" bIns="0" rtlCol="0" anchor="t">
            <a:spAutoFit/>
          </a:bodyPr>
          <a:lstStyle/>
          <a:p>
            <a:pPr algn="ctr">
              <a:lnSpc>
                <a:spcPts val="5600"/>
              </a:lnSpc>
            </a:pPr>
            <a:r>
              <a:rPr lang="en-US" sz="5600" dirty="0">
                <a:solidFill>
                  <a:srgbClr val="FFFFFF"/>
                </a:solidFill>
                <a:latin typeface="Halant Medium Bold"/>
              </a:rPr>
              <a:t>03</a:t>
            </a:r>
          </a:p>
        </p:txBody>
      </p:sp>
      <p:sp>
        <p:nvSpPr>
          <p:cNvPr id="38" name="TextBox 37">
            <a:extLst>
              <a:ext uri="{FF2B5EF4-FFF2-40B4-BE49-F238E27FC236}">
                <a16:creationId xmlns:a16="http://schemas.microsoft.com/office/drawing/2014/main" id="{0AF0778C-DEB4-4002-B1EC-46B39136EAC9}"/>
              </a:ext>
            </a:extLst>
          </p:cNvPr>
          <p:cNvSpPr txBox="1"/>
          <p:nvPr/>
        </p:nvSpPr>
        <p:spPr>
          <a:xfrm>
            <a:off x="806822" y="3168050"/>
            <a:ext cx="6993365" cy="923330"/>
          </a:xfrm>
          <a:prstGeom prst="rect">
            <a:avLst/>
          </a:prstGeom>
          <a:noFill/>
        </p:spPr>
        <p:txBody>
          <a:bodyPr wrap="square">
            <a:spAutoFit/>
          </a:bodyPr>
          <a:lstStyle/>
          <a:p>
            <a:pPr algn="ctr" rtl="1"/>
            <a:r>
              <a:rPr lang="ar-KW" sz="5400" i="0" dirty="0">
                <a:solidFill>
                  <a:srgbClr val="243F8A"/>
                </a:solidFill>
                <a:effectLst/>
                <a:latin typeface="Hacen Algeria" panose="02000500000000000000" pitchFamily="2" charset="-78"/>
                <a:cs typeface="Hacen Algeria" panose="02000500000000000000" pitchFamily="2" charset="-78"/>
              </a:rPr>
              <a:t>مدير كلمة مرور مخصص</a:t>
            </a:r>
            <a:endParaRPr lang="en-US" sz="5400" dirty="0">
              <a:latin typeface="Hacen Algeria" panose="02000500000000000000" pitchFamily="2" charset="-78"/>
              <a:cs typeface="Hacen Algeria" panose="02000500000000000000" pitchFamily="2" charset="-78"/>
            </a:endParaRPr>
          </a:p>
        </p:txBody>
      </p:sp>
      <p:pic>
        <p:nvPicPr>
          <p:cNvPr id="39" name="Picture 38" descr="Graphical user interface, application, Teams&#10;&#10;Description automatically generated">
            <a:extLst>
              <a:ext uri="{FF2B5EF4-FFF2-40B4-BE49-F238E27FC236}">
                <a16:creationId xmlns:a16="http://schemas.microsoft.com/office/drawing/2014/main" id="{8CA86556-DEAC-4D18-9D23-1F17F87CDA9D}"/>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0288831" y="243143"/>
            <a:ext cx="7467600" cy="3029532"/>
          </a:xfrm>
          <a:prstGeom prst="rect">
            <a:avLst/>
          </a:prstGeom>
          <a:ln>
            <a:noFill/>
          </a:ln>
          <a:effectLst>
            <a:outerShdw blurRad="190500" algn="tl" rotWithShape="0">
              <a:srgbClr val="000000">
                <a:alpha val="70000"/>
              </a:srgbClr>
            </a:outerShdw>
          </a:effectLst>
        </p:spPr>
      </p:pic>
      <p:pic>
        <p:nvPicPr>
          <p:cNvPr id="40" name="Picture 39" descr="Graphical user interface, website&#10;&#10;Description automatically generated">
            <a:extLst>
              <a:ext uri="{FF2B5EF4-FFF2-40B4-BE49-F238E27FC236}">
                <a16:creationId xmlns:a16="http://schemas.microsoft.com/office/drawing/2014/main" id="{ACAF685C-8489-45FF-86DA-AF4269510D34}"/>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10215683" y="3635222"/>
            <a:ext cx="7467600" cy="3291276"/>
          </a:xfrm>
          <a:prstGeom prst="rect">
            <a:avLst/>
          </a:prstGeom>
          <a:ln>
            <a:noFill/>
          </a:ln>
          <a:effectLst>
            <a:outerShdw blurRad="190500" algn="tl" rotWithShape="0">
              <a:srgbClr val="000000">
                <a:alpha val="70000"/>
              </a:srgbClr>
            </a:outerShdw>
          </a:effectLst>
        </p:spPr>
      </p:pic>
      <p:pic>
        <p:nvPicPr>
          <p:cNvPr id="41" name="Picture 40" descr="Graphical user interface, text, application, website&#10;&#10;Description automatically generated">
            <a:extLst>
              <a:ext uri="{FF2B5EF4-FFF2-40B4-BE49-F238E27FC236}">
                <a16:creationId xmlns:a16="http://schemas.microsoft.com/office/drawing/2014/main" id="{92551A98-27E7-46E8-B38B-31EBDEFC856A}"/>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10208390" y="7119612"/>
            <a:ext cx="7467600" cy="3054571"/>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B19B"/>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0048490" y="4205511"/>
            <a:ext cx="7139674" cy="1392236"/>
          </a:xfrm>
          <a:prstGeom prst="rect">
            <a:avLst/>
          </a:prstGeom>
        </p:spPr>
      </p:pic>
      <p:pic>
        <p:nvPicPr>
          <p:cNvPr id="4" name="Picture 4"/>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2778219" y="2180397"/>
            <a:ext cx="1680216" cy="1539689"/>
          </a:xfrm>
          <a:prstGeom prst="rect">
            <a:avLst/>
          </a:prstGeom>
        </p:spPr>
      </p:pic>
      <p:pic>
        <p:nvPicPr>
          <p:cNvPr id="5" name="Picture 5"/>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549111" y="646372"/>
            <a:ext cx="438710" cy="407601"/>
          </a:xfrm>
          <a:prstGeom prst="rect">
            <a:avLst/>
          </a:prstGeom>
        </p:spPr>
      </p:pic>
      <p:pic>
        <p:nvPicPr>
          <p:cNvPr id="6" name="Picture 6"/>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10481035" y="442572"/>
            <a:ext cx="438710" cy="407601"/>
          </a:xfrm>
          <a:prstGeom prst="rect">
            <a:avLst/>
          </a:prstGeom>
        </p:spPr>
      </p:pic>
      <p:pic>
        <p:nvPicPr>
          <p:cNvPr id="7" name="Picture 7"/>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110401" y="6123585"/>
            <a:ext cx="438710" cy="407601"/>
          </a:xfrm>
          <a:prstGeom prst="rect">
            <a:avLst/>
          </a:prstGeom>
        </p:spPr>
      </p:pic>
      <p:pic>
        <p:nvPicPr>
          <p:cNvPr id="8" name="Picture 8"/>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4342202" y="8624644"/>
            <a:ext cx="438710" cy="407601"/>
          </a:xfrm>
          <a:prstGeom prst="rect">
            <a:avLst/>
          </a:prstGeom>
        </p:spPr>
      </p:pic>
      <p:pic>
        <p:nvPicPr>
          <p:cNvPr id="9" name="Picture 9"/>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17259300" y="2124901"/>
            <a:ext cx="438710" cy="407601"/>
          </a:xfrm>
          <a:prstGeom prst="rect">
            <a:avLst/>
          </a:prstGeom>
        </p:spPr>
      </p:pic>
      <p:pic>
        <p:nvPicPr>
          <p:cNvPr id="10" name="Picture 10"/>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17973395" y="7111089"/>
            <a:ext cx="438710" cy="407601"/>
          </a:xfrm>
          <a:prstGeom prst="rect">
            <a:avLst/>
          </a:prstGeom>
        </p:spPr>
      </p:pic>
      <p:pic>
        <p:nvPicPr>
          <p:cNvPr id="11" name="Picture 11"/>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11597802" y="9258300"/>
            <a:ext cx="438710" cy="407601"/>
          </a:xfrm>
          <a:prstGeom prst="rect">
            <a:avLst/>
          </a:prstGeom>
        </p:spPr>
      </p:pic>
      <p:pic>
        <p:nvPicPr>
          <p:cNvPr id="12" name="Picture 12"/>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a:off x="4780912" y="-102215"/>
            <a:ext cx="438710" cy="407601"/>
          </a:xfrm>
          <a:prstGeom prst="rect">
            <a:avLst/>
          </a:prstGeom>
        </p:spPr>
      </p:pic>
      <p:pic>
        <p:nvPicPr>
          <p:cNvPr id="13" name="Picture 13"/>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a:off x="2136480" y="2894745"/>
            <a:ext cx="438710" cy="407601"/>
          </a:xfrm>
          <a:prstGeom prst="rect">
            <a:avLst/>
          </a:prstGeom>
        </p:spPr>
      </p:pic>
      <p:pic>
        <p:nvPicPr>
          <p:cNvPr id="14" name="Picture 14"/>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a:off x="14912591" y="101585"/>
            <a:ext cx="438710" cy="407601"/>
          </a:xfrm>
          <a:prstGeom prst="rect">
            <a:avLst/>
          </a:prstGeom>
        </p:spPr>
      </p:pic>
      <p:pic>
        <p:nvPicPr>
          <p:cNvPr id="15" name="Picture 15"/>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a:off x="15948062" y="4804524"/>
            <a:ext cx="438710" cy="407601"/>
          </a:xfrm>
          <a:prstGeom prst="rect">
            <a:avLst/>
          </a:prstGeom>
        </p:spPr>
      </p:pic>
      <p:pic>
        <p:nvPicPr>
          <p:cNvPr id="16" name="Picture 16"/>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a:off x="16633065" y="9730746"/>
            <a:ext cx="438710" cy="407601"/>
          </a:xfrm>
          <a:prstGeom prst="rect">
            <a:avLst/>
          </a:prstGeom>
        </p:spPr>
      </p:pic>
      <p:pic>
        <p:nvPicPr>
          <p:cNvPr id="17" name="Picture 17"/>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a:off x="809345" y="9730746"/>
            <a:ext cx="438710" cy="407601"/>
          </a:xfrm>
          <a:prstGeom prst="rect">
            <a:avLst/>
          </a:prstGeom>
        </p:spPr>
      </p:pic>
      <p:pic>
        <p:nvPicPr>
          <p:cNvPr id="19" name="Picture 18" descr="Qr code&#10;&#10;Description automatically generated">
            <a:extLst>
              <a:ext uri="{FF2B5EF4-FFF2-40B4-BE49-F238E27FC236}">
                <a16:creationId xmlns:a16="http://schemas.microsoft.com/office/drawing/2014/main" id="{2251E9B9-F7C4-48CC-9688-1D8C73B239C7}"/>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960118" y="1970444"/>
            <a:ext cx="6858000" cy="6858000"/>
          </a:xfrm>
          <a:prstGeom prst="rect">
            <a:avLst/>
          </a:prstGeom>
        </p:spPr>
      </p:pic>
      <p:sp>
        <p:nvSpPr>
          <p:cNvPr id="20" name="Rectangle 19">
            <a:extLst>
              <a:ext uri="{FF2B5EF4-FFF2-40B4-BE49-F238E27FC236}">
                <a16:creationId xmlns:a16="http://schemas.microsoft.com/office/drawing/2014/main" id="{19F17305-9EB9-461D-9F96-C47ACD11EEFA}"/>
              </a:ext>
            </a:extLst>
          </p:cNvPr>
          <p:cNvSpPr/>
          <p:nvPr/>
        </p:nvSpPr>
        <p:spPr>
          <a:xfrm>
            <a:off x="10551962" y="4115425"/>
            <a:ext cx="6213560" cy="1446550"/>
          </a:xfrm>
          <a:prstGeom prst="rect">
            <a:avLst/>
          </a:prstGeom>
          <a:noFill/>
        </p:spPr>
        <p:txBody>
          <a:bodyPr wrap="none" lIns="91440" tIns="45720" rIns="91440" bIns="45720">
            <a:spAutoFit/>
          </a:bodyPr>
          <a:lstStyle/>
          <a:p>
            <a:pPr algn="ctr"/>
            <a:r>
              <a:rPr lang="ar-KW" sz="8800" dirty="0">
                <a:ln w="0"/>
                <a:effectLst>
                  <a:outerShdw blurRad="38100" dist="19050" dir="2700000" algn="tl" rotWithShape="0">
                    <a:schemeClr val="dk1">
                      <a:alpha val="40000"/>
                    </a:schemeClr>
                  </a:outerShdw>
                </a:effectLst>
                <a:latin typeface="(A) Arslan Wessam A" panose="03020402040406030203" pitchFamily="66" charset="-78"/>
                <a:cs typeface="(A) Arslan Wessam A" panose="03020402040406030203" pitchFamily="66" charset="-78"/>
              </a:rPr>
              <a:t>اختبر قوة كلمة المرور</a:t>
            </a:r>
            <a:endParaRPr lang="en-US" sz="8800" b="0" cap="none" spc="0" dirty="0">
              <a:ln w="0"/>
              <a:solidFill>
                <a:schemeClr val="tx1"/>
              </a:solidFill>
              <a:effectLst>
                <a:outerShdw blurRad="38100" dist="19050" dir="2700000" algn="tl" rotWithShape="0">
                  <a:schemeClr val="dk1">
                    <a:alpha val="40000"/>
                  </a:schemeClr>
                </a:outerShdw>
              </a:effectLst>
              <a:latin typeface="(A) Arslan Wessam A" panose="03020402040406030203" pitchFamily="66" charset="-78"/>
              <a:cs typeface="(A) Arslan Wessam A" panose="03020402040406030203" pitchFamily="66" charset="-78"/>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AEADD"/>
        </a:solidFill>
        <a:effectLst/>
      </p:bgPr>
    </p:bg>
    <p:spTree>
      <p:nvGrpSpPr>
        <p:cNvPr id="1" name=""/>
        <p:cNvGrpSpPr/>
        <p:nvPr/>
      </p:nvGrpSpPr>
      <p:grpSpPr>
        <a:xfrm>
          <a:off x="0" y="0"/>
          <a:ext cx="0" cy="0"/>
          <a:chOff x="0" y="0"/>
          <a:chExt cx="0" cy="0"/>
        </a:xfrm>
      </p:grpSpPr>
      <p:grpSp>
        <p:nvGrpSpPr>
          <p:cNvPr id="2" name="Group 2"/>
          <p:cNvGrpSpPr>
            <a:grpSpLocks noChangeAspect="1"/>
          </p:cNvGrpSpPr>
          <p:nvPr/>
        </p:nvGrpSpPr>
        <p:grpSpPr>
          <a:xfrm>
            <a:off x="8877300" y="708153"/>
            <a:ext cx="8382000" cy="8382000"/>
            <a:chOff x="0" y="0"/>
            <a:chExt cx="12700000" cy="12700000"/>
          </a:xfrm>
        </p:grpSpPr>
        <p:sp>
          <p:nvSpPr>
            <p:cNvPr id="3" name="Freeform 3"/>
            <p:cNvSpPr/>
            <p:nvPr/>
          </p:nvSpPr>
          <p:spPr>
            <a:xfrm>
              <a:off x="-11430" y="857250"/>
              <a:ext cx="13009880" cy="11644630"/>
            </a:xfrm>
            <a:custGeom>
              <a:avLst/>
              <a:gdLst/>
              <a:ahLst/>
              <a:cxnLst/>
              <a:rect l="l" t="t" r="r" b="b"/>
              <a:pathLst>
                <a:path w="13009880" h="11644630">
                  <a:moveTo>
                    <a:pt x="10152380" y="938530"/>
                  </a:moveTo>
                  <a:cubicBezTo>
                    <a:pt x="8962390" y="189230"/>
                    <a:pt x="8643620" y="154940"/>
                    <a:pt x="7245350" y="0"/>
                  </a:cubicBezTo>
                  <a:cubicBezTo>
                    <a:pt x="4039870" y="38100"/>
                    <a:pt x="1441450" y="1889760"/>
                    <a:pt x="435610" y="4933950"/>
                  </a:cubicBezTo>
                  <a:cubicBezTo>
                    <a:pt x="91440" y="5975350"/>
                    <a:pt x="0" y="7139940"/>
                    <a:pt x="403860" y="8159750"/>
                  </a:cubicBezTo>
                  <a:cubicBezTo>
                    <a:pt x="934720" y="9499600"/>
                    <a:pt x="2254250" y="10407650"/>
                    <a:pt x="3648710" y="10773410"/>
                  </a:cubicBezTo>
                  <a:cubicBezTo>
                    <a:pt x="5043170" y="11140440"/>
                    <a:pt x="6578600" y="11644630"/>
                    <a:pt x="8008619" y="11470640"/>
                  </a:cubicBezTo>
                  <a:cubicBezTo>
                    <a:pt x="9123679" y="11334750"/>
                    <a:pt x="10237469" y="10519410"/>
                    <a:pt x="11071860" y="9767570"/>
                  </a:cubicBezTo>
                  <a:cubicBezTo>
                    <a:pt x="11625579" y="9268460"/>
                    <a:pt x="11971019" y="8576310"/>
                    <a:pt x="12202160" y="7867650"/>
                  </a:cubicBezTo>
                  <a:cubicBezTo>
                    <a:pt x="13009880" y="5401310"/>
                    <a:pt x="12348210" y="2322830"/>
                    <a:pt x="10152380" y="938530"/>
                  </a:cubicBezTo>
                  <a:close/>
                </a:path>
              </a:pathLst>
            </a:custGeom>
            <a:solidFill>
              <a:srgbClr val="FFFFFF"/>
            </a:solidFill>
            <a:ln>
              <a:solidFill>
                <a:srgbClr val="000000"/>
              </a:solidFill>
            </a:ln>
          </p:spPr>
        </p:sp>
      </p:grpSp>
      <p:pic>
        <p:nvPicPr>
          <p:cNvPr id="5" name="Picture 5"/>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4172144" y="855936"/>
            <a:ext cx="5238558" cy="1021518"/>
          </a:xfrm>
          <a:prstGeom prst="rect">
            <a:avLst/>
          </a:prstGeom>
        </p:spPr>
      </p:pic>
      <p:pic>
        <p:nvPicPr>
          <p:cNvPr id="8" name="Picture 8"/>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r="11398"/>
          <a:stretch>
            <a:fillRect/>
          </a:stretch>
        </p:blipFill>
        <p:spPr>
          <a:xfrm rot="-10800000">
            <a:off x="1577202" y="7934905"/>
            <a:ext cx="6150362" cy="350307"/>
          </a:xfrm>
          <a:prstGeom prst="rect">
            <a:avLst/>
          </a:prstGeom>
        </p:spPr>
      </p:pic>
      <p:pic>
        <p:nvPicPr>
          <p:cNvPr id="9" name="Picture 9"/>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8438590" y="824899"/>
            <a:ext cx="438710" cy="407601"/>
          </a:xfrm>
          <a:prstGeom prst="rect">
            <a:avLst/>
          </a:prstGeom>
        </p:spPr>
      </p:pic>
      <p:pic>
        <p:nvPicPr>
          <p:cNvPr id="10" name="Picture 10"/>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1028700" y="10083199"/>
            <a:ext cx="438710" cy="407601"/>
          </a:xfrm>
          <a:prstGeom prst="rect">
            <a:avLst/>
          </a:prstGeom>
        </p:spPr>
      </p:pic>
      <p:pic>
        <p:nvPicPr>
          <p:cNvPr id="11" name="Picture 11"/>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18068645" y="9258300"/>
            <a:ext cx="438710" cy="407601"/>
          </a:xfrm>
          <a:prstGeom prst="rect">
            <a:avLst/>
          </a:prstGeom>
        </p:spPr>
      </p:pic>
      <p:pic>
        <p:nvPicPr>
          <p:cNvPr id="12" name="Picture 12"/>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a:off x="8438590" y="9879399"/>
            <a:ext cx="438710" cy="407601"/>
          </a:xfrm>
          <a:prstGeom prst="rect">
            <a:avLst/>
          </a:prstGeom>
        </p:spPr>
      </p:pic>
      <p:pic>
        <p:nvPicPr>
          <p:cNvPr id="13" name="Picture 13"/>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a:off x="190500" y="-203801"/>
            <a:ext cx="438710" cy="407601"/>
          </a:xfrm>
          <a:prstGeom prst="rect">
            <a:avLst/>
          </a:prstGeom>
        </p:spPr>
      </p:pic>
      <p:pic>
        <p:nvPicPr>
          <p:cNvPr id="14" name="Picture 14"/>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a:off x="17411140" y="504352"/>
            <a:ext cx="438710" cy="407601"/>
          </a:xfrm>
          <a:prstGeom prst="rect">
            <a:avLst/>
          </a:prstGeom>
        </p:spPr>
      </p:pic>
      <p:sp>
        <p:nvSpPr>
          <p:cNvPr id="15" name="TextBox 14">
            <a:extLst>
              <a:ext uri="{FF2B5EF4-FFF2-40B4-BE49-F238E27FC236}">
                <a16:creationId xmlns:a16="http://schemas.microsoft.com/office/drawing/2014/main" id="{F9B6485E-B23D-4314-B778-F502816CB9AF}"/>
              </a:ext>
            </a:extLst>
          </p:cNvPr>
          <p:cNvSpPr txBox="1"/>
          <p:nvPr/>
        </p:nvSpPr>
        <p:spPr>
          <a:xfrm>
            <a:off x="685800" y="2408932"/>
            <a:ext cx="8038033" cy="2308324"/>
          </a:xfrm>
          <a:prstGeom prst="rect">
            <a:avLst/>
          </a:prstGeom>
          <a:noFill/>
        </p:spPr>
        <p:txBody>
          <a:bodyPr wrap="square">
            <a:spAutoFit/>
          </a:bodyPr>
          <a:lstStyle/>
          <a:p>
            <a:pPr algn="r" rtl="1"/>
            <a:r>
              <a:rPr lang="ar-KW" sz="3600" b="0" i="0" dirty="0">
                <a:solidFill>
                  <a:srgbClr val="243F8A"/>
                </a:solidFill>
                <a:effectLst/>
                <a:latin typeface="Sakkal Majalla" panose="02000000000000000000" pitchFamily="2" charset="-78"/>
                <a:cs typeface="Sakkal Majalla" panose="02000000000000000000" pitchFamily="2" charset="-78"/>
              </a:rPr>
              <a:t>إن إنشاء تحقق ثنائي العامل 2</a:t>
            </a:r>
            <a:r>
              <a:rPr lang="en-US" sz="3600" b="0" i="0" dirty="0">
                <a:solidFill>
                  <a:srgbClr val="243F8A"/>
                </a:solidFill>
                <a:effectLst/>
                <a:latin typeface="Sakkal Majalla" panose="02000000000000000000" pitchFamily="2" charset="-78"/>
                <a:cs typeface="Sakkal Majalla" panose="02000000000000000000" pitchFamily="2" charset="-78"/>
              </a:rPr>
              <a:t> FA </a:t>
            </a:r>
            <a:r>
              <a:rPr lang="ar-KW" sz="3600" b="0" i="0" dirty="0">
                <a:solidFill>
                  <a:srgbClr val="243F8A"/>
                </a:solidFill>
                <a:effectLst/>
                <a:latin typeface="Sakkal Majalla" panose="02000000000000000000" pitchFamily="2" charset="-78"/>
                <a:cs typeface="Sakkal Majalla" panose="02000000000000000000" pitchFamily="2" charset="-78"/>
              </a:rPr>
              <a:t>أو تحقق متعدد العوامل </a:t>
            </a:r>
            <a:r>
              <a:rPr lang="en-US" sz="3600" b="0" i="0" dirty="0">
                <a:solidFill>
                  <a:srgbClr val="243F8A"/>
                </a:solidFill>
                <a:effectLst/>
                <a:latin typeface="Sakkal Majalla" panose="02000000000000000000" pitchFamily="2" charset="-78"/>
                <a:cs typeface="Sakkal Majalla" panose="02000000000000000000" pitchFamily="2" charset="-78"/>
              </a:rPr>
              <a:t>MFA</a:t>
            </a:r>
            <a:r>
              <a:rPr lang="ar-KW" sz="3600" b="0" i="0" dirty="0">
                <a:solidFill>
                  <a:srgbClr val="243F8A"/>
                </a:solidFill>
                <a:effectLst/>
                <a:latin typeface="Sakkal Majalla" panose="02000000000000000000" pitchFamily="2" charset="-78"/>
                <a:cs typeface="Sakkal Majalla" panose="02000000000000000000" pitchFamily="2" charset="-78"/>
              </a:rPr>
              <a:t>يعني أنه حتى إذا حصل أحد على كلمة المرور الخاصة بك، فلن يتوافر لديه على الأرجح العامل الإضافي الذي يحتاج إليه للدخول.</a:t>
            </a:r>
          </a:p>
        </p:txBody>
      </p:sp>
      <p:pic>
        <p:nvPicPr>
          <p:cNvPr id="16" name="Picture 15" descr="Graphical user interface, application&#10;&#10;Description automatically generated">
            <a:extLst>
              <a:ext uri="{FF2B5EF4-FFF2-40B4-BE49-F238E27FC236}">
                <a16:creationId xmlns:a16="http://schemas.microsoft.com/office/drawing/2014/main" id="{55FA1F91-39A1-4292-AB87-5D5C3A7515C6}"/>
              </a:ext>
            </a:extLst>
          </p:cNvPr>
          <p:cNvPicPr>
            <a:picLocks noChangeAspect="1"/>
          </p:cNvPicPr>
          <p:nvPr/>
        </p:nvPicPr>
        <p:blipFill>
          <a:blip r:embed="rId10">
            <a:extLst>
              <a:ext uri="{28A0092B-C50C-407E-A947-70E740481C1C}">
                <a14:useLocalDpi xmlns:a14="http://schemas.microsoft.com/office/drawing/2010/main" val="0"/>
              </a:ext>
              <a:ext uri="{837473B0-CC2E-450A-ABE3-18F120FF3D39}">
                <a1611:picAttrSrcUrl xmlns:a1611="http://schemas.microsoft.com/office/drawing/2016/11/main" r:id="rId11"/>
              </a:ext>
            </a:extLst>
          </a:blip>
          <a:stretch>
            <a:fillRect/>
          </a:stretch>
        </p:blipFill>
        <p:spPr>
          <a:xfrm>
            <a:off x="9962616" y="2981914"/>
            <a:ext cx="6400800" cy="4494179"/>
          </a:xfrm>
          <a:prstGeom prst="rect">
            <a:avLst/>
          </a:prstGeom>
        </p:spPr>
      </p:pic>
      <p:sp>
        <p:nvSpPr>
          <p:cNvPr id="17" name="TextBox 16">
            <a:extLst>
              <a:ext uri="{FF2B5EF4-FFF2-40B4-BE49-F238E27FC236}">
                <a16:creationId xmlns:a16="http://schemas.microsoft.com/office/drawing/2014/main" id="{698FEEEF-7B1E-405E-8833-19C3ACDBBF42}"/>
              </a:ext>
            </a:extLst>
          </p:cNvPr>
          <p:cNvSpPr txBox="1"/>
          <p:nvPr/>
        </p:nvSpPr>
        <p:spPr>
          <a:xfrm>
            <a:off x="190500" y="5171918"/>
            <a:ext cx="8458200" cy="2308324"/>
          </a:xfrm>
          <a:prstGeom prst="rect">
            <a:avLst/>
          </a:prstGeom>
          <a:noFill/>
        </p:spPr>
        <p:txBody>
          <a:bodyPr wrap="square">
            <a:spAutoFit/>
          </a:bodyPr>
          <a:lstStyle/>
          <a:p>
            <a:pPr algn="r" rtl="1"/>
            <a:r>
              <a:rPr lang="ar-KW" sz="3600" dirty="0">
                <a:latin typeface="Sakkal Majalla" panose="02000000000000000000" pitchFamily="2" charset="-78"/>
                <a:cs typeface="Sakkal Majalla" panose="02000000000000000000" pitchFamily="2" charset="-78"/>
              </a:rPr>
              <a:t>عندما تنشئ مرحلة تالية من التحقق، فسيترتب عليك اختيار طريقة ثانية للتحقق من هويتك. ، حاول تجنب استخدام الرسائل النصية المرسلة إلى رقم جوالك هاتفك كعامل ثانِ، لأنك قد تفقد جوالك ،لذلك  استخدام البريد الإلكتروني هو خيار أكثر موثوقية.</a:t>
            </a:r>
            <a:endParaRPr lang="en-US" sz="3600" dirty="0">
              <a:latin typeface="Sakkal Majalla" panose="02000000000000000000" pitchFamily="2" charset="-78"/>
              <a:cs typeface="Sakkal Majalla" panose="02000000000000000000" pitchFamily="2" charset="-78"/>
            </a:endParaRPr>
          </a:p>
        </p:txBody>
      </p:sp>
      <p:pic>
        <p:nvPicPr>
          <p:cNvPr id="18" name="Picture 17" descr="Icon&#10;&#10;Description automatically generated">
            <a:extLst>
              <a:ext uri="{FF2B5EF4-FFF2-40B4-BE49-F238E27FC236}">
                <a16:creationId xmlns:a16="http://schemas.microsoft.com/office/drawing/2014/main" id="{F9875E90-04B9-453D-8796-72A85D319712}"/>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29210" y="265048"/>
            <a:ext cx="2017780" cy="201778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AEADD"/>
        </a:solidFill>
        <a:effectLst/>
      </p:bgPr>
    </p:bg>
    <p:spTree>
      <p:nvGrpSpPr>
        <p:cNvPr id="1" name=""/>
        <p:cNvGrpSpPr/>
        <p:nvPr/>
      </p:nvGrpSpPr>
      <p:grpSpPr>
        <a:xfrm>
          <a:off x="0" y="0"/>
          <a:ext cx="0" cy="0"/>
          <a:chOff x="0" y="0"/>
          <a:chExt cx="0" cy="0"/>
        </a:xfrm>
      </p:grpSpPr>
      <p:grpSp>
        <p:nvGrpSpPr>
          <p:cNvPr id="2" name="Group 2"/>
          <p:cNvGrpSpPr>
            <a:grpSpLocks noChangeAspect="1"/>
          </p:cNvGrpSpPr>
          <p:nvPr/>
        </p:nvGrpSpPr>
        <p:grpSpPr>
          <a:xfrm>
            <a:off x="8877300" y="708153"/>
            <a:ext cx="8382000" cy="8382000"/>
            <a:chOff x="0" y="0"/>
            <a:chExt cx="12700000" cy="12700000"/>
          </a:xfrm>
        </p:grpSpPr>
        <p:sp>
          <p:nvSpPr>
            <p:cNvPr id="3" name="Freeform 3"/>
            <p:cNvSpPr/>
            <p:nvPr/>
          </p:nvSpPr>
          <p:spPr>
            <a:xfrm>
              <a:off x="-11430" y="857250"/>
              <a:ext cx="13009880" cy="11644630"/>
            </a:xfrm>
            <a:custGeom>
              <a:avLst/>
              <a:gdLst/>
              <a:ahLst/>
              <a:cxnLst/>
              <a:rect l="l" t="t" r="r" b="b"/>
              <a:pathLst>
                <a:path w="13009880" h="11644630">
                  <a:moveTo>
                    <a:pt x="10152380" y="938530"/>
                  </a:moveTo>
                  <a:cubicBezTo>
                    <a:pt x="8962390" y="189230"/>
                    <a:pt x="8643620" y="154940"/>
                    <a:pt x="7245350" y="0"/>
                  </a:cubicBezTo>
                  <a:cubicBezTo>
                    <a:pt x="4039870" y="38100"/>
                    <a:pt x="1441450" y="1889760"/>
                    <a:pt x="435610" y="4933950"/>
                  </a:cubicBezTo>
                  <a:cubicBezTo>
                    <a:pt x="91440" y="5975350"/>
                    <a:pt x="0" y="7139940"/>
                    <a:pt x="403860" y="8159750"/>
                  </a:cubicBezTo>
                  <a:cubicBezTo>
                    <a:pt x="934720" y="9499600"/>
                    <a:pt x="2254250" y="10407650"/>
                    <a:pt x="3648710" y="10773410"/>
                  </a:cubicBezTo>
                  <a:cubicBezTo>
                    <a:pt x="5043170" y="11140440"/>
                    <a:pt x="6578600" y="11644630"/>
                    <a:pt x="8008619" y="11470640"/>
                  </a:cubicBezTo>
                  <a:cubicBezTo>
                    <a:pt x="9123679" y="11334750"/>
                    <a:pt x="10237469" y="10519410"/>
                    <a:pt x="11071860" y="9767570"/>
                  </a:cubicBezTo>
                  <a:cubicBezTo>
                    <a:pt x="11625579" y="9268460"/>
                    <a:pt x="11971019" y="8576310"/>
                    <a:pt x="12202160" y="7867650"/>
                  </a:cubicBezTo>
                  <a:cubicBezTo>
                    <a:pt x="13009880" y="5401310"/>
                    <a:pt x="12348210" y="2322830"/>
                    <a:pt x="10152380" y="938530"/>
                  </a:cubicBezTo>
                  <a:close/>
                </a:path>
              </a:pathLst>
            </a:custGeom>
            <a:solidFill>
              <a:srgbClr val="FFFFFF"/>
            </a:solidFill>
            <a:ln>
              <a:solidFill>
                <a:srgbClr val="000000"/>
              </a:solidFill>
            </a:ln>
          </p:spPr>
        </p:sp>
      </p:grpSp>
      <p:pic>
        <p:nvPicPr>
          <p:cNvPr id="8" name="Picture 8"/>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r="11398"/>
          <a:stretch>
            <a:fillRect/>
          </a:stretch>
        </p:blipFill>
        <p:spPr>
          <a:xfrm rot="-10800000">
            <a:off x="1577202" y="7934905"/>
            <a:ext cx="6150362" cy="350307"/>
          </a:xfrm>
          <a:prstGeom prst="rect">
            <a:avLst/>
          </a:prstGeom>
        </p:spPr>
      </p:pic>
      <p:pic>
        <p:nvPicPr>
          <p:cNvPr id="9" name="Picture 9"/>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2971800" y="1337549"/>
            <a:ext cx="5032112" cy="1328478"/>
          </a:xfrm>
          <a:prstGeom prst="rect">
            <a:avLst/>
          </a:prstGeom>
        </p:spPr>
      </p:pic>
      <p:pic>
        <p:nvPicPr>
          <p:cNvPr id="11" name="Picture 11"/>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8438590" y="824899"/>
            <a:ext cx="438710" cy="407601"/>
          </a:xfrm>
          <a:prstGeom prst="rect">
            <a:avLst/>
          </a:prstGeom>
        </p:spPr>
      </p:pic>
      <p:pic>
        <p:nvPicPr>
          <p:cNvPr id="12" name="Picture 12"/>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1028700" y="10083199"/>
            <a:ext cx="438710" cy="407601"/>
          </a:xfrm>
          <a:prstGeom prst="rect">
            <a:avLst/>
          </a:prstGeom>
        </p:spPr>
      </p:pic>
      <p:pic>
        <p:nvPicPr>
          <p:cNvPr id="13" name="Picture 13"/>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18068645" y="9258300"/>
            <a:ext cx="438710" cy="407601"/>
          </a:xfrm>
          <a:prstGeom prst="rect">
            <a:avLst/>
          </a:prstGeom>
        </p:spPr>
      </p:pic>
      <p:pic>
        <p:nvPicPr>
          <p:cNvPr id="14" name="Picture 14"/>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a:off x="8438590" y="9879399"/>
            <a:ext cx="438710" cy="407601"/>
          </a:xfrm>
          <a:prstGeom prst="rect">
            <a:avLst/>
          </a:prstGeom>
        </p:spPr>
      </p:pic>
      <p:pic>
        <p:nvPicPr>
          <p:cNvPr id="15" name="Picture 15"/>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a:off x="190500" y="-203801"/>
            <a:ext cx="438710" cy="407601"/>
          </a:xfrm>
          <a:prstGeom prst="rect">
            <a:avLst/>
          </a:prstGeom>
        </p:spPr>
      </p:pic>
      <p:pic>
        <p:nvPicPr>
          <p:cNvPr id="16" name="Picture 16"/>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a:off x="17411140" y="504352"/>
            <a:ext cx="438710" cy="407601"/>
          </a:xfrm>
          <a:prstGeom prst="rect">
            <a:avLst/>
          </a:prstGeom>
        </p:spPr>
      </p:pic>
      <p:sp>
        <p:nvSpPr>
          <p:cNvPr id="17" name="Google Shape;401;p18">
            <a:extLst>
              <a:ext uri="{FF2B5EF4-FFF2-40B4-BE49-F238E27FC236}">
                <a16:creationId xmlns:a16="http://schemas.microsoft.com/office/drawing/2014/main" id="{688EB681-7463-4C4E-A8E2-84F9E48FB441}"/>
              </a:ext>
            </a:extLst>
          </p:cNvPr>
          <p:cNvSpPr txBox="1"/>
          <p:nvPr/>
        </p:nvSpPr>
        <p:spPr>
          <a:xfrm>
            <a:off x="1028700" y="1592559"/>
            <a:ext cx="6763331" cy="8035242"/>
          </a:xfrm>
          <a:prstGeom prst="rect">
            <a:avLst/>
          </a:prstGeom>
          <a:noFill/>
          <a:ln>
            <a:noFill/>
          </a:ln>
        </p:spPr>
        <p:txBody>
          <a:bodyPr spcFirstLastPara="1" wrap="square" lIns="137138" tIns="68550" rIns="137138" bIns="68550" anchor="ctr" anchorCtr="0">
            <a:noAutofit/>
          </a:bodyPr>
          <a:lstStyle/>
          <a:p>
            <a:pPr algn="r" rtl="1">
              <a:lnSpc>
                <a:spcPct val="150000"/>
              </a:lnSpc>
              <a:buClr>
                <a:srgbClr val="234271"/>
              </a:buClr>
              <a:buSzPts val="2600"/>
            </a:pPr>
            <a:r>
              <a:rPr lang="ar-SA" altLang="en-US" sz="3600" dirty="0">
                <a:solidFill>
                  <a:srgbClr val="222222"/>
                </a:solidFill>
                <a:latin typeface="Sakkal Majalla" panose="02000000000000000000" pitchFamily="2" charset="-78"/>
                <a:cs typeface="Sakkal Majalla" panose="02000000000000000000" pitchFamily="2" charset="-78"/>
              </a:rPr>
              <a:t> المصادقة الثنائية هي عبارة عن طبقة أمان إضافية لحسابك، حيث أن الأساسية هي كلمة المرور والإضافية تكون عبارة عن كود يصل إلى هاتفك ولذلك سوف تحتاج خطوة إضافية للدخول إلى الجدول الزمني الخاص بالشبكة الإجتماعية، حيث أن وجه الإستفادة منها أنها سوف تمنع أي شخص من الدخول إلى حسابك حتى لو عرف كلمة المرور بشكل خاص لأن هذا الكود يصل إلى رقم هاتفك من خلال رسالة نصية ولكي يدخل إلى حسابك يجب أن يكون هاتفك بين يديه، ولذلك هذه الميزة مهمة جداً.</a:t>
            </a:r>
            <a:endParaRPr dirty="0">
              <a:solidFill>
                <a:srgbClr val="000000"/>
              </a:solidFill>
              <a:latin typeface="Arial"/>
              <a:ea typeface="Arial"/>
              <a:cs typeface="Arial"/>
              <a:sym typeface="Arial"/>
            </a:endParaRPr>
          </a:p>
        </p:txBody>
      </p:sp>
      <p:pic>
        <p:nvPicPr>
          <p:cNvPr id="18" name="Picture 17" descr="A screenshot of a cell phone&#10;&#10;Description automatically generated">
            <a:extLst>
              <a:ext uri="{FF2B5EF4-FFF2-40B4-BE49-F238E27FC236}">
                <a16:creationId xmlns:a16="http://schemas.microsoft.com/office/drawing/2014/main" id="{D17D732A-6174-4A9C-83E7-EB842C8A0010}"/>
              </a:ext>
            </a:extLst>
          </p:cNvPr>
          <p:cNvPicPr>
            <a:picLocks noChangeAspect="1"/>
          </p:cNvPicPr>
          <p:nvPr/>
        </p:nvPicPr>
        <p:blipFill>
          <a:blip r:embed="rId10">
            <a:extLst>
              <a:ext uri="{28A0092B-C50C-407E-A947-70E740481C1C}">
                <a14:useLocalDpi xmlns:a14="http://schemas.microsoft.com/office/drawing/2010/main" val="0"/>
              </a:ext>
              <a:ext uri="{837473B0-CC2E-450A-ABE3-18F120FF3D39}">
                <a1611:picAttrSrcUrl xmlns:a1611="http://schemas.microsoft.com/office/drawing/2016/11/main" r:id="rId11"/>
              </a:ext>
            </a:extLst>
          </a:blip>
          <a:stretch>
            <a:fillRect/>
          </a:stretch>
        </p:blipFill>
        <p:spPr>
          <a:xfrm>
            <a:off x="10668000" y="3467100"/>
            <a:ext cx="5836920" cy="380429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302326"/>
        </a:solidFill>
        <a:effectLst/>
      </p:bgPr>
    </p:bg>
    <p:spTree>
      <p:nvGrpSpPr>
        <p:cNvPr id="1" name=""/>
        <p:cNvGrpSpPr/>
        <p:nvPr/>
      </p:nvGrpSpPr>
      <p:grpSpPr>
        <a:xfrm>
          <a:off x="0" y="0"/>
          <a:ext cx="0" cy="0"/>
          <a:chOff x="0" y="0"/>
          <a:chExt cx="0" cy="0"/>
        </a:xfrm>
      </p:grpSpPr>
      <p:sp>
        <p:nvSpPr>
          <p:cNvPr id="3" name="TextBox 5">
            <a:extLst>
              <a:ext uri="{FF2B5EF4-FFF2-40B4-BE49-F238E27FC236}">
                <a16:creationId xmlns:a16="http://schemas.microsoft.com/office/drawing/2014/main" id="{5DFED4CE-93E0-4ACB-8942-F1009496EB36}"/>
              </a:ext>
            </a:extLst>
          </p:cNvPr>
          <p:cNvSpPr txBox="1"/>
          <p:nvPr/>
        </p:nvSpPr>
        <p:spPr>
          <a:xfrm>
            <a:off x="914400" y="2578695"/>
            <a:ext cx="7807581" cy="5129609"/>
          </a:xfrm>
          <a:prstGeom prst="rect">
            <a:avLst/>
          </a:prstGeom>
        </p:spPr>
        <p:txBody>
          <a:bodyPr wrap="square" lIns="0" tIns="0" rIns="0" bIns="0" rtlCol="0" anchor="t">
            <a:spAutoFit/>
          </a:bodyPr>
          <a:lstStyle/>
          <a:p>
            <a:pPr algn="r" rtl="1">
              <a:lnSpc>
                <a:spcPts val="8000"/>
              </a:lnSpc>
            </a:pPr>
            <a:r>
              <a:rPr lang="ar-KW" sz="5400" b="0" i="0" cap="all" dirty="0">
                <a:solidFill>
                  <a:schemeClr val="bg1"/>
                </a:solidFill>
                <a:effectLst/>
                <a:latin typeface="Sakkal Majalla" panose="02000000000000000000" pitchFamily="2" charset="-78"/>
                <a:cs typeface="Sakkal Majalla" panose="02000000000000000000" pitchFamily="2" charset="-78"/>
              </a:rPr>
              <a:t>عندما تؤمِّن حساباتك، وتقوِّي كلمات المرور، وتنظّف بياناتك، فإنك لست المستفيد الأوحد من ذلك، فكل شخص أنت على اتصال به يصبح في أمان أكبر بفضل جهودك.</a:t>
            </a:r>
          </a:p>
        </p:txBody>
      </p:sp>
      <p:grpSp>
        <p:nvGrpSpPr>
          <p:cNvPr id="4" name="Group 7">
            <a:extLst>
              <a:ext uri="{FF2B5EF4-FFF2-40B4-BE49-F238E27FC236}">
                <a16:creationId xmlns:a16="http://schemas.microsoft.com/office/drawing/2014/main" id="{387E9BE6-09FB-4170-A812-C1D69D94A83C}"/>
              </a:ext>
            </a:extLst>
          </p:cNvPr>
          <p:cNvGrpSpPr>
            <a:grpSpLocks noChangeAspect="1"/>
          </p:cNvGrpSpPr>
          <p:nvPr/>
        </p:nvGrpSpPr>
        <p:grpSpPr>
          <a:xfrm>
            <a:off x="9753600" y="2400300"/>
            <a:ext cx="8274963" cy="6137264"/>
            <a:chOff x="0" y="0"/>
            <a:chExt cx="13716000" cy="10172700"/>
          </a:xfrm>
        </p:grpSpPr>
        <p:sp>
          <p:nvSpPr>
            <p:cNvPr id="5" name="Freeform 8">
              <a:extLst>
                <a:ext uri="{FF2B5EF4-FFF2-40B4-BE49-F238E27FC236}">
                  <a16:creationId xmlns:a16="http://schemas.microsoft.com/office/drawing/2014/main" id="{FA79EE36-E5F6-4398-8673-807E074A1B95}"/>
                </a:ext>
              </a:extLst>
            </p:cNvPr>
            <p:cNvSpPr/>
            <p:nvPr/>
          </p:nvSpPr>
          <p:spPr>
            <a:xfrm>
              <a:off x="0" y="0"/>
              <a:ext cx="13716000" cy="10172700"/>
            </a:xfrm>
            <a:custGeom>
              <a:avLst/>
              <a:gdLst/>
              <a:ahLst/>
              <a:cxnLst/>
              <a:rect l="l" t="t" r="r" b="b"/>
              <a:pathLst>
                <a:path w="13716000" h="10172700">
                  <a:moveTo>
                    <a:pt x="0" y="0"/>
                  </a:moveTo>
                  <a:lnTo>
                    <a:pt x="13716000" y="0"/>
                  </a:lnTo>
                  <a:lnTo>
                    <a:pt x="13716000" y="10172700"/>
                  </a:lnTo>
                  <a:lnTo>
                    <a:pt x="0" y="10172700"/>
                  </a:lnTo>
                  <a:close/>
                </a:path>
              </a:pathLst>
            </a:custGeom>
            <a:blipFill>
              <a:blip r:embed="rId3"/>
              <a:stretch>
                <a:fillRect t="-393" b="-393"/>
              </a:stretch>
            </a:blipFill>
          </p:spPr>
        </p:sp>
        <p:sp>
          <p:nvSpPr>
            <p:cNvPr id="6" name="Freeform 9">
              <a:extLst>
                <a:ext uri="{FF2B5EF4-FFF2-40B4-BE49-F238E27FC236}">
                  <a16:creationId xmlns:a16="http://schemas.microsoft.com/office/drawing/2014/main" id="{BACF66B5-8037-44AB-BC2E-21CE849083DD}"/>
                </a:ext>
              </a:extLst>
            </p:cNvPr>
            <p:cNvSpPr/>
            <p:nvPr/>
          </p:nvSpPr>
          <p:spPr>
            <a:xfrm>
              <a:off x="393700" y="615950"/>
              <a:ext cx="12941300" cy="9107742"/>
            </a:xfrm>
            <a:custGeom>
              <a:avLst/>
              <a:gdLst/>
              <a:ahLst/>
              <a:cxnLst/>
              <a:rect l="l" t="t" r="r" b="b"/>
              <a:pathLst>
                <a:path w="12941300" h="9107742">
                  <a:moveTo>
                    <a:pt x="12815112" y="9107742"/>
                  </a:moveTo>
                  <a:lnTo>
                    <a:pt x="126187" y="9107742"/>
                  </a:lnTo>
                  <a:cubicBezTo>
                    <a:pt x="56502" y="9107742"/>
                    <a:pt x="0" y="9051252"/>
                    <a:pt x="0" y="8981555"/>
                  </a:cubicBezTo>
                  <a:lnTo>
                    <a:pt x="0" y="0"/>
                  </a:lnTo>
                  <a:lnTo>
                    <a:pt x="12941300" y="0"/>
                  </a:lnTo>
                  <a:lnTo>
                    <a:pt x="12941300" y="8981554"/>
                  </a:lnTo>
                  <a:cubicBezTo>
                    <a:pt x="12941300" y="9051239"/>
                    <a:pt x="12884810" y="9107742"/>
                    <a:pt x="12815112" y="9107742"/>
                  </a:cubicBezTo>
                  <a:close/>
                </a:path>
              </a:pathLst>
            </a:custGeom>
            <a: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a:blipFill>
          </p:spPr>
        </p:sp>
      </p:grpSp>
    </p:spTree>
    <p:custDataLst>
      <p:tags r:id="rId1"/>
    </p:custData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 name="ARTICULATE_SLIDE_COUNT" val="18"/>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1799</TotalTime>
  <Words>2168</Words>
  <Application>Microsoft Office PowerPoint</Application>
  <PresentationFormat>Custom</PresentationFormat>
  <Paragraphs>127</Paragraphs>
  <Slides>18</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18</vt:i4>
      </vt:variant>
    </vt:vector>
  </HeadingPairs>
  <TitlesOfParts>
    <vt:vector size="28" baseType="lpstr">
      <vt:lpstr>DroidArabicKufi-Regular</vt:lpstr>
      <vt:lpstr>Calibri</vt:lpstr>
      <vt:lpstr>Halant Medium Bold</vt:lpstr>
      <vt:lpstr>(A) Arslan Wessam A</vt:lpstr>
      <vt:lpstr>Hacen Algeria</vt:lpstr>
      <vt:lpstr>Palatino Linotype</vt:lpstr>
      <vt:lpstr>Sakkal Majalla</vt:lpstr>
      <vt:lpstr>Courier New</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Pink Cute Chic Vintage 90s Virtual Trivia Quiz Presentations</dc:title>
  <cp:lastModifiedBy>Shorook Al-Sayegh</cp:lastModifiedBy>
  <cp:revision>24</cp:revision>
  <dcterms:created xsi:type="dcterms:W3CDTF">2006-08-16T00:00:00Z</dcterms:created>
  <dcterms:modified xsi:type="dcterms:W3CDTF">2022-01-11T20:32:16Z</dcterms:modified>
  <dc:identifier>DAEZNvgM7hQ</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D618020B-702D-4834-894D-A2F36F4FFE81</vt:lpwstr>
  </property>
  <property fmtid="{D5CDD505-2E9C-101B-9397-08002B2CF9AE}" pid="3" name="ArticulatePath">
    <vt:lpwstr>وسائل السوشيال ميديا بين المنفعة و الخطر</vt:lpwstr>
  </property>
</Properties>
</file>