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slides/slide20.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slides/slide50.xml" ContentType="application/vnd.openxmlformats-officedocument.presentationml.slide+xml"/>
  <Override PartName="/ppt/slideLayouts/slideLayout20.xml" ContentType="application/vnd.openxmlformats-officedocument.presentationml.slideLayout+xml"/>
  <Override PartName="/ppt/slideMasters/slideMaster10.xml" ContentType="application/vnd.openxmlformats-officedocument.presentationml.slideMaster+xml"/>
  <Override PartName="/ppt/slideLayouts/slideLayout80.xml" ContentType="application/vnd.openxmlformats-officedocument.presentationml.slideLayout+xml"/>
  <Override PartName="/ppt/slideLayouts/slideLayout30.xml" ContentType="application/vnd.openxmlformats-officedocument.presentationml.slideLayout+xml"/>
  <Override PartName="/ppt/slideLayouts/slideLayout70.xml" ContentType="application/vnd.openxmlformats-officedocument.presentationml.slideLayout+xml"/>
  <Override PartName="/ppt/theme/theme10.xml" ContentType="application/vnd.openxmlformats-officedocument.theme+xml"/>
  <Override PartName="/ppt/slideLayouts/slideLayout12.xml" ContentType="application/vnd.openxmlformats-officedocument.presentationml.slideLayout+xml"/>
  <Override PartName="/ppt/slideLayouts/slideLayout60.xml" ContentType="application/vnd.openxmlformats-officedocument.presentationml.slideLayout+xml"/>
  <Override PartName="/ppt/slideLayouts/slideLayout110.xml" ContentType="application/vnd.openxmlformats-officedocument.presentationml.slideLayout+xml"/>
  <Override PartName="/ppt/slideLayouts/slideLayout50.xml" ContentType="application/vnd.openxmlformats-officedocument.presentationml.slideLayout+xml"/>
  <Override PartName="/ppt/slideLayouts/slideLayout100.xml" ContentType="application/vnd.openxmlformats-officedocument.presentationml.slideLayout+xml"/>
  <Override PartName="/ppt/slideLayouts/slideLayout40.xml" ContentType="application/vnd.openxmlformats-officedocument.presentationml.slideLayout+xml"/>
  <Override PartName="/ppt/slideLayouts/slideLayout9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autoCompressPictures="0">
  <p:sldMasterIdLst>
    <p:sldMasterId id="2147483660" r:id="rId1"/>
  </p:sldMasterIdLst>
  <p:sldIdLst>
    <p:sldId id="256" r:id="rId2"/>
    <p:sldId id="257" r:id="rId3"/>
    <p:sldId id="258" r:id="rId4"/>
    <p:sldId id="259" r:id="rId5"/>
    <p:sldId id="260" r:id="rId6"/>
  </p:sldIdLst>
  <p:sldSz cx="9359900" cy="6858000"/>
  <p:notesSz cx="6858000" cy="9144000"/>
  <p:embeddedFontLst>
    <p:embeddedFont>
      <p:font typeface="Calibri" panose="020F0502020204030204" pitchFamily="34" charset="0"/>
      <p:regular r:id="rId7"/>
      <p:bold r:id="rId8"/>
      <p:italic r:id="rId9"/>
      <p:boldItalic r:id="rId10"/>
    </p:embeddedFont>
    <p:embeddedFont>
      <p:font typeface="Calibri Light" panose="020F0302020204030204" pitchFamily="34" charset="0"/>
      <p:regular r:id="rId11"/>
      <p:italic r:id="rId12"/>
    </p:embeddedFont>
    <p:embeddedFont>
      <p:font typeface="GE SS Two Medium" panose="020A0503020102020204" pitchFamily="18" charset="-78"/>
      <p:regular r:id="rId13"/>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234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7743" autoAdjust="0"/>
    <p:restoredTop sz="94660"/>
  </p:normalViewPr>
  <p:slideViewPr>
    <p:cSldViewPr snapToGrid="0">
      <p:cViewPr varScale="1">
        <p:scale>
          <a:sx n="87" d="100"/>
          <a:sy n="87" d="100"/>
        </p:scale>
        <p:origin x="965"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3" Type="http://schemas.openxmlformats.org/officeDocument/2006/relationships/slide" Target="slides/slide2.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font" Target="fonts/font3.fntdata"/><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701993" y="1122363"/>
            <a:ext cx="7955915" cy="2387600"/>
          </a:xfrm>
        </p:spPr>
        <p:txBody>
          <a:bodyPr anchor="b"/>
          <a:lstStyle>
            <a:lvl1pPr algn="ctr">
              <a:defRPr sz="6000"/>
            </a:lvl1pPr>
          </a:lstStyle>
          <a:p>
            <a:r>
              <a:rPr lang="ar-SA"/>
              <a:t>انقر لتحرير نمط عنوان الشكل الرئيسي</a:t>
            </a:r>
            <a:endParaRPr lang="en-US" dirty="0"/>
          </a:p>
        </p:txBody>
      </p:sp>
      <p:sp>
        <p:nvSpPr>
          <p:cNvPr id="3" name="Subtitle 2"/>
          <p:cNvSpPr>
            <a:spLocks noGrp="1"/>
          </p:cNvSpPr>
          <p:nvPr>
            <p:ph type="subTitle" idx="1"/>
          </p:nvPr>
        </p:nvSpPr>
        <p:spPr>
          <a:xfrm>
            <a:off x="1169988" y="3602038"/>
            <a:ext cx="7019925"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dirty="0"/>
          </a:p>
        </p:txBody>
      </p:sp>
      <p:sp>
        <p:nvSpPr>
          <p:cNvPr id="4" name="Date Placeholder 3"/>
          <p:cNvSpPr>
            <a:spLocks noGrp="1"/>
          </p:cNvSpPr>
          <p:nvPr>
            <p:ph type="dt" sz="half" idx="10"/>
          </p:nvPr>
        </p:nvSpPr>
        <p:spPr/>
        <p:txBody>
          <a:bodyPr/>
          <a:lstStyle/>
          <a:p>
            <a:fld id="{DF163600-0CCB-4052-9886-688AC326A96C}" type="datetimeFigureOut">
              <a:rPr lang="ar-SA" smtClean="0"/>
              <a:t>25/03/1442</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E9354D97-5784-4809-B755-501BB93DD686}" type="slidenum">
              <a:rPr lang="ar-SA" smtClean="0"/>
              <a:t>‹#›</a:t>
            </a:fld>
            <a:endParaRPr lang="ar-SA"/>
          </a:p>
        </p:txBody>
      </p:sp>
    </p:spTree>
    <p:extLst>
      <p:ext uri="{BB962C8B-B14F-4D97-AF65-F5344CB8AC3E}">
        <p14:creationId xmlns:p14="http://schemas.microsoft.com/office/powerpoint/2010/main" val="19248159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Content Placeholder 2"/>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10"/>
          </p:nvPr>
        </p:nvSpPr>
        <p:spPr/>
        <p:txBody>
          <a:bodyPr/>
          <a:lstStyle/>
          <a:p>
            <a:fld id="{DF163600-0CCB-4052-9886-688AC326A96C}" type="datetimeFigureOut">
              <a:rPr lang="ar-SA" smtClean="0"/>
              <a:t>25/03/1442</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E9354D97-5784-4809-B755-501BB93DD686}" type="slidenum">
              <a:rPr lang="ar-SA" smtClean="0"/>
              <a:t>‹#›</a:t>
            </a:fld>
            <a:endParaRPr lang="ar-SA"/>
          </a:p>
        </p:txBody>
      </p:sp>
    </p:spTree>
    <p:extLst>
      <p:ext uri="{BB962C8B-B14F-4D97-AF65-F5344CB8AC3E}">
        <p14:creationId xmlns:p14="http://schemas.microsoft.com/office/powerpoint/2010/main" val="15744546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638619" y="1709740"/>
            <a:ext cx="8072914" cy="2852737"/>
          </a:xfrm>
        </p:spPr>
        <p:txBody>
          <a:bodyPr anchor="b"/>
          <a:lstStyle>
            <a:lvl1pPr>
              <a:defRPr sz="6000"/>
            </a:lvl1pPr>
          </a:lstStyle>
          <a:p>
            <a:r>
              <a:rPr lang="ar-SA"/>
              <a:t>انقر لتحرير نمط عنوان الشكل الرئيسي</a:t>
            </a:r>
            <a:endParaRPr lang="en-US" dirty="0"/>
          </a:p>
        </p:txBody>
      </p:sp>
      <p:sp>
        <p:nvSpPr>
          <p:cNvPr id="3" name="Text Placeholder 2"/>
          <p:cNvSpPr>
            <a:spLocks noGrp="1"/>
          </p:cNvSpPr>
          <p:nvPr>
            <p:ph type="body" idx="1"/>
          </p:nvPr>
        </p:nvSpPr>
        <p:spPr>
          <a:xfrm>
            <a:off x="638619" y="4589465"/>
            <a:ext cx="8072914"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Date Placeholder 3"/>
          <p:cNvSpPr>
            <a:spLocks noGrp="1"/>
          </p:cNvSpPr>
          <p:nvPr>
            <p:ph type="dt" sz="half" idx="10"/>
          </p:nvPr>
        </p:nvSpPr>
        <p:spPr/>
        <p:txBody>
          <a:bodyPr/>
          <a:lstStyle/>
          <a:p>
            <a:fld id="{DF163600-0CCB-4052-9886-688AC326A96C}" type="datetimeFigureOut">
              <a:rPr lang="ar-SA" smtClean="0"/>
              <a:t>25/03/1442</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E9354D97-5784-4809-B755-501BB93DD686}" type="slidenum">
              <a:rPr lang="ar-SA" smtClean="0"/>
              <a:t>‹#›</a:t>
            </a:fld>
            <a:endParaRPr lang="ar-SA"/>
          </a:p>
        </p:txBody>
      </p:sp>
    </p:spTree>
    <p:extLst>
      <p:ext uri="{BB962C8B-B14F-4D97-AF65-F5344CB8AC3E}">
        <p14:creationId xmlns:p14="http://schemas.microsoft.com/office/powerpoint/2010/main" val="23216160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Content Placeholder 2"/>
          <p:cNvSpPr>
            <a:spLocks noGrp="1"/>
          </p:cNvSpPr>
          <p:nvPr>
            <p:ph sz="half" idx="1"/>
          </p:nvPr>
        </p:nvSpPr>
        <p:spPr>
          <a:xfrm>
            <a:off x="643493" y="1825625"/>
            <a:ext cx="3977958"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Content Placeholder 3"/>
          <p:cNvSpPr>
            <a:spLocks noGrp="1"/>
          </p:cNvSpPr>
          <p:nvPr>
            <p:ph sz="half" idx="2"/>
          </p:nvPr>
        </p:nvSpPr>
        <p:spPr>
          <a:xfrm>
            <a:off x="4738449" y="1825625"/>
            <a:ext cx="3977958"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5" name="Date Placeholder 4"/>
          <p:cNvSpPr>
            <a:spLocks noGrp="1"/>
          </p:cNvSpPr>
          <p:nvPr>
            <p:ph type="dt" sz="half" idx="10"/>
          </p:nvPr>
        </p:nvSpPr>
        <p:spPr/>
        <p:txBody>
          <a:bodyPr/>
          <a:lstStyle/>
          <a:p>
            <a:fld id="{DF163600-0CCB-4052-9886-688AC326A96C}" type="datetimeFigureOut">
              <a:rPr lang="ar-SA" smtClean="0"/>
              <a:t>25/03/1442</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E9354D97-5784-4809-B755-501BB93DD686}" type="slidenum">
              <a:rPr lang="ar-SA" smtClean="0"/>
              <a:t>‹#›</a:t>
            </a:fld>
            <a:endParaRPr lang="ar-SA"/>
          </a:p>
        </p:txBody>
      </p:sp>
    </p:spTree>
    <p:extLst>
      <p:ext uri="{BB962C8B-B14F-4D97-AF65-F5344CB8AC3E}">
        <p14:creationId xmlns:p14="http://schemas.microsoft.com/office/powerpoint/2010/main" val="2524353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644712" y="365127"/>
            <a:ext cx="8072914" cy="1325563"/>
          </a:xfrm>
        </p:spPr>
        <p:txBody>
          <a:bodyPr/>
          <a:lstStyle/>
          <a:p>
            <a:r>
              <a:rPr lang="ar-SA"/>
              <a:t>انقر لتحرير نمط عنوان الشكل الرئيسي</a:t>
            </a:r>
            <a:endParaRPr lang="en-US" dirty="0"/>
          </a:p>
        </p:txBody>
      </p:sp>
      <p:sp>
        <p:nvSpPr>
          <p:cNvPr id="3" name="Text Placeholder 2"/>
          <p:cNvSpPr>
            <a:spLocks noGrp="1"/>
          </p:cNvSpPr>
          <p:nvPr>
            <p:ph type="body" idx="1"/>
          </p:nvPr>
        </p:nvSpPr>
        <p:spPr>
          <a:xfrm>
            <a:off x="644713" y="1681163"/>
            <a:ext cx="395967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Content Placeholder 3"/>
          <p:cNvSpPr>
            <a:spLocks noGrp="1"/>
          </p:cNvSpPr>
          <p:nvPr>
            <p:ph sz="half" idx="2"/>
          </p:nvPr>
        </p:nvSpPr>
        <p:spPr>
          <a:xfrm>
            <a:off x="644713" y="2505075"/>
            <a:ext cx="3959676"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5" name="Text Placeholder 4"/>
          <p:cNvSpPr>
            <a:spLocks noGrp="1"/>
          </p:cNvSpPr>
          <p:nvPr>
            <p:ph type="body" sz="quarter" idx="3"/>
          </p:nvPr>
        </p:nvSpPr>
        <p:spPr>
          <a:xfrm>
            <a:off x="4738450" y="1681163"/>
            <a:ext cx="397917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Content Placeholder 5"/>
          <p:cNvSpPr>
            <a:spLocks noGrp="1"/>
          </p:cNvSpPr>
          <p:nvPr>
            <p:ph sz="quarter" idx="4"/>
          </p:nvPr>
        </p:nvSpPr>
        <p:spPr>
          <a:xfrm>
            <a:off x="4738450" y="2505075"/>
            <a:ext cx="397917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7" name="Date Placeholder 6"/>
          <p:cNvSpPr>
            <a:spLocks noGrp="1"/>
          </p:cNvSpPr>
          <p:nvPr>
            <p:ph type="dt" sz="half" idx="10"/>
          </p:nvPr>
        </p:nvSpPr>
        <p:spPr/>
        <p:txBody>
          <a:bodyPr/>
          <a:lstStyle/>
          <a:p>
            <a:fld id="{DF163600-0CCB-4052-9886-688AC326A96C}" type="datetimeFigureOut">
              <a:rPr lang="ar-SA" smtClean="0"/>
              <a:t>25/03/1442</a:t>
            </a:fld>
            <a:endParaRPr lang="ar-SA"/>
          </a:p>
        </p:txBody>
      </p:sp>
      <p:sp>
        <p:nvSpPr>
          <p:cNvPr id="8" name="Footer Placeholder 7"/>
          <p:cNvSpPr>
            <a:spLocks noGrp="1"/>
          </p:cNvSpPr>
          <p:nvPr>
            <p:ph type="ftr" sz="quarter" idx="11"/>
          </p:nvPr>
        </p:nvSpPr>
        <p:spPr/>
        <p:txBody>
          <a:bodyPr/>
          <a:lstStyle/>
          <a:p>
            <a:endParaRPr lang="ar-SA"/>
          </a:p>
        </p:txBody>
      </p:sp>
      <p:sp>
        <p:nvSpPr>
          <p:cNvPr id="9" name="Slide Number Placeholder 8"/>
          <p:cNvSpPr>
            <a:spLocks noGrp="1"/>
          </p:cNvSpPr>
          <p:nvPr>
            <p:ph type="sldNum" sz="quarter" idx="12"/>
          </p:nvPr>
        </p:nvSpPr>
        <p:spPr/>
        <p:txBody>
          <a:bodyPr/>
          <a:lstStyle/>
          <a:p>
            <a:fld id="{E9354D97-5784-4809-B755-501BB93DD686}" type="slidenum">
              <a:rPr lang="ar-SA" smtClean="0"/>
              <a:t>‹#›</a:t>
            </a:fld>
            <a:endParaRPr lang="ar-SA"/>
          </a:p>
        </p:txBody>
      </p:sp>
    </p:spTree>
    <p:extLst>
      <p:ext uri="{BB962C8B-B14F-4D97-AF65-F5344CB8AC3E}">
        <p14:creationId xmlns:p14="http://schemas.microsoft.com/office/powerpoint/2010/main" val="14139453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Date Placeholder 2"/>
          <p:cNvSpPr>
            <a:spLocks noGrp="1"/>
          </p:cNvSpPr>
          <p:nvPr>
            <p:ph type="dt" sz="half" idx="10"/>
          </p:nvPr>
        </p:nvSpPr>
        <p:spPr/>
        <p:txBody>
          <a:bodyPr/>
          <a:lstStyle/>
          <a:p>
            <a:fld id="{DF163600-0CCB-4052-9886-688AC326A96C}" type="datetimeFigureOut">
              <a:rPr lang="ar-SA" smtClean="0"/>
              <a:t>25/03/1442</a:t>
            </a:fld>
            <a:endParaRPr lang="ar-SA"/>
          </a:p>
        </p:txBody>
      </p:sp>
      <p:sp>
        <p:nvSpPr>
          <p:cNvPr id="4" name="Footer Placeholder 3"/>
          <p:cNvSpPr>
            <a:spLocks noGrp="1"/>
          </p:cNvSpPr>
          <p:nvPr>
            <p:ph type="ftr" sz="quarter" idx="11"/>
          </p:nvPr>
        </p:nvSpPr>
        <p:spPr/>
        <p:txBody>
          <a:bodyPr/>
          <a:lstStyle/>
          <a:p>
            <a:endParaRPr lang="ar-SA"/>
          </a:p>
        </p:txBody>
      </p:sp>
      <p:sp>
        <p:nvSpPr>
          <p:cNvPr id="5" name="Slide Number Placeholder 4"/>
          <p:cNvSpPr>
            <a:spLocks noGrp="1"/>
          </p:cNvSpPr>
          <p:nvPr>
            <p:ph type="sldNum" sz="quarter" idx="12"/>
          </p:nvPr>
        </p:nvSpPr>
        <p:spPr/>
        <p:txBody>
          <a:bodyPr/>
          <a:lstStyle/>
          <a:p>
            <a:fld id="{E9354D97-5784-4809-B755-501BB93DD686}" type="slidenum">
              <a:rPr lang="ar-SA" smtClean="0"/>
              <a:t>‹#›</a:t>
            </a:fld>
            <a:endParaRPr lang="ar-SA"/>
          </a:p>
        </p:txBody>
      </p:sp>
    </p:spTree>
    <p:extLst>
      <p:ext uri="{BB962C8B-B14F-4D97-AF65-F5344CB8AC3E}">
        <p14:creationId xmlns:p14="http://schemas.microsoft.com/office/powerpoint/2010/main" val="1618924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163600-0CCB-4052-9886-688AC326A96C}" type="datetimeFigureOut">
              <a:rPr lang="ar-SA" smtClean="0"/>
              <a:t>25/03/1442</a:t>
            </a:fld>
            <a:endParaRPr lang="ar-SA"/>
          </a:p>
        </p:txBody>
      </p:sp>
      <p:sp>
        <p:nvSpPr>
          <p:cNvPr id="3" name="Footer Placeholder 2"/>
          <p:cNvSpPr>
            <a:spLocks noGrp="1"/>
          </p:cNvSpPr>
          <p:nvPr>
            <p:ph type="ftr" sz="quarter" idx="11"/>
          </p:nvPr>
        </p:nvSpPr>
        <p:spPr/>
        <p:txBody>
          <a:bodyPr/>
          <a:lstStyle/>
          <a:p>
            <a:endParaRPr lang="ar-SA"/>
          </a:p>
        </p:txBody>
      </p:sp>
      <p:sp>
        <p:nvSpPr>
          <p:cNvPr id="4" name="Slide Number Placeholder 3"/>
          <p:cNvSpPr>
            <a:spLocks noGrp="1"/>
          </p:cNvSpPr>
          <p:nvPr>
            <p:ph type="sldNum" sz="quarter" idx="12"/>
          </p:nvPr>
        </p:nvSpPr>
        <p:spPr/>
        <p:txBody>
          <a:bodyPr/>
          <a:lstStyle/>
          <a:p>
            <a:fld id="{E9354D97-5784-4809-B755-501BB93DD686}" type="slidenum">
              <a:rPr lang="ar-SA" smtClean="0"/>
              <a:t>‹#›</a:t>
            </a:fld>
            <a:endParaRPr lang="ar-SA"/>
          </a:p>
        </p:txBody>
      </p:sp>
    </p:spTree>
    <p:extLst>
      <p:ext uri="{BB962C8B-B14F-4D97-AF65-F5344CB8AC3E}">
        <p14:creationId xmlns:p14="http://schemas.microsoft.com/office/powerpoint/2010/main" val="5523739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644712" y="457200"/>
            <a:ext cx="3018811" cy="1600200"/>
          </a:xfrm>
        </p:spPr>
        <p:txBody>
          <a:bodyPr anchor="b"/>
          <a:lstStyle>
            <a:lvl1pPr>
              <a:defRPr sz="3200"/>
            </a:lvl1pPr>
          </a:lstStyle>
          <a:p>
            <a:r>
              <a:rPr lang="ar-SA"/>
              <a:t>انقر لتحرير نمط عنوان الشكل الرئيسي</a:t>
            </a:r>
            <a:endParaRPr lang="en-US" dirty="0"/>
          </a:p>
        </p:txBody>
      </p:sp>
      <p:sp>
        <p:nvSpPr>
          <p:cNvPr id="3" name="Content Placeholder 2"/>
          <p:cNvSpPr>
            <a:spLocks noGrp="1"/>
          </p:cNvSpPr>
          <p:nvPr>
            <p:ph idx="1"/>
          </p:nvPr>
        </p:nvSpPr>
        <p:spPr>
          <a:xfrm>
            <a:off x="3979177" y="987427"/>
            <a:ext cx="4738449"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Text Placeholder 3"/>
          <p:cNvSpPr>
            <a:spLocks noGrp="1"/>
          </p:cNvSpPr>
          <p:nvPr>
            <p:ph type="body" sz="half" idx="2"/>
          </p:nvPr>
        </p:nvSpPr>
        <p:spPr>
          <a:xfrm>
            <a:off x="644712" y="2057400"/>
            <a:ext cx="3018811"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DF163600-0CCB-4052-9886-688AC326A96C}" type="datetimeFigureOut">
              <a:rPr lang="ar-SA" smtClean="0"/>
              <a:t>25/03/1442</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E9354D97-5784-4809-B755-501BB93DD686}" type="slidenum">
              <a:rPr lang="ar-SA" smtClean="0"/>
              <a:t>‹#›</a:t>
            </a:fld>
            <a:endParaRPr lang="ar-SA"/>
          </a:p>
        </p:txBody>
      </p:sp>
    </p:spTree>
    <p:extLst>
      <p:ext uri="{BB962C8B-B14F-4D97-AF65-F5344CB8AC3E}">
        <p14:creationId xmlns:p14="http://schemas.microsoft.com/office/powerpoint/2010/main" val="6539686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644712" y="457200"/>
            <a:ext cx="3018811" cy="1600200"/>
          </a:xfrm>
        </p:spPr>
        <p:txBody>
          <a:bodyPr anchor="b"/>
          <a:lstStyle>
            <a:lvl1pPr>
              <a:defRPr sz="3200"/>
            </a:lvl1pPr>
          </a:lstStyle>
          <a:p>
            <a:r>
              <a:rPr lang="ar-SA"/>
              <a:t>انقر لتحرير نمط عنوان الشكل الرئيسي</a:t>
            </a:r>
            <a:endParaRPr lang="en-US" dirty="0"/>
          </a:p>
        </p:txBody>
      </p:sp>
      <p:sp>
        <p:nvSpPr>
          <p:cNvPr id="3" name="Picture Placeholder 2"/>
          <p:cNvSpPr>
            <a:spLocks noGrp="1" noChangeAspect="1"/>
          </p:cNvSpPr>
          <p:nvPr>
            <p:ph type="pic" idx="1"/>
          </p:nvPr>
        </p:nvSpPr>
        <p:spPr>
          <a:xfrm>
            <a:off x="3979177" y="987427"/>
            <a:ext cx="4738449"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dirty="0"/>
          </a:p>
        </p:txBody>
      </p:sp>
      <p:sp>
        <p:nvSpPr>
          <p:cNvPr id="4" name="Text Placeholder 3"/>
          <p:cNvSpPr>
            <a:spLocks noGrp="1"/>
          </p:cNvSpPr>
          <p:nvPr>
            <p:ph type="body" sz="half" idx="2"/>
          </p:nvPr>
        </p:nvSpPr>
        <p:spPr>
          <a:xfrm>
            <a:off x="644712" y="2057400"/>
            <a:ext cx="3018811"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DF163600-0CCB-4052-9886-688AC326A96C}" type="datetimeFigureOut">
              <a:rPr lang="ar-SA" smtClean="0"/>
              <a:t>25/03/1442</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E9354D97-5784-4809-B755-501BB93DD686}" type="slidenum">
              <a:rPr lang="ar-SA" smtClean="0"/>
              <a:t>‹#›</a:t>
            </a:fld>
            <a:endParaRPr lang="ar-SA"/>
          </a:p>
        </p:txBody>
      </p:sp>
    </p:spTree>
    <p:extLst>
      <p:ext uri="{BB962C8B-B14F-4D97-AF65-F5344CB8AC3E}">
        <p14:creationId xmlns:p14="http://schemas.microsoft.com/office/powerpoint/2010/main" val="20553318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Vertical Text Placeholder 2"/>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10"/>
          </p:nvPr>
        </p:nvSpPr>
        <p:spPr/>
        <p:txBody>
          <a:bodyPr/>
          <a:lstStyle/>
          <a:p>
            <a:fld id="{DF163600-0CCB-4052-9886-688AC326A96C}" type="datetimeFigureOut">
              <a:rPr lang="ar-SA" smtClean="0"/>
              <a:t>25/03/1442</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E9354D97-5784-4809-B755-501BB93DD686}" type="slidenum">
              <a:rPr lang="ar-SA" smtClean="0"/>
              <a:t>‹#›</a:t>
            </a:fld>
            <a:endParaRPr lang="ar-SA"/>
          </a:p>
        </p:txBody>
      </p:sp>
    </p:spTree>
    <p:extLst>
      <p:ext uri="{BB962C8B-B14F-4D97-AF65-F5344CB8AC3E}">
        <p14:creationId xmlns:p14="http://schemas.microsoft.com/office/powerpoint/2010/main" val="14102146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8179" y="365125"/>
            <a:ext cx="2018228" cy="5811838"/>
          </a:xfrm>
        </p:spPr>
        <p:txBody>
          <a:bodyPr vert="eaVert"/>
          <a:lstStyle/>
          <a:p>
            <a:r>
              <a:rPr lang="ar-SA"/>
              <a:t>انقر لتحرير نمط عنوان الشكل الرئيسي</a:t>
            </a:r>
            <a:endParaRPr lang="en-US" dirty="0"/>
          </a:p>
        </p:txBody>
      </p:sp>
      <p:sp>
        <p:nvSpPr>
          <p:cNvPr id="3" name="Vertical Text Placeholder 2"/>
          <p:cNvSpPr>
            <a:spLocks noGrp="1"/>
          </p:cNvSpPr>
          <p:nvPr>
            <p:ph type="body" orient="vert" idx="1"/>
          </p:nvPr>
        </p:nvSpPr>
        <p:spPr>
          <a:xfrm>
            <a:off x="643493" y="365125"/>
            <a:ext cx="5937687"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10"/>
          </p:nvPr>
        </p:nvSpPr>
        <p:spPr/>
        <p:txBody>
          <a:bodyPr/>
          <a:lstStyle/>
          <a:p>
            <a:fld id="{DF163600-0CCB-4052-9886-688AC326A96C}" type="datetimeFigureOut">
              <a:rPr lang="ar-SA" smtClean="0"/>
              <a:t>25/03/1442</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E9354D97-5784-4809-B755-501BB93DD686}" type="slidenum">
              <a:rPr lang="ar-SA" smtClean="0"/>
              <a:t>‹#›</a:t>
            </a:fld>
            <a:endParaRPr lang="ar-SA"/>
          </a:p>
        </p:txBody>
      </p:sp>
    </p:spTree>
    <p:extLst>
      <p:ext uri="{BB962C8B-B14F-4D97-AF65-F5344CB8AC3E}">
        <p14:creationId xmlns:p14="http://schemas.microsoft.com/office/powerpoint/2010/main" val="32896418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701993" y="1122363"/>
            <a:ext cx="7955915" cy="2387600"/>
          </a:xfrm>
        </p:spPr>
        <p:txBody>
          <a:bodyPr anchor="b"/>
          <a:lstStyle>
            <a:lvl1pPr algn="ctr">
              <a:defRPr sz="6000"/>
            </a:lvl1pPr>
          </a:lstStyle>
          <a:p>
            <a:r>
              <a:rPr lang="ar-SA"/>
              <a:t>انقر لتحرير نمط عنوان الشكل الرئيسي</a:t>
            </a:r>
            <a:endParaRPr lang="en-US" dirty="0"/>
          </a:p>
        </p:txBody>
      </p:sp>
      <p:sp>
        <p:nvSpPr>
          <p:cNvPr id="3" name="Subtitle 2"/>
          <p:cNvSpPr>
            <a:spLocks noGrp="1"/>
          </p:cNvSpPr>
          <p:nvPr>
            <p:ph type="subTitle" idx="1"/>
          </p:nvPr>
        </p:nvSpPr>
        <p:spPr>
          <a:xfrm>
            <a:off x="1169988" y="3602038"/>
            <a:ext cx="7019925"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dirty="0"/>
          </a:p>
        </p:txBody>
      </p:sp>
      <p:sp>
        <p:nvSpPr>
          <p:cNvPr id="4" name="Date Placeholder 3"/>
          <p:cNvSpPr>
            <a:spLocks noGrp="1"/>
          </p:cNvSpPr>
          <p:nvPr>
            <p:ph type="dt" sz="half" idx="10"/>
          </p:nvPr>
        </p:nvSpPr>
        <p:spPr/>
        <p:txBody>
          <a:bodyPr/>
          <a:lstStyle/>
          <a:p>
            <a:fld id="{DF163600-0CCB-4052-9886-688AC326A96C}" type="datetimeFigureOut">
              <a:rPr lang="ar-SA" smtClean="0"/>
              <a:t>25/03/1442</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E9354D97-5784-4809-B755-501BB93DD686}" type="slidenum">
              <a:rPr lang="ar-SA" smtClean="0"/>
              <a:t>‹#›</a:t>
            </a:fld>
            <a:endParaRPr lang="ar-SA"/>
          </a:p>
        </p:txBody>
      </p:sp>
    </p:spTree>
    <p:extLst>
      <p:ext uri="{BB962C8B-B14F-4D97-AF65-F5344CB8AC3E}">
        <p14:creationId xmlns:p14="http://schemas.microsoft.com/office/powerpoint/2010/main" val="19248159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Content Placeholder 2"/>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10"/>
          </p:nvPr>
        </p:nvSpPr>
        <p:spPr/>
        <p:txBody>
          <a:bodyPr/>
          <a:lstStyle/>
          <a:p>
            <a:fld id="{DF163600-0CCB-4052-9886-688AC326A96C}" type="datetimeFigureOut">
              <a:rPr lang="ar-SA" smtClean="0"/>
              <a:t>25/03/1442</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E9354D97-5784-4809-B755-501BB93DD686}" type="slidenum">
              <a:rPr lang="ar-SA" smtClean="0"/>
              <a:t>‹#›</a:t>
            </a:fld>
            <a:endParaRPr lang="ar-SA"/>
          </a:p>
        </p:txBody>
      </p:sp>
    </p:spTree>
    <p:extLst>
      <p:ext uri="{BB962C8B-B14F-4D97-AF65-F5344CB8AC3E}">
        <p14:creationId xmlns:p14="http://schemas.microsoft.com/office/powerpoint/2010/main" val="157445462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638619" y="1709740"/>
            <a:ext cx="8072914" cy="2852737"/>
          </a:xfrm>
        </p:spPr>
        <p:txBody>
          <a:bodyPr anchor="b"/>
          <a:lstStyle>
            <a:lvl1pPr>
              <a:defRPr sz="6000"/>
            </a:lvl1pPr>
          </a:lstStyle>
          <a:p>
            <a:r>
              <a:rPr lang="ar-SA"/>
              <a:t>انقر لتحرير نمط عنوان الشكل الرئيسي</a:t>
            </a:r>
            <a:endParaRPr lang="en-US" dirty="0"/>
          </a:p>
        </p:txBody>
      </p:sp>
      <p:sp>
        <p:nvSpPr>
          <p:cNvPr id="3" name="Text Placeholder 2"/>
          <p:cNvSpPr>
            <a:spLocks noGrp="1"/>
          </p:cNvSpPr>
          <p:nvPr>
            <p:ph type="body" idx="1"/>
          </p:nvPr>
        </p:nvSpPr>
        <p:spPr>
          <a:xfrm>
            <a:off x="638619" y="4589465"/>
            <a:ext cx="8072914"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Date Placeholder 3"/>
          <p:cNvSpPr>
            <a:spLocks noGrp="1"/>
          </p:cNvSpPr>
          <p:nvPr>
            <p:ph type="dt" sz="half" idx="10"/>
          </p:nvPr>
        </p:nvSpPr>
        <p:spPr/>
        <p:txBody>
          <a:bodyPr/>
          <a:lstStyle/>
          <a:p>
            <a:fld id="{DF163600-0CCB-4052-9886-688AC326A96C}" type="datetimeFigureOut">
              <a:rPr lang="ar-SA" smtClean="0"/>
              <a:t>25/03/1442</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E9354D97-5784-4809-B755-501BB93DD686}" type="slidenum">
              <a:rPr lang="ar-SA" smtClean="0"/>
              <a:t>‹#›</a:t>
            </a:fld>
            <a:endParaRPr lang="ar-SA"/>
          </a:p>
        </p:txBody>
      </p:sp>
    </p:spTree>
    <p:extLst>
      <p:ext uri="{BB962C8B-B14F-4D97-AF65-F5344CB8AC3E}">
        <p14:creationId xmlns:p14="http://schemas.microsoft.com/office/powerpoint/2010/main" val="232161602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Content Placeholder 2"/>
          <p:cNvSpPr>
            <a:spLocks noGrp="1"/>
          </p:cNvSpPr>
          <p:nvPr>
            <p:ph sz="half" idx="1"/>
          </p:nvPr>
        </p:nvSpPr>
        <p:spPr>
          <a:xfrm>
            <a:off x="643493" y="1825625"/>
            <a:ext cx="3977958"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Content Placeholder 3"/>
          <p:cNvSpPr>
            <a:spLocks noGrp="1"/>
          </p:cNvSpPr>
          <p:nvPr>
            <p:ph sz="half" idx="2"/>
          </p:nvPr>
        </p:nvSpPr>
        <p:spPr>
          <a:xfrm>
            <a:off x="4738449" y="1825625"/>
            <a:ext cx="3977958"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5" name="Date Placeholder 4"/>
          <p:cNvSpPr>
            <a:spLocks noGrp="1"/>
          </p:cNvSpPr>
          <p:nvPr>
            <p:ph type="dt" sz="half" idx="10"/>
          </p:nvPr>
        </p:nvSpPr>
        <p:spPr/>
        <p:txBody>
          <a:bodyPr/>
          <a:lstStyle/>
          <a:p>
            <a:fld id="{DF163600-0CCB-4052-9886-688AC326A96C}" type="datetimeFigureOut">
              <a:rPr lang="ar-SA" smtClean="0"/>
              <a:t>25/03/1442</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E9354D97-5784-4809-B755-501BB93DD686}" type="slidenum">
              <a:rPr lang="ar-SA" smtClean="0"/>
              <a:t>‹#›</a:t>
            </a:fld>
            <a:endParaRPr lang="ar-SA"/>
          </a:p>
        </p:txBody>
      </p:sp>
    </p:spTree>
    <p:extLst>
      <p:ext uri="{BB962C8B-B14F-4D97-AF65-F5344CB8AC3E}">
        <p14:creationId xmlns:p14="http://schemas.microsoft.com/office/powerpoint/2010/main" val="252435319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644712" y="365127"/>
            <a:ext cx="8072914" cy="1325563"/>
          </a:xfrm>
        </p:spPr>
        <p:txBody>
          <a:bodyPr/>
          <a:lstStyle/>
          <a:p>
            <a:r>
              <a:rPr lang="ar-SA"/>
              <a:t>انقر لتحرير نمط عنوان الشكل الرئيسي</a:t>
            </a:r>
            <a:endParaRPr lang="en-US" dirty="0"/>
          </a:p>
        </p:txBody>
      </p:sp>
      <p:sp>
        <p:nvSpPr>
          <p:cNvPr id="3" name="Text Placeholder 2"/>
          <p:cNvSpPr>
            <a:spLocks noGrp="1"/>
          </p:cNvSpPr>
          <p:nvPr>
            <p:ph type="body" idx="1"/>
          </p:nvPr>
        </p:nvSpPr>
        <p:spPr>
          <a:xfrm>
            <a:off x="644713" y="1681163"/>
            <a:ext cx="395967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Content Placeholder 3"/>
          <p:cNvSpPr>
            <a:spLocks noGrp="1"/>
          </p:cNvSpPr>
          <p:nvPr>
            <p:ph sz="half" idx="2"/>
          </p:nvPr>
        </p:nvSpPr>
        <p:spPr>
          <a:xfrm>
            <a:off x="644713" y="2505075"/>
            <a:ext cx="3959676"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5" name="Text Placeholder 4"/>
          <p:cNvSpPr>
            <a:spLocks noGrp="1"/>
          </p:cNvSpPr>
          <p:nvPr>
            <p:ph type="body" sz="quarter" idx="3"/>
          </p:nvPr>
        </p:nvSpPr>
        <p:spPr>
          <a:xfrm>
            <a:off x="4738450" y="1681163"/>
            <a:ext cx="397917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Content Placeholder 5"/>
          <p:cNvSpPr>
            <a:spLocks noGrp="1"/>
          </p:cNvSpPr>
          <p:nvPr>
            <p:ph sz="quarter" idx="4"/>
          </p:nvPr>
        </p:nvSpPr>
        <p:spPr>
          <a:xfrm>
            <a:off x="4738450" y="2505075"/>
            <a:ext cx="397917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7" name="Date Placeholder 6"/>
          <p:cNvSpPr>
            <a:spLocks noGrp="1"/>
          </p:cNvSpPr>
          <p:nvPr>
            <p:ph type="dt" sz="half" idx="10"/>
          </p:nvPr>
        </p:nvSpPr>
        <p:spPr/>
        <p:txBody>
          <a:bodyPr/>
          <a:lstStyle/>
          <a:p>
            <a:fld id="{DF163600-0CCB-4052-9886-688AC326A96C}" type="datetimeFigureOut">
              <a:rPr lang="ar-SA" smtClean="0"/>
              <a:t>25/03/1442</a:t>
            </a:fld>
            <a:endParaRPr lang="ar-SA"/>
          </a:p>
        </p:txBody>
      </p:sp>
      <p:sp>
        <p:nvSpPr>
          <p:cNvPr id="8" name="Footer Placeholder 7"/>
          <p:cNvSpPr>
            <a:spLocks noGrp="1"/>
          </p:cNvSpPr>
          <p:nvPr>
            <p:ph type="ftr" sz="quarter" idx="11"/>
          </p:nvPr>
        </p:nvSpPr>
        <p:spPr/>
        <p:txBody>
          <a:bodyPr/>
          <a:lstStyle/>
          <a:p>
            <a:endParaRPr lang="ar-SA"/>
          </a:p>
        </p:txBody>
      </p:sp>
      <p:sp>
        <p:nvSpPr>
          <p:cNvPr id="9" name="Slide Number Placeholder 8"/>
          <p:cNvSpPr>
            <a:spLocks noGrp="1"/>
          </p:cNvSpPr>
          <p:nvPr>
            <p:ph type="sldNum" sz="quarter" idx="12"/>
          </p:nvPr>
        </p:nvSpPr>
        <p:spPr/>
        <p:txBody>
          <a:bodyPr/>
          <a:lstStyle/>
          <a:p>
            <a:fld id="{E9354D97-5784-4809-B755-501BB93DD686}" type="slidenum">
              <a:rPr lang="ar-SA" smtClean="0"/>
              <a:t>‹#›</a:t>
            </a:fld>
            <a:endParaRPr lang="ar-SA"/>
          </a:p>
        </p:txBody>
      </p:sp>
    </p:spTree>
    <p:extLst>
      <p:ext uri="{BB962C8B-B14F-4D97-AF65-F5344CB8AC3E}">
        <p14:creationId xmlns:p14="http://schemas.microsoft.com/office/powerpoint/2010/main" val="141394538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Date Placeholder 2"/>
          <p:cNvSpPr>
            <a:spLocks noGrp="1"/>
          </p:cNvSpPr>
          <p:nvPr>
            <p:ph type="dt" sz="half" idx="10"/>
          </p:nvPr>
        </p:nvSpPr>
        <p:spPr/>
        <p:txBody>
          <a:bodyPr/>
          <a:lstStyle/>
          <a:p>
            <a:fld id="{DF163600-0CCB-4052-9886-688AC326A96C}" type="datetimeFigureOut">
              <a:rPr lang="ar-SA" smtClean="0"/>
              <a:t>25/03/1442</a:t>
            </a:fld>
            <a:endParaRPr lang="ar-SA"/>
          </a:p>
        </p:txBody>
      </p:sp>
      <p:sp>
        <p:nvSpPr>
          <p:cNvPr id="4" name="Footer Placeholder 3"/>
          <p:cNvSpPr>
            <a:spLocks noGrp="1"/>
          </p:cNvSpPr>
          <p:nvPr>
            <p:ph type="ftr" sz="quarter" idx="11"/>
          </p:nvPr>
        </p:nvSpPr>
        <p:spPr/>
        <p:txBody>
          <a:bodyPr/>
          <a:lstStyle/>
          <a:p>
            <a:endParaRPr lang="ar-SA"/>
          </a:p>
        </p:txBody>
      </p:sp>
      <p:sp>
        <p:nvSpPr>
          <p:cNvPr id="5" name="Slide Number Placeholder 4"/>
          <p:cNvSpPr>
            <a:spLocks noGrp="1"/>
          </p:cNvSpPr>
          <p:nvPr>
            <p:ph type="sldNum" sz="quarter" idx="12"/>
          </p:nvPr>
        </p:nvSpPr>
        <p:spPr/>
        <p:txBody>
          <a:bodyPr/>
          <a:lstStyle/>
          <a:p>
            <a:fld id="{E9354D97-5784-4809-B755-501BB93DD686}" type="slidenum">
              <a:rPr lang="ar-SA" smtClean="0"/>
              <a:t>‹#›</a:t>
            </a:fld>
            <a:endParaRPr lang="ar-SA"/>
          </a:p>
        </p:txBody>
      </p:sp>
    </p:spTree>
    <p:extLst>
      <p:ext uri="{BB962C8B-B14F-4D97-AF65-F5344CB8AC3E}">
        <p14:creationId xmlns:p14="http://schemas.microsoft.com/office/powerpoint/2010/main" val="161892454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163600-0CCB-4052-9886-688AC326A96C}" type="datetimeFigureOut">
              <a:rPr lang="ar-SA" smtClean="0"/>
              <a:t>25/03/1442</a:t>
            </a:fld>
            <a:endParaRPr lang="ar-SA"/>
          </a:p>
        </p:txBody>
      </p:sp>
      <p:sp>
        <p:nvSpPr>
          <p:cNvPr id="3" name="Footer Placeholder 2"/>
          <p:cNvSpPr>
            <a:spLocks noGrp="1"/>
          </p:cNvSpPr>
          <p:nvPr>
            <p:ph type="ftr" sz="quarter" idx="11"/>
          </p:nvPr>
        </p:nvSpPr>
        <p:spPr/>
        <p:txBody>
          <a:bodyPr/>
          <a:lstStyle/>
          <a:p>
            <a:endParaRPr lang="ar-SA"/>
          </a:p>
        </p:txBody>
      </p:sp>
      <p:sp>
        <p:nvSpPr>
          <p:cNvPr id="4" name="Slide Number Placeholder 3"/>
          <p:cNvSpPr>
            <a:spLocks noGrp="1"/>
          </p:cNvSpPr>
          <p:nvPr>
            <p:ph type="sldNum" sz="quarter" idx="12"/>
          </p:nvPr>
        </p:nvSpPr>
        <p:spPr/>
        <p:txBody>
          <a:bodyPr/>
          <a:lstStyle/>
          <a:p>
            <a:fld id="{E9354D97-5784-4809-B755-501BB93DD686}" type="slidenum">
              <a:rPr lang="ar-SA" smtClean="0"/>
              <a:t>‹#›</a:t>
            </a:fld>
            <a:endParaRPr lang="ar-SA"/>
          </a:p>
        </p:txBody>
      </p:sp>
    </p:spTree>
    <p:extLst>
      <p:ext uri="{BB962C8B-B14F-4D97-AF65-F5344CB8AC3E}">
        <p14:creationId xmlns:p14="http://schemas.microsoft.com/office/powerpoint/2010/main" val="55237395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644712" y="457200"/>
            <a:ext cx="3018811" cy="1600200"/>
          </a:xfrm>
        </p:spPr>
        <p:txBody>
          <a:bodyPr anchor="b"/>
          <a:lstStyle>
            <a:lvl1pPr>
              <a:defRPr sz="3200"/>
            </a:lvl1pPr>
          </a:lstStyle>
          <a:p>
            <a:r>
              <a:rPr lang="ar-SA"/>
              <a:t>انقر لتحرير نمط عنوان الشكل الرئيسي</a:t>
            </a:r>
            <a:endParaRPr lang="en-US" dirty="0"/>
          </a:p>
        </p:txBody>
      </p:sp>
      <p:sp>
        <p:nvSpPr>
          <p:cNvPr id="3" name="Content Placeholder 2"/>
          <p:cNvSpPr>
            <a:spLocks noGrp="1"/>
          </p:cNvSpPr>
          <p:nvPr>
            <p:ph idx="1"/>
          </p:nvPr>
        </p:nvSpPr>
        <p:spPr>
          <a:xfrm>
            <a:off x="3979177" y="987427"/>
            <a:ext cx="4738449"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Text Placeholder 3"/>
          <p:cNvSpPr>
            <a:spLocks noGrp="1"/>
          </p:cNvSpPr>
          <p:nvPr>
            <p:ph type="body" sz="half" idx="2"/>
          </p:nvPr>
        </p:nvSpPr>
        <p:spPr>
          <a:xfrm>
            <a:off x="644712" y="2057400"/>
            <a:ext cx="3018811"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DF163600-0CCB-4052-9886-688AC326A96C}" type="datetimeFigureOut">
              <a:rPr lang="ar-SA" smtClean="0"/>
              <a:t>25/03/1442</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E9354D97-5784-4809-B755-501BB93DD686}" type="slidenum">
              <a:rPr lang="ar-SA" smtClean="0"/>
              <a:t>‹#›</a:t>
            </a:fld>
            <a:endParaRPr lang="ar-SA"/>
          </a:p>
        </p:txBody>
      </p:sp>
    </p:spTree>
    <p:extLst>
      <p:ext uri="{BB962C8B-B14F-4D97-AF65-F5344CB8AC3E}">
        <p14:creationId xmlns:p14="http://schemas.microsoft.com/office/powerpoint/2010/main" val="65396864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644712" y="457200"/>
            <a:ext cx="3018811" cy="1600200"/>
          </a:xfrm>
        </p:spPr>
        <p:txBody>
          <a:bodyPr anchor="b"/>
          <a:lstStyle>
            <a:lvl1pPr>
              <a:defRPr sz="3200"/>
            </a:lvl1pPr>
          </a:lstStyle>
          <a:p>
            <a:r>
              <a:rPr lang="ar-SA"/>
              <a:t>انقر لتحرير نمط عنوان الشكل الرئيسي</a:t>
            </a:r>
            <a:endParaRPr lang="en-US" dirty="0"/>
          </a:p>
        </p:txBody>
      </p:sp>
      <p:sp>
        <p:nvSpPr>
          <p:cNvPr id="3" name="Picture Placeholder 2"/>
          <p:cNvSpPr>
            <a:spLocks noGrp="1" noChangeAspect="1"/>
          </p:cNvSpPr>
          <p:nvPr>
            <p:ph type="pic" idx="1"/>
          </p:nvPr>
        </p:nvSpPr>
        <p:spPr>
          <a:xfrm>
            <a:off x="3979177" y="987427"/>
            <a:ext cx="4738449"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dirty="0"/>
          </a:p>
        </p:txBody>
      </p:sp>
      <p:sp>
        <p:nvSpPr>
          <p:cNvPr id="4" name="Text Placeholder 3"/>
          <p:cNvSpPr>
            <a:spLocks noGrp="1"/>
          </p:cNvSpPr>
          <p:nvPr>
            <p:ph type="body" sz="half" idx="2"/>
          </p:nvPr>
        </p:nvSpPr>
        <p:spPr>
          <a:xfrm>
            <a:off x="644712" y="2057400"/>
            <a:ext cx="3018811"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DF163600-0CCB-4052-9886-688AC326A96C}" type="datetimeFigureOut">
              <a:rPr lang="ar-SA" smtClean="0"/>
              <a:t>25/03/1442</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E9354D97-5784-4809-B755-501BB93DD686}" type="slidenum">
              <a:rPr lang="ar-SA" smtClean="0"/>
              <a:t>‹#›</a:t>
            </a:fld>
            <a:endParaRPr lang="ar-SA"/>
          </a:p>
        </p:txBody>
      </p:sp>
    </p:spTree>
    <p:extLst>
      <p:ext uri="{BB962C8B-B14F-4D97-AF65-F5344CB8AC3E}">
        <p14:creationId xmlns:p14="http://schemas.microsoft.com/office/powerpoint/2010/main" val="2055331803"/>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Vertical Text Placeholder 2"/>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10"/>
          </p:nvPr>
        </p:nvSpPr>
        <p:spPr/>
        <p:txBody>
          <a:bodyPr/>
          <a:lstStyle/>
          <a:p>
            <a:fld id="{DF163600-0CCB-4052-9886-688AC326A96C}" type="datetimeFigureOut">
              <a:rPr lang="ar-SA" smtClean="0"/>
              <a:t>25/03/1442</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E9354D97-5784-4809-B755-501BB93DD686}" type="slidenum">
              <a:rPr lang="ar-SA" smtClean="0"/>
              <a:t>‹#›</a:t>
            </a:fld>
            <a:endParaRPr lang="ar-SA"/>
          </a:p>
        </p:txBody>
      </p:sp>
    </p:spTree>
    <p:extLst>
      <p:ext uri="{BB962C8B-B14F-4D97-AF65-F5344CB8AC3E}">
        <p14:creationId xmlns:p14="http://schemas.microsoft.com/office/powerpoint/2010/main" val="1410214630"/>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8179" y="365125"/>
            <a:ext cx="2018228" cy="5811838"/>
          </a:xfrm>
        </p:spPr>
        <p:txBody>
          <a:bodyPr vert="eaVert"/>
          <a:lstStyle/>
          <a:p>
            <a:r>
              <a:rPr lang="ar-SA"/>
              <a:t>انقر لتحرير نمط عنوان الشكل الرئيسي</a:t>
            </a:r>
            <a:endParaRPr lang="en-US" dirty="0"/>
          </a:p>
        </p:txBody>
      </p:sp>
      <p:sp>
        <p:nvSpPr>
          <p:cNvPr id="3" name="Vertical Text Placeholder 2"/>
          <p:cNvSpPr>
            <a:spLocks noGrp="1"/>
          </p:cNvSpPr>
          <p:nvPr>
            <p:ph type="body" orient="vert" idx="1"/>
          </p:nvPr>
        </p:nvSpPr>
        <p:spPr>
          <a:xfrm>
            <a:off x="643493" y="365125"/>
            <a:ext cx="5937687"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10"/>
          </p:nvPr>
        </p:nvSpPr>
        <p:spPr/>
        <p:txBody>
          <a:bodyPr/>
          <a:lstStyle/>
          <a:p>
            <a:fld id="{DF163600-0CCB-4052-9886-688AC326A96C}" type="datetimeFigureOut">
              <a:rPr lang="ar-SA" smtClean="0"/>
              <a:t>25/03/1442</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E9354D97-5784-4809-B755-501BB93DD686}" type="slidenum">
              <a:rPr lang="ar-SA" smtClean="0"/>
              <a:t>‹#›</a:t>
            </a:fld>
            <a:endParaRPr lang="ar-SA"/>
          </a:p>
        </p:txBody>
      </p:sp>
    </p:spTree>
    <p:extLst>
      <p:ext uri="{BB962C8B-B14F-4D97-AF65-F5344CB8AC3E}">
        <p14:creationId xmlns:p14="http://schemas.microsoft.com/office/powerpoint/2010/main" val="32896418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80.xml"/><Relationship Id="rId3" Type="http://schemas.openxmlformats.org/officeDocument/2006/relationships/slideLayout" Target="../slideLayouts/slideLayout30.xml"/><Relationship Id="rId7" Type="http://schemas.openxmlformats.org/officeDocument/2006/relationships/slideLayout" Target="../slideLayouts/slideLayout70.xml"/><Relationship Id="rId12" Type="http://schemas.openxmlformats.org/officeDocument/2006/relationships/theme" Target="../theme/theme10.xml"/><Relationship Id="rId2" Type="http://schemas.openxmlformats.org/officeDocument/2006/relationships/slideLayout" Target="../slideLayouts/slideLayout20.xml"/><Relationship Id="rId1" Type="http://schemas.openxmlformats.org/officeDocument/2006/relationships/slideLayout" Target="../slideLayouts/slideLayout12.xml"/><Relationship Id="rId6" Type="http://schemas.openxmlformats.org/officeDocument/2006/relationships/slideLayout" Target="../slideLayouts/slideLayout60.xml"/><Relationship Id="rId11" Type="http://schemas.openxmlformats.org/officeDocument/2006/relationships/slideLayout" Target="../slideLayouts/slideLayout110.xml"/><Relationship Id="rId5" Type="http://schemas.openxmlformats.org/officeDocument/2006/relationships/slideLayout" Target="../slideLayouts/slideLayout50.xml"/><Relationship Id="rId10" Type="http://schemas.openxmlformats.org/officeDocument/2006/relationships/slideLayout" Target="../slideLayouts/slideLayout100.xml"/><Relationship Id="rId4" Type="http://schemas.openxmlformats.org/officeDocument/2006/relationships/slideLayout" Target="../slideLayouts/slideLayout40.xml"/><Relationship Id="rId9" Type="http://schemas.openxmlformats.org/officeDocument/2006/relationships/slideLayout" Target="../slideLayouts/slideLayout9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43493" y="365127"/>
            <a:ext cx="8072914" cy="1325563"/>
          </a:xfrm>
          <a:prstGeom prst="rect">
            <a:avLst/>
          </a:prstGeom>
        </p:spPr>
        <p:txBody>
          <a:bodyPr vert="horz" lIns="91440" tIns="45720" rIns="91440" bIns="45720" rtlCol="0" anchor="ctr">
            <a:normAutofit/>
          </a:bodyPr>
          <a:lstStyle/>
          <a:p>
            <a:r>
              <a:rPr lang="ar-SA"/>
              <a:t>انقر لتحرير نمط عنوان الشكل الرئيسي</a:t>
            </a:r>
            <a:endParaRPr lang="en-US" dirty="0"/>
          </a:p>
        </p:txBody>
      </p:sp>
      <p:sp>
        <p:nvSpPr>
          <p:cNvPr id="3" name="Text Placeholder 2"/>
          <p:cNvSpPr>
            <a:spLocks noGrp="1"/>
          </p:cNvSpPr>
          <p:nvPr>
            <p:ph type="body" idx="1"/>
          </p:nvPr>
        </p:nvSpPr>
        <p:spPr>
          <a:xfrm>
            <a:off x="643493" y="1825625"/>
            <a:ext cx="8072914" cy="4351338"/>
          </a:xfrm>
          <a:prstGeom prst="rect">
            <a:avLst/>
          </a:prstGeom>
        </p:spPr>
        <p:txBody>
          <a:bodyPr vert="horz" lIns="91440" tIns="45720" rIns="91440" bIns="45720" rtlCol="0">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2"/>
          </p:nvPr>
        </p:nvSpPr>
        <p:spPr>
          <a:xfrm>
            <a:off x="643493" y="6356352"/>
            <a:ext cx="2105978"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163600-0CCB-4052-9886-688AC326A96C}" type="datetimeFigureOut">
              <a:rPr lang="ar-SA" smtClean="0"/>
              <a:t>25/03/1442</a:t>
            </a:fld>
            <a:endParaRPr lang="ar-SA"/>
          </a:p>
        </p:txBody>
      </p:sp>
      <p:sp>
        <p:nvSpPr>
          <p:cNvPr id="5" name="Footer Placeholder 4"/>
          <p:cNvSpPr>
            <a:spLocks noGrp="1"/>
          </p:cNvSpPr>
          <p:nvPr>
            <p:ph type="ftr" sz="quarter" idx="3"/>
          </p:nvPr>
        </p:nvSpPr>
        <p:spPr>
          <a:xfrm>
            <a:off x="3100467" y="6356352"/>
            <a:ext cx="315896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p:cNvSpPr>
            <a:spLocks noGrp="1"/>
          </p:cNvSpPr>
          <p:nvPr>
            <p:ph type="sldNum" sz="quarter" idx="4"/>
          </p:nvPr>
        </p:nvSpPr>
        <p:spPr>
          <a:xfrm>
            <a:off x="6610429" y="6356352"/>
            <a:ext cx="210597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354D97-5784-4809-B755-501BB93DD686}" type="slidenum">
              <a:rPr lang="ar-SA" smtClean="0"/>
              <a:t>‹#›</a:t>
            </a:fld>
            <a:endParaRPr lang="ar-SA"/>
          </a:p>
        </p:txBody>
      </p:sp>
    </p:spTree>
    <p:extLst>
      <p:ext uri="{BB962C8B-B14F-4D97-AF65-F5344CB8AC3E}">
        <p14:creationId xmlns:p14="http://schemas.microsoft.com/office/powerpoint/2010/main" val="9311008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43493" y="365127"/>
            <a:ext cx="8072914" cy="1325563"/>
          </a:xfrm>
          <a:prstGeom prst="rect">
            <a:avLst/>
          </a:prstGeom>
        </p:spPr>
        <p:txBody>
          <a:bodyPr vert="horz" lIns="91440" tIns="45720" rIns="91440" bIns="45720" rtlCol="0" anchor="ctr">
            <a:normAutofit/>
          </a:bodyPr>
          <a:lstStyle/>
          <a:p>
            <a:r>
              <a:rPr lang="ar-SA"/>
              <a:t>انقر لتحرير نمط عنوان الشكل الرئيسي</a:t>
            </a:r>
            <a:endParaRPr lang="en-US" dirty="0"/>
          </a:p>
        </p:txBody>
      </p:sp>
      <p:sp>
        <p:nvSpPr>
          <p:cNvPr id="3" name="Text Placeholder 2"/>
          <p:cNvSpPr>
            <a:spLocks noGrp="1"/>
          </p:cNvSpPr>
          <p:nvPr>
            <p:ph type="body" idx="1"/>
          </p:nvPr>
        </p:nvSpPr>
        <p:spPr>
          <a:xfrm>
            <a:off x="643493" y="1825625"/>
            <a:ext cx="8072914" cy="4351338"/>
          </a:xfrm>
          <a:prstGeom prst="rect">
            <a:avLst/>
          </a:prstGeom>
        </p:spPr>
        <p:txBody>
          <a:bodyPr vert="horz" lIns="91440" tIns="45720" rIns="91440" bIns="45720" rtlCol="0">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2"/>
          </p:nvPr>
        </p:nvSpPr>
        <p:spPr>
          <a:xfrm>
            <a:off x="643493" y="6356352"/>
            <a:ext cx="2105978"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163600-0CCB-4052-9886-688AC326A96C}" type="datetimeFigureOut">
              <a:rPr lang="ar-SA" smtClean="0"/>
              <a:t>25/03/1442</a:t>
            </a:fld>
            <a:endParaRPr lang="ar-SA"/>
          </a:p>
        </p:txBody>
      </p:sp>
      <p:sp>
        <p:nvSpPr>
          <p:cNvPr id="5" name="Footer Placeholder 4"/>
          <p:cNvSpPr>
            <a:spLocks noGrp="1"/>
          </p:cNvSpPr>
          <p:nvPr>
            <p:ph type="ftr" sz="quarter" idx="3"/>
          </p:nvPr>
        </p:nvSpPr>
        <p:spPr>
          <a:xfrm>
            <a:off x="3100467" y="6356352"/>
            <a:ext cx="315896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p:cNvSpPr>
            <a:spLocks noGrp="1"/>
          </p:cNvSpPr>
          <p:nvPr>
            <p:ph type="sldNum" sz="quarter" idx="4"/>
          </p:nvPr>
        </p:nvSpPr>
        <p:spPr>
          <a:xfrm>
            <a:off x="6610429" y="6356352"/>
            <a:ext cx="210597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354D97-5784-4809-B755-501BB93DD686}" type="slidenum">
              <a:rPr lang="ar-SA" smtClean="0"/>
              <a:t>‹#›</a:t>
            </a:fld>
            <a:endParaRPr lang="ar-SA"/>
          </a:p>
        </p:txBody>
      </p:sp>
    </p:spTree>
    <p:extLst>
      <p:ext uri="{BB962C8B-B14F-4D97-AF65-F5344CB8AC3E}">
        <p14:creationId xmlns:p14="http://schemas.microsoft.com/office/powerpoint/2010/main" val="9311008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slide" Target="slide50.xml"/><Relationship Id="rId3" Type="http://schemas.openxmlformats.org/officeDocument/2006/relationships/image" Target="../media/image2.png"/><Relationship Id="rId7" Type="http://schemas.openxmlformats.org/officeDocument/2006/relationships/slide" Target="slide30.xml"/><Relationship Id="rId12"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40.png"/><Relationship Id="rId5" Type="http://schemas.openxmlformats.org/officeDocument/2006/relationships/image" Target="../media/image20.png"/><Relationship Id="rId10" Type="http://schemas.openxmlformats.org/officeDocument/2006/relationships/slide" Target="slide40.xml"/><Relationship Id="rId4" Type="http://schemas.openxmlformats.org/officeDocument/2006/relationships/slide" Target="slide20.xml"/><Relationship Id="rId9" Type="http://schemas.openxmlformats.org/officeDocument/2006/relationships/image" Target="../media/image4.png"/><Relationship Id="rId14" Type="http://schemas.openxmlformats.org/officeDocument/2006/relationships/image" Target="../media/image50.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0.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صورة 4">
            <a:extLst>
              <a:ext uri="{FF2B5EF4-FFF2-40B4-BE49-F238E27FC236}">
                <a16:creationId xmlns:a16="http://schemas.microsoft.com/office/drawing/2014/main" id="{7D142E02-0C4F-4978-9FE9-F5F9BB057075}"/>
              </a:ext>
            </a:extLst>
          </p:cNvPr>
          <p:cNvPicPr>
            <a:picLocks noChangeAspect="1"/>
          </p:cNvPicPr>
          <p:nvPr/>
        </p:nvPicPr>
        <p:blipFill rotWithShape="1">
          <a:blip r:embed="rId2"/>
          <a:srcRect r="9016"/>
          <a:stretch/>
        </p:blipFill>
        <p:spPr>
          <a:xfrm>
            <a:off x="-1" y="0"/>
            <a:ext cx="9359901" cy="6939638"/>
          </a:xfrm>
          <a:prstGeom prst="rect">
            <a:avLst/>
          </a:prstGeom>
        </p:spPr>
      </p:pic>
      <mc:AlternateContent xmlns:mc="http://schemas.openxmlformats.org/markup-compatibility/2006" xmlns:pslz="http://schemas.microsoft.com/office/powerpoint/2016/slidezoom">
        <mc:Choice Requires="pslz">
          <p:graphicFrame>
            <p:nvGraphicFramePr>
              <p:cNvPr id="7" name="صورة الشريحة 6">
                <a:extLst>
                  <a:ext uri="{FF2B5EF4-FFF2-40B4-BE49-F238E27FC236}">
                    <a16:creationId xmlns:a16="http://schemas.microsoft.com/office/drawing/2014/main" id="{D3E7E3AA-5616-4D34-BADE-A2430DFA8453}"/>
                  </a:ext>
                </a:extLst>
              </p:cNvPr>
              <p:cNvGraphicFramePr>
                <a:graphicFrameLocks noChangeAspect="1"/>
              </p:cNvGraphicFramePr>
              <p:nvPr>
                <p:extLst>
                  <p:ext uri="{D42A27DB-BD31-4B8C-83A1-F6EECF244321}">
                    <p14:modId xmlns:p14="http://schemas.microsoft.com/office/powerpoint/2010/main" val="3071338627"/>
                  </p:ext>
                </p:extLst>
              </p:nvPr>
            </p:nvGraphicFramePr>
            <p:xfrm rot="20260366">
              <a:off x="2021552" y="2419208"/>
              <a:ext cx="3050021" cy="2234751"/>
            </p:xfrm>
            <a:graphic>
              <a:graphicData uri="http://schemas.microsoft.com/office/powerpoint/2016/slidezoom">
                <pslz:sldZm>
                  <pslz:sldZmObj sldId="257" cId="3329097452">
                    <pslz:zmPr id="{AC131879-6DAA-4456-95D6-3EDBDB1F6E1A}" transitionDur="1000" showBg="0">
                      <p166:blipFill xmlns:p166="http://schemas.microsoft.com/office/powerpoint/2016/6/main">
                        <a:blip r:embed="rId3"/>
                        <a:stretch>
                          <a:fillRect/>
                        </a:stretch>
                      </p166:blipFill>
                      <p166:spPr xmlns:p166="http://schemas.microsoft.com/office/powerpoint/2016/6/main">
                        <a:xfrm rot="20260366">
                          <a:off x="0" y="0"/>
                          <a:ext cx="3050021" cy="2234751"/>
                        </a:xfrm>
                        <a:prstGeom prst="rect">
                          <a:avLst/>
                        </a:prstGeom>
                      </p166:spPr>
                    </pslz:zmPr>
                  </pslz:sldZmObj>
                </pslz:sldZm>
              </a:graphicData>
            </a:graphic>
          </p:graphicFrame>
        </mc:Choice>
        <mc:Fallback xmlns="">
          <p:pic>
            <p:nvPicPr>
              <p:cNvPr id="7" name="صورة الشريحة 6">
                <a:hlinkClick r:id="rId4" action="ppaction://hlinksldjump"/>
                <a:extLst>
                  <a:ext uri="{FF2B5EF4-FFF2-40B4-BE49-F238E27FC236}">
                    <a16:creationId xmlns:a16="http://schemas.microsoft.com/office/drawing/2014/main" id="{D3E7E3AA-5616-4D34-BADE-A2430DFA8453}"/>
                  </a:ext>
                </a:extLst>
              </p:cNvPr>
              <p:cNvPicPr>
                <a:picLocks noGrp="1" noRot="1" noChangeAspect="1" noMove="1" noResize="1" noEditPoints="1" noAdjustHandles="1" noChangeArrowheads="1" noChangeShapeType="1"/>
              </p:cNvPicPr>
              <p:nvPr/>
            </p:nvPicPr>
            <p:blipFill>
              <a:blip r:embed="rId5"/>
              <a:stretch>
                <a:fillRect/>
              </a:stretch>
            </p:blipFill>
            <p:spPr>
              <a:xfrm rot="20260366">
                <a:off x="2021552" y="2419208"/>
                <a:ext cx="3050021" cy="2234751"/>
              </a:xfrm>
              <a:prstGeom prst="rect">
                <a:avLst/>
              </a:prstGeom>
            </p:spPr>
          </p:pic>
        </mc:Fallback>
      </mc:AlternateContent>
      <mc:AlternateContent xmlns:mc="http://schemas.openxmlformats.org/markup-compatibility/2006" xmlns:pslz="http://schemas.microsoft.com/office/powerpoint/2016/slidezoom">
        <mc:Choice Requires="pslz">
          <p:graphicFrame>
            <p:nvGraphicFramePr>
              <p:cNvPr id="9" name="صورة الشريحة 8">
                <a:extLst>
                  <a:ext uri="{FF2B5EF4-FFF2-40B4-BE49-F238E27FC236}">
                    <a16:creationId xmlns:a16="http://schemas.microsoft.com/office/drawing/2014/main" id="{87AB2786-8093-49DF-B27A-A6D9429F3096}"/>
                  </a:ext>
                </a:extLst>
              </p:cNvPr>
              <p:cNvGraphicFramePr>
                <a:graphicFrameLocks noChangeAspect="1"/>
              </p:cNvGraphicFramePr>
              <p:nvPr>
                <p:extLst>
                  <p:ext uri="{D42A27DB-BD31-4B8C-83A1-F6EECF244321}">
                    <p14:modId xmlns:p14="http://schemas.microsoft.com/office/powerpoint/2010/main" val="3322004549"/>
                  </p:ext>
                </p:extLst>
              </p:nvPr>
            </p:nvGraphicFramePr>
            <p:xfrm rot="622688">
              <a:off x="383653" y="4167339"/>
              <a:ext cx="2339975" cy="1770895"/>
            </p:xfrm>
            <a:graphic>
              <a:graphicData uri="http://schemas.microsoft.com/office/powerpoint/2016/slidezoom">
                <pslz:sldZm>
                  <pslz:sldZmObj sldId="258" cId="1018897780">
                    <pslz:zmPr id="{47EB548D-5DA2-48A9-89F3-65335CCDC72D}" transitionDur="1000" showBg="0">
                      <p166:blipFill xmlns:p166="http://schemas.microsoft.com/office/powerpoint/2016/6/main">
                        <a:blip r:embed="rId6"/>
                        <a:stretch>
                          <a:fillRect/>
                        </a:stretch>
                      </p166:blipFill>
                      <p166:spPr xmlns:p166="http://schemas.microsoft.com/office/powerpoint/2016/6/main">
                        <a:xfrm rot="622688">
                          <a:off x="0" y="0"/>
                          <a:ext cx="2339975" cy="1770895"/>
                        </a:xfrm>
                        <a:prstGeom prst="rect">
                          <a:avLst/>
                        </a:prstGeom>
                      </p166:spPr>
                    </pslz:zmPr>
                  </pslz:sldZmObj>
                </pslz:sldZm>
              </a:graphicData>
            </a:graphic>
          </p:graphicFrame>
        </mc:Choice>
        <mc:Fallback xmlns="">
          <p:pic>
            <p:nvPicPr>
              <p:cNvPr id="9" name="صورة الشريحة 8">
                <a:hlinkClick r:id="rId7" action="ppaction://hlinksldjump"/>
                <a:extLst>
                  <a:ext uri="{FF2B5EF4-FFF2-40B4-BE49-F238E27FC236}">
                    <a16:creationId xmlns:a16="http://schemas.microsoft.com/office/drawing/2014/main" id="{87AB2786-8093-49DF-B27A-A6D9429F3096}"/>
                  </a:ext>
                </a:extLst>
              </p:cNvPr>
              <p:cNvPicPr>
                <a:picLocks noGrp="1" noRot="1" noChangeAspect="1" noMove="1" noResize="1" noEditPoints="1" noAdjustHandles="1" noChangeArrowheads="1" noChangeShapeType="1"/>
              </p:cNvPicPr>
              <p:nvPr/>
            </p:nvPicPr>
            <p:blipFill>
              <a:blip r:embed="rId8"/>
              <a:stretch>
                <a:fillRect/>
              </a:stretch>
            </p:blipFill>
            <p:spPr>
              <a:xfrm rot="622688">
                <a:off x="383653" y="4167339"/>
                <a:ext cx="2339975" cy="1770895"/>
              </a:xfrm>
              <a:prstGeom prst="rect">
                <a:avLst/>
              </a:prstGeom>
            </p:spPr>
          </p:pic>
        </mc:Fallback>
      </mc:AlternateContent>
      <mc:AlternateContent xmlns:mc="http://schemas.openxmlformats.org/markup-compatibility/2006" xmlns:pslz="http://schemas.microsoft.com/office/powerpoint/2016/slidezoom">
        <mc:Choice Requires="pslz">
          <p:graphicFrame>
            <p:nvGraphicFramePr>
              <p:cNvPr id="11" name="صورة الشريحة 10">
                <a:extLst>
                  <a:ext uri="{FF2B5EF4-FFF2-40B4-BE49-F238E27FC236}">
                    <a16:creationId xmlns:a16="http://schemas.microsoft.com/office/drawing/2014/main" id="{38F6B189-FC76-48D1-A14B-284827A67764}"/>
                  </a:ext>
                </a:extLst>
              </p:cNvPr>
              <p:cNvGraphicFramePr>
                <a:graphicFrameLocks noChangeAspect="1"/>
              </p:cNvGraphicFramePr>
              <p:nvPr>
                <p:extLst>
                  <p:ext uri="{D42A27DB-BD31-4B8C-83A1-F6EECF244321}">
                    <p14:modId xmlns:p14="http://schemas.microsoft.com/office/powerpoint/2010/main" val="1027412718"/>
                  </p:ext>
                </p:extLst>
              </p:nvPr>
            </p:nvGraphicFramePr>
            <p:xfrm rot="20215678">
              <a:off x="6269703" y="2966317"/>
              <a:ext cx="1862727" cy="1364820"/>
            </p:xfrm>
            <a:graphic>
              <a:graphicData uri="http://schemas.microsoft.com/office/powerpoint/2016/slidezoom">
                <pslz:sldZm>
                  <pslz:sldZmObj sldId="259" cId="1459441700">
                    <pslz:zmPr id="{92242393-0BE3-4E88-99A6-084920873C78}" transitionDur="1000" showBg="0">
                      <p166:blipFill xmlns:p166="http://schemas.microsoft.com/office/powerpoint/2016/6/main">
                        <a:blip r:embed="rId9"/>
                        <a:stretch>
                          <a:fillRect/>
                        </a:stretch>
                      </p166:blipFill>
                      <p166:spPr xmlns:p166="http://schemas.microsoft.com/office/powerpoint/2016/6/main">
                        <a:xfrm rot="20215678">
                          <a:off x="0" y="0"/>
                          <a:ext cx="1862727" cy="1364820"/>
                        </a:xfrm>
                        <a:prstGeom prst="rect">
                          <a:avLst/>
                        </a:prstGeom>
                      </p166:spPr>
                    </pslz:zmPr>
                  </pslz:sldZmObj>
                </pslz:sldZm>
              </a:graphicData>
            </a:graphic>
          </p:graphicFrame>
        </mc:Choice>
        <mc:Fallback xmlns="">
          <p:pic>
            <p:nvPicPr>
              <p:cNvPr id="11" name="صورة الشريحة 10">
                <a:hlinkClick r:id="rId10" action="ppaction://hlinksldjump"/>
                <a:extLst>
                  <a:ext uri="{FF2B5EF4-FFF2-40B4-BE49-F238E27FC236}">
                    <a16:creationId xmlns:a16="http://schemas.microsoft.com/office/drawing/2014/main" id="{38F6B189-FC76-48D1-A14B-284827A67764}"/>
                  </a:ext>
                </a:extLst>
              </p:cNvPr>
              <p:cNvPicPr>
                <a:picLocks noGrp="1" noRot="1" noChangeAspect="1" noMove="1" noResize="1" noEditPoints="1" noAdjustHandles="1" noChangeArrowheads="1" noChangeShapeType="1"/>
              </p:cNvPicPr>
              <p:nvPr/>
            </p:nvPicPr>
            <p:blipFill>
              <a:blip r:embed="rId11"/>
              <a:stretch>
                <a:fillRect/>
              </a:stretch>
            </p:blipFill>
            <p:spPr>
              <a:xfrm rot="20215678">
                <a:off x="6269703" y="2966317"/>
                <a:ext cx="1862727" cy="1364820"/>
              </a:xfrm>
              <a:prstGeom prst="rect">
                <a:avLst/>
              </a:prstGeom>
            </p:spPr>
          </p:pic>
        </mc:Fallback>
      </mc:AlternateContent>
      <mc:AlternateContent xmlns:mc="http://schemas.openxmlformats.org/markup-compatibility/2006" xmlns:pslz="http://schemas.microsoft.com/office/powerpoint/2016/slidezoom">
        <mc:Choice Requires="pslz">
          <p:graphicFrame>
            <p:nvGraphicFramePr>
              <p:cNvPr id="13" name="صورة الشريحة 12">
                <a:extLst>
                  <a:ext uri="{FF2B5EF4-FFF2-40B4-BE49-F238E27FC236}">
                    <a16:creationId xmlns:a16="http://schemas.microsoft.com/office/drawing/2014/main" id="{4A796C4C-5952-4982-92B2-A16D91D104F7}"/>
                  </a:ext>
                </a:extLst>
              </p:cNvPr>
              <p:cNvGraphicFramePr>
                <a:graphicFrameLocks noChangeAspect="1"/>
              </p:cNvGraphicFramePr>
              <p:nvPr>
                <p:extLst>
                  <p:ext uri="{D42A27DB-BD31-4B8C-83A1-F6EECF244321}">
                    <p14:modId xmlns:p14="http://schemas.microsoft.com/office/powerpoint/2010/main" val="1070083554"/>
                  </p:ext>
                </p:extLst>
              </p:nvPr>
            </p:nvGraphicFramePr>
            <p:xfrm rot="20379074">
              <a:off x="4628292" y="1296145"/>
              <a:ext cx="2662182" cy="1950581"/>
            </p:xfrm>
            <a:graphic>
              <a:graphicData uri="http://schemas.microsoft.com/office/powerpoint/2016/slidezoom">
                <pslz:sldZm>
                  <pslz:sldZmObj sldId="260" cId="2290836795">
                    <pslz:zmPr id="{D78F7571-1DC1-418D-81DE-AF270405FEE9}" transitionDur="1000" showBg="0">
                      <p166:blipFill xmlns:p166="http://schemas.microsoft.com/office/powerpoint/2016/6/main">
                        <a:blip r:embed="rId12"/>
                        <a:stretch>
                          <a:fillRect/>
                        </a:stretch>
                      </p166:blipFill>
                      <p166:spPr xmlns:p166="http://schemas.microsoft.com/office/powerpoint/2016/6/main">
                        <a:xfrm rot="20379074">
                          <a:off x="0" y="0"/>
                          <a:ext cx="2662182" cy="1950581"/>
                        </a:xfrm>
                        <a:prstGeom prst="rect">
                          <a:avLst/>
                        </a:prstGeom>
                      </p166:spPr>
                    </pslz:zmPr>
                  </pslz:sldZmObj>
                </pslz:sldZm>
              </a:graphicData>
            </a:graphic>
          </p:graphicFrame>
        </mc:Choice>
        <mc:Fallback xmlns="">
          <p:pic>
            <p:nvPicPr>
              <p:cNvPr id="13" name="صورة الشريحة 12">
                <a:hlinkClick r:id="rId13" action="ppaction://hlinksldjump"/>
                <a:extLst>
                  <a:ext uri="{FF2B5EF4-FFF2-40B4-BE49-F238E27FC236}">
                    <a16:creationId xmlns:a16="http://schemas.microsoft.com/office/drawing/2014/main" id="{4A796C4C-5952-4982-92B2-A16D91D104F7}"/>
                  </a:ext>
                </a:extLst>
              </p:cNvPr>
              <p:cNvPicPr>
                <a:picLocks noGrp="1" noRot="1" noChangeAspect="1" noMove="1" noResize="1" noEditPoints="1" noAdjustHandles="1" noChangeArrowheads="1" noChangeShapeType="1"/>
              </p:cNvPicPr>
              <p:nvPr/>
            </p:nvPicPr>
            <p:blipFill>
              <a:blip r:embed="rId14"/>
              <a:stretch>
                <a:fillRect/>
              </a:stretch>
            </p:blipFill>
            <p:spPr>
              <a:xfrm rot="20379074">
                <a:off x="4628292" y="1296145"/>
                <a:ext cx="2662182" cy="1950581"/>
              </a:xfrm>
              <a:prstGeom prst="rect">
                <a:avLst/>
              </a:prstGeom>
            </p:spPr>
          </p:pic>
        </mc:Fallback>
      </mc:AlternateContent>
    </p:spTree>
    <p:extLst>
      <p:ext uri="{BB962C8B-B14F-4D97-AF65-F5344CB8AC3E}">
        <p14:creationId xmlns:p14="http://schemas.microsoft.com/office/powerpoint/2010/main" val="3907323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2">
            <a:extLst>
              <a:ext uri="{FF2B5EF4-FFF2-40B4-BE49-F238E27FC236}">
                <a16:creationId xmlns:a16="http://schemas.microsoft.com/office/drawing/2014/main" id="{4607B6D9-772B-4B6A-9D12-3F2B339BD622}"/>
              </a:ext>
            </a:extLst>
          </p:cNvPr>
          <p:cNvSpPr>
            <a:spLocks noGrp="1"/>
          </p:cNvSpPr>
          <p:nvPr>
            <p:ph idx="1"/>
          </p:nvPr>
        </p:nvSpPr>
        <p:spPr>
          <a:xfrm>
            <a:off x="1555444" y="1333919"/>
            <a:ext cx="6249013" cy="4351338"/>
          </a:xfrm>
        </p:spPr>
        <p:txBody>
          <a:bodyPr>
            <a:normAutofit fontScale="92500" lnSpcReduction="10000"/>
          </a:bodyPr>
          <a:lstStyle/>
          <a:p>
            <a:pPr>
              <a:lnSpc>
                <a:spcPct val="150000"/>
              </a:lnSpc>
            </a:pPr>
            <a:r>
              <a:rPr lang="ar-SA" sz="1800" b="0" i="0" dirty="0">
                <a:solidFill>
                  <a:srgbClr val="212529"/>
                </a:solidFill>
                <a:effectLst/>
                <a:latin typeface="GE SS Two Medium" panose="020A0503020102020204" pitchFamily="18" charset="-78"/>
                <a:ea typeface="GE SS Two Medium" panose="020A0503020102020204" pitchFamily="18" charset="-78"/>
                <a:cs typeface="GE SS Two Medium" panose="020A0503020102020204" pitchFamily="18" charset="-78"/>
              </a:rPr>
              <a:t>-خصص 15 دقيقة من يومك للتخطيط وكتابة وتعديل قائمة مهامك يفضل بشكل كبير أن يكون هذا الوقت وقت صفاء ذهني وتركيز ويفضل أيضا أن يكون في نهاية يوم أي قبل النوم مباشرة أو في بداية يوم أي بعد </a:t>
            </a:r>
            <a:r>
              <a:rPr lang="ar-SA" sz="1800" b="0" i="0" dirty="0" err="1">
                <a:solidFill>
                  <a:srgbClr val="212529"/>
                </a:solidFill>
                <a:effectLst/>
                <a:latin typeface="GE SS Two Medium" panose="020A0503020102020204" pitchFamily="18" charset="-78"/>
                <a:ea typeface="GE SS Two Medium" panose="020A0503020102020204" pitchFamily="18" charset="-78"/>
                <a:cs typeface="GE SS Two Medium" panose="020A0503020102020204" pitchFamily="18" charset="-78"/>
              </a:rPr>
              <a:t>الإستيقاظ</a:t>
            </a:r>
            <a:r>
              <a:rPr lang="ar-SA" sz="1800" b="0" i="0" dirty="0">
                <a:solidFill>
                  <a:srgbClr val="212529"/>
                </a:solidFill>
                <a:effectLst/>
                <a:latin typeface="GE SS Two Medium" panose="020A0503020102020204" pitchFamily="18" charset="-78"/>
                <a:ea typeface="GE SS Two Medium" panose="020A0503020102020204" pitchFamily="18" charset="-78"/>
                <a:cs typeface="GE SS Two Medium" panose="020A0503020102020204" pitchFamily="18" charset="-78"/>
              </a:rPr>
              <a:t> مباشرة - استعن بالله وأخلص النية له وتذكر قول الله ( قُلْ إِنَّ صَلاَتِي وَنُسُكِي وَمَحْيَايَ وَمَمَاتِي لِلّهِ رَبِّ الْعَالَمِينَ) </a:t>
            </a:r>
          </a:p>
          <a:p>
            <a:pPr>
              <a:lnSpc>
                <a:spcPct val="150000"/>
              </a:lnSpc>
            </a:pPr>
            <a:r>
              <a:rPr lang="ar-SA" sz="1800" b="0" i="0" dirty="0">
                <a:solidFill>
                  <a:srgbClr val="212529"/>
                </a:solidFill>
                <a:effectLst/>
                <a:latin typeface="GE SS Two Medium" panose="020A0503020102020204" pitchFamily="18" charset="-78"/>
                <a:ea typeface="GE SS Two Medium" panose="020A0503020102020204" pitchFamily="18" charset="-78"/>
                <a:cs typeface="GE SS Two Medium" panose="020A0503020102020204" pitchFamily="18" charset="-78"/>
              </a:rPr>
              <a:t>- احضر ورقة بحجم مناسبة لكتابة قائمة مهامك اليومية - فكر بشكل منظم في يومك يمكنك أن تقسمه بالشكل التالي : (مهام متعلقة بدينك - مهام متعلقة بصحتك - مهام متعلقة باجتماعياتك - مهام متعلقة بتنمية عقلك وثقافتك - مهام متعلقة بعملك )</a:t>
            </a:r>
            <a:endParaRPr lang="ar-SA" sz="1800" dirty="0">
              <a:latin typeface="GE SS Two Medium" panose="020A0503020102020204" pitchFamily="18" charset="-78"/>
              <a:ea typeface="GE SS Two Medium" panose="020A0503020102020204" pitchFamily="18" charset="-78"/>
              <a:cs typeface="GE SS Two Medium" panose="020A0503020102020204" pitchFamily="18" charset="-78"/>
            </a:endParaRPr>
          </a:p>
        </p:txBody>
      </p:sp>
    </p:spTree>
    <p:extLst>
      <p:ext uri="{BB962C8B-B14F-4D97-AF65-F5344CB8AC3E}">
        <p14:creationId xmlns:p14="http://schemas.microsoft.com/office/powerpoint/2010/main" val="33290974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صورة 4" descr="صورة تحتوي على نص&#10;&#10;تم إنشاء الوصف تلقائياً">
            <a:extLst>
              <a:ext uri="{FF2B5EF4-FFF2-40B4-BE49-F238E27FC236}">
                <a16:creationId xmlns:a16="http://schemas.microsoft.com/office/drawing/2014/main" id="{0D923823-9554-49D8-ADF5-EA88D6B64B6B}"/>
              </a:ext>
            </a:extLst>
          </p:cNvPr>
          <p:cNvPicPr>
            <a:picLocks noChangeAspect="1"/>
          </p:cNvPicPr>
          <p:nvPr/>
        </p:nvPicPr>
        <p:blipFill>
          <a:blip r:embed="rId2"/>
          <a:stretch>
            <a:fillRect/>
          </a:stretch>
        </p:blipFill>
        <p:spPr>
          <a:xfrm>
            <a:off x="2029688" y="0"/>
            <a:ext cx="5300524" cy="6858000"/>
          </a:xfrm>
          <a:prstGeom prst="rect">
            <a:avLst/>
          </a:prstGeom>
        </p:spPr>
      </p:pic>
    </p:spTree>
    <p:extLst>
      <p:ext uri="{BB962C8B-B14F-4D97-AF65-F5344CB8AC3E}">
        <p14:creationId xmlns:p14="http://schemas.microsoft.com/office/powerpoint/2010/main" val="10188977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صورة 4">
            <a:extLst>
              <a:ext uri="{FF2B5EF4-FFF2-40B4-BE49-F238E27FC236}">
                <a16:creationId xmlns:a16="http://schemas.microsoft.com/office/drawing/2014/main" id="{8E347C84-981B-47B7-BF91-A56CD554D8CC}"/>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831975" y="576262"/>
            <a:ext cx="5695950" cy="5705475"/>
          </a:xfrm>
          <a:prstGeom prst="rect">
            <a:avLst/>
          </a:prstGeom>
        </p:spPr>
      </p:pic>
    </p:spTree>
    <p:extLst>
      <p:ext uri="{BB962C8B-B14F-4D97-AF65-F5344CB8AC3E}">
        <p14:creationId xmlns:p14="http://schemas.microsoft.com/office/powerpoint/2010/main" val="14594417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صورة 4">
            <a:extLst>
              <a:ext uri="{FF2B5EF4-FFF2-40B4-BE49-F238E27FC236}">
                <a16:creationId xmlns:a16="http://schemas.microsoft.com/office/drawing/2014/main" id="{0A612709-DB9A-42DD-A9D2-D51F6F696195}"/>
              </a:ext>
            </a:extLst>
          </p:cNvPr>
          <p:cNvPicPr>
            <a:picLocks noChangeAspect="1"/>
          </p:cNvPicPr>
          <p:nvPr/>
        </p:nvPicPr>
        <p:blipFill>
          <a:blip r:embed="rId2"/>
          <a:stretch>
            <a:fillRect/>
          </a:stretch>
        </p:blipFill>
        <p:spPr>
          <a:xfrm>
            <a:off x="2522" y="790206"/>
            <a:ext cx="9354856" cy="5277587"/>
          </a:xfrm>
          <a:prstGeom prst="rect">
            <a:avLst/>
          </a:prstGeom>
        </p:spPr>
      </p:pic>
    </p:spTree>
    <p:extLst>
      <p:ext uri="{BB962C8B-B14F-4D97-AF65-F5344CB8AC3E}">
        <p14:creationId xmlns:p14="http://schemas.microsoft.com/office/powerpoint/2010/main" val="22908367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2">
            <a:extLst>
              <a:ext uri="{FF2B5EF4-FFF2-40B4-BE49-F238E27FC236}">
                <a16:creationId xmlns:a16="http://schemas.microsoft.com/office/drawing/2014/main" id="{4607B6D9-772B-4B6A-9D12-3F2B339BD622}"/>
              </a:ext>
            </a:extLst>
          </p:cNvPr>
          <p:cNvSpPr>
            <a:spLocks noGrp="1"/>
          </p:cNvSpPr>
          <p:nvPr>
            <p:ph idx="1"/>
          </p:nvPr>
        </p:nvSpPr>
        <p:spPr>
          <a:xfrm>
            <a:off x="1555444" y="1333919"/>
            <a:ext cx="6249013" cy="4351338"/>
          </a:xfrm>
        </p:spPr>
        <p:txBody>
          <a:bodyPr>
            <a:normAutofit fontScale="92500" lnSpcReduction="10000"/>
          </a:bodyPr>
          <a:lstStyle/>
          <a:p>
            <a:pPr>
              <a:lnSpc>
                <a:spcPct val="150000"/>
              </a:lnSpc>
            </a:pPr>
            <a:r>
              <a:rPr lang="ar-SA" sz="1800" b="0" i="0" dirty="0">
                <a:solidFill>
                  <a:srgbClr val="212529"/>
                </a:solidFill>
                <a:effectLst/>
                <a:latin typeface="GE SS Two Medium" panose="020A0503020102020204" pitchFamily="18" charset="-78"/>
                <a:ea typeface="GE SS Two Medium" panose="020A0503020102020204" pitchFamily="18" charset="-78"/>
                <a:cs typeface="GE SS Two Medium" panose="020A0503020102020204" pitchFamily="18" charset="-78"/>
              </a:rPr>
              <a:t>-خصص 15 دقيقة من يومك للتخطيط وكتابة وتعديل قائمة مهامك يفضل بشكل كبير أن يكون هذا الوقت وقت صفاء ذهني وتركيز ويفضل أيضا أن يكون في نهاية يوم أي قبل النوم مباشرة أو في بداية يوم أي بعد </a:t>
            </a:r>
            <a:r>
              <a:rPr lang="ar-SA" sz="1800" b="0" i="0" dirty="0" err="1">
                <a:solidFill>
                  <a:srgbClr val="212529"/>
                </a:solidFill>
                <a:effectLst/>
                <a:latin typeface="GE SS Two Medium" panose="020A0503020102020204" pitchFamily="18" charset="-78"/>
                <a:ea typeface="GE SS Two Medium" panose="020A0503020102020204" pitchFamily="18" charset="-78"/>
                <a:cs typeface="GE SS Two Medium" panose="020A0503020102020204" pitchFamily="18" charset="-78"/>
              </a:rPr>
              <a:t>الإستيقاظ</a:t>
            </a:r>
            <a:r>
              <a:rPr lang="ar-SA" sz="1800" b="0" i="0" dirty="0">
                <a:solidFill>
                  <a:srgbClr val="212529"/>
                </a:solidFill>
                <a:effectLst/>
                <a:latin typeface="GE SS Two Medium" panose="020A0503020102020204" pitchFamily="18" charset="-78"/>
                <a:ea typeface="GE SS Two Medium" panose="020A0503020102020204" pitchFamily="18" charset="-78"/>
                <a:cs typeface="GE SS Two Medium" panose="020A0503020102020204" pitchFamily="18" charset="-78"/>
              </a:rPr>
              <a:t> مباشرة - استعن بالله وأخلص النية له وتذكر قول الله ( قُلْ إِنَّ صَلاَتِي وَنُسُكِي وَمَحْيَايَ وَمَمَاتِي لِلّهِ رَبِّ الْعَالَمِينَ) </a:t>
            </a:r>
          </a:p>
          <a:p>
            <a:pPr>
              <a:lnSpc>
                <a:spcPct val="150000"/>
              </a:lnSpc>
            </a:pPr>
            <a:r>
              <a:rPr lang="ar-SA" sz="1800" b="0" i="0" dirty="0">
                <a:solidFill>
                  <a:srgbClr val="212529"/>
                </a:solidFill>
                <a:effectLst/>
                <a:latin typeface="GE SS Two Medium" panose="020A0503020102020204" pitchFamily="18" charset="-78"/>
                <a:ea typeface="GE SS Two Medium" panose="020A0503020102020204" pitchFamily="18" charset="-78"/>
                <a:cs typeface="GE SS Two Medium" panose="020A0503020102020204" pitchFamily="18" charset="-78"/>
              </a:rPr>
              <a:t>- احضر ورقة بحجم مناسبة لكتابة قائمة مهامك اليومية - فكر بشكل منظم في يومك يمكنك أن تقسمه بالشكل التالي : (مهام متعلقة بدينك - مهام متعلقة بصحتك - مهام متعلقة باجتماعياتك - مهام متعلقة بتنمية عقلك وثقافتك - مهام متعلقة بعملك )</a:t>
            </a:r>
            <a:endParaRPr lang="ar-SA" sz="1800" dirty="0">
              <a:latin typeface="GE SS Two Medium" panose="020A0503020102020204" pitchFamily="18" charset="-78"/>
              <a:ea typeface="GE SS Two Medium" panose="020A0503020102020204" pitchFamily="18" charset="-78"/>
              <a:cs typeface="GE SS Two Medium" panose="020A0503020102020204" pitchFamily="18" charset="-78"/>
            </a:endParaRPr>
          </a:p>
        </p:txBody>
      </p:sp>
    </p:spTree>
    <p:extLst>
      <p:ext uri="{BB962C8B-B14F-4D97-AF65-F5344CB8AC3E}">
        <p14:creationId xmlns:p14="http://schemas.microsoft.com/office/powerpoint/2010/main" val="33290974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صورة 4" descr="صورة تحتوي على نص&#10;&#10;تم إنشاء الوصف تلقائياً">
            <a:extLst>
              <a:ext uri="{FF2B5EF4-FFF2-40B4-BE49-F238E27FC236}">
                <a16:creationId xmlns:a16="http://schemas.microsoft.com/office/drawing/2014/main" id="{0D923823-9554-49D8-ADF5-EA88D6B64B6B}"/>
              </a:ext>
            </a:extLst>
          </p:cNvPr>
          <p:cNvPicPr>
            <a:picLocks noChangeAspect="1"/>
          </p:cNvPicPr>
          <p:nvPr/>
        </p:nvPicPr>
        <p:blipFill>
          <a:blip r:embed="rId2"/>
          <a:stretch>
            <a:fillRect/>
          </a:stretch>
        </p:blipFill>
        <p:spPr>
          <a:xfrm>
            <a:off x="2029688" y="0"/>
            <a:ext cx="5300524" cy="6858000"/>
          </a:xfrm>
          <a:prstGeom prst="rect">
            <a:avLst/>
          </a:prstGeom>
        </p:spPr>
      </p:pic>
    </p:spTree>
    <p:extLst>
      <p:ext uri="{BB962C8B-B14F-4D97-AF65-F5344CB8AC3E}">
        <p14:creationId xmlns:p14="http://schemas.microsoft.com/office/powerpoint/2010/main" val="10188977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صورة 4">
            <a:extLst>
              <a:ext uri="{FF2B5EF4-FFF2-40B4-BE49-F238E27FC236}">
                <a16:creationId xmlns:a16="http://schemas.microsoft.com/office/drawing/2014/main" id="{8E347C84-981B-47B7-BF91-A56CD554D8CC}"/>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831975" y="576262"/>
            <a:ext cx="5695950" cy="5705475"/>
          </a:xfrm>
          <a:prstGeom prst="rect">
            <a:avLst/>
          </a:prstGeom>
        </p:spPr>
      </p:pic>
    </p:spTree>
    <p:extLst>
      <p:ext uri="{BB962C8B-B14F-4D97-AF65-F5344CB8AC3E}">
        <p14:creationId xmlns:p14="http://schemas.microsoft.com/office/powerpoint/2010/main" val="145944170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صورة 4">
            <a:extLst>
              <a:ext uri="{FF2B5EF4-FFF2-40B4-BE49-F238E27FC236}">
                <a16:creationId xmlns:a16="http://schemas.microsoft.com/office/drawing/2014/main" id="{0A612709-DB9A-42DD-A9D2-D51F6F696195}"/>
              </a:ext>
            </a:extLst>
          </p:cNvPr>
          <p:cNvPicPr>
            <a:picLocks noChangeAspect="1"/>
          </p:cNvPicPr>
          <p:nvPr/>
        </p:nvPicPr>
        <p:blipFill>
          <a:blip r:embed="rId2"/>
          <a:stretch>
            <a:fillRect/>
          </a:stretch>
        </p:blipFill>
        <p:spPr>
          <a:xfrm>
            <a:off x="2522" y="790206"/>
            <a:ext cx="9354856" cy="5277587"/>
          </a:xfrm>
          <a:prstGeom prst="rect">
            <a:avLst/>
          </a:prstGeom>
        </p:spPr>
      </p:pic>
    </p:spTree>
    <p:extLst>
      <p:ext uri="{BB962C8B-B14F-4D97-AF65-F5344CB8AC3E}">
        <p14:creationId xmlns:p14="http://schemas.microsoft.com/office/powerpoint/2010/main" val="2290836795"/>
      </p:ext>
    </p:extLst>
  </p:cSld>
  <p:clrMapOvr>
    <a:masterClrMapping/>
  </p:clrMapOvr>
</p:sld>
</file>

<file path=ppt/theme/theme1.xml><?xml version="1.0" encoding="utf-8"?>
<a:theme xmlns:a="http://schemas.openxmlformats.org/drawingml/2006/main" name="نسق Office">
  <a:themeElements>
    <a:clrScheme name="نسق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نسق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نسق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نسق Office">
  <a:themeElements>
    <a:clrScheme name="نسق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نسق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نسق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TotalTime>
  <Words>105</Words>
  <Application>Microsoft Office PowerPoint</Application>
  <PresentationFormat>مخصص</PresentationFormat>
  <Paragraphs>2</Paragraphs>
  <Slides>5</Slides>
  <Notes>0</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5</vt:i4>
      </vt:variant>
    </vt:vector>
  </HeadingPairs>
  <TitlesOfParts>
    <vt:vector size="10" baseType="lpstr">
      <vt:lpstr>Calibri Light</vt:lpstr>
      <vt:lpstr>GE SS Two Medium</vt:lpstr>
      <vt:lpstr>Calibri</vt:lpstr>
      <vt:lpstr>Arial</vt: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jazan NWC</dc:creator>
  <cp:lastModifiedBy>hassan MH</cp:lastModifiedBy>
  <cp:revision>5</cp:revision>
  <dcterms:created xsi:type="dcterms:W3CDTF">2020-11-10T08:06:06Z</dcterms:created>
  <dcterms:modified xsi:type="dcterms:W3CDTF">2020-11-10T17:11:42Z</dcterms:modified>
</cp:coreProperties>
</file>