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59" r:id="rId4"/>
    <p:sldId id="262" r:id="rId5"/>
    <p:sldId id="264" r:id="rId6"/>
    <p:sldId id="276" r:id="rId7"/>
    <p:sldId id="266" r:id="rId8"/>
    <p:sldId id="267" r:id="rId9"/>
    <p:sldId id="272" r:id="rId10"/>
    <p:sldId id="273" r:id="rId11"/>
    <p:sldId id="294" r:id="rId12"/>
    <p:sldId id="295" r:id="rId13"/>
    <p:sldId id="293" r:id="rId14"/>
  </p:sldIdLst>
  <p:sldSz cx="9144000" cy="5143500" type="screen16x9"/>
  <p:notesSz cx="6858000" cy="9144000"/>
  <p:custDataLst>
    <p:tags r:id="rId1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0000"/>
    <a:srgbClr val="663A77"/>
    <a:srgbClr val="E87071"/>
    <a:srgbClr val="01ACBE"/>
    <a:srgbClr val="FFB8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95" d="100"/>
          <a:sy n="95" d="100"/>
        </p:scale>
        <p:origin x="69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tags" Target="tags/tag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3DE1CA-6C54-46BD-BDD7-F1955EFA7342}" type="datetimeFigureOut">
              <a:rPr lang="zh-CN" altLang="en-US" smtClean="0"/>
              <a:t>2020/5/22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E7EE29-840D-4E8D-A149-87CF49936BA3}" type="slidenum">
              <a:rPr lang="zh-CN" altLang="en-US" smtClean="0"/>
              <a:t>‹#›</a:t>
            </a:fld>
            <a:endParaRPr lang="zh-CN" altLang="en-US"/>
          </a:p>
        </p:txBody>
      </p:sp>
    </p:spTree>
    <p:extLst>
      <p:ext uri="{BB962C8B-B14F-4D97-AF65-F5344CB8AC3E}">
        <p14:creationId xmlns:p14="http://schemas.microsoft.com/office/powerpoint/2010/main" val="40231960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E7EE29-840D-4E8D-A149-87CF49936BA3}" type="slidenum">
              <a:rPr lang="zh-CN" altLang="en-US" smtClean="0"/>
              <a:t>1</a:t>
            </a:fld>
            <a:endParaRPr lang="zh-CN" altLang="en-US"/>
          </a:p>
        </p:txBody>
      </p:sp>
    </p:spTree>
    <p:extLst>
      <p:ext uri="{BB962C8B-B14F-4D97-AF65-F5344CB8AC3E}">
        <p14:creationId xmlns:p14="http://schemas.microsoft.com/office/powerpoint/2010/main" val="12415069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E7EE29-840D-4E8D-A149-87CF49936BA3}" type="slidenum">
              <a:rPr lang="zh-CN" altLang="en-US" smtClean="0"/>
              <a:t>2</a:t>
            </a:fld>
            <a:endParaRPr lang="zh-CN" altLang="en-US"/>
          </a:p>
        </p:txBody>
      </p:sp>
    </p:spTree>
    <p:extLst>
      <p:ext uri="{BB962C8B-B14F-4D97-AF65-F5344CB8AC3E}">
        <p14:creationId xmlns:p14="http://schemas.microsoft.com/office/powerpoint/2010/main" val="3831787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E7EE29-840D-4E8D-A149-87CF49936BA3}" type="slidenum">
              <a:rPr lang="zh-CN" altLang="en-US" smtClean="0"/>
              <a:t>3</a:t>
            </a:fld>
            <a:endParaRPr lang="zh-CN" altLang="en-US"/>
          </a:p>
        </p:txBody>
      </p:sp>
    </p:spTree>
    <p:extLst>
      <p:ext uri="{BB962C8B-B14F-4D97-AF65-F5344CB8AC3E}">
        <p14:creationId xmlns:p14="http://schemas.microsoft.com/office/powerpoint/2010/main" val="13383618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E7EE29-840D-4E8D-A149-87CF49936BA3}" type="slidenum">
              <a:rPr lang="zh-CN" altLang="en-US" smtClean="0"/>
              <a:t>4</a:t>
            </a:fld>
            <a:endParaRPr lang="zh-CN" altLang="en-US"/>
          </a:p>
        </p:txBody>
      </p:sp>
    </p:spTree>
    <p:extLst>
      <p:ext uri="{BB962C8B-B14F-4D97-AF65-F5344CB8AC3E}">
        <p14:creationId xmlns:p14="http://schemas.microsoft.com/office/powerpoint/2010/main" val="10036538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E7EE29-840D-4E8D-A149-87CF49936BA3}" type="slidenum">
              <a:rPr lang="zh-CN" altLang="en-US" smtClean="0"/>
              <a:t>5</a:t>
            </a:fld>
            <a:endParaRPr lang="zh-CN" altLang="en-US"/>
          </a:p>
        </p:txBody>
      </p:sp>
    </p:spTree>
    <p:extLst>
      <p:ext uri="{BB962C8B-B14F-4D97-AF65-F5344CB8AC3E}">
        <p14:creationId xmlns:p14="http://schemas.microsoft.com/office/powerpoint/2010/main" val="24144019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E7EE29-840D-4E8D-A149-87CF49936BA3}" type="slidenum">
              <a:rPr lang="zh-CN" altLang="en-US" smtClean="0"/>
              <a:t>6</a:t>
            </a:fld>
            <a:endParaRPr lang="zh-CN" altLang="en-US"/>
          </a:p>
        </p:txBody>
      </p:sp>
    </p:spTree>
    <p:extLst>
      <p:ext uri="{BB962C8B-B14F-4D97-AF65-F5344CB8AC3E}">
        <p14:creationId xmlns:p14="http://schemas.microsoft.com/office/powerpoint/2010/main" val="3807323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E7EE29-840D-4E8D-A149-87CF49936BA3}" type="slidenum">
              <a:rPr lang="zh-CN" altLang="en-US" smtClean="0"/>
              <a:t>7</a:t>
            </a:fld>
            <a:endParaRPr lang="zh-CN" altLang="en-US"/>
          </a:p>
        </p:txBody>
      </p:sp>
    </p:spTree>
    <p:extLst>
      <p:ext uri="{BB962C8B-B14F-4D97-AF65-F5344CB8AC3E}">
        <p14:creationId xmlns:p14="http://schemas.microsoft.com/office/powerpoint/2010/main" val="10901036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E7EE29-840D-4E8D-A149-87CF49936BA3}" type="slidenum">
              <a:rPr lang="zh-CN" altLang="en-US" smtClean="0"/>
              <a:t>8</a:t>
            </a:fld>
            <a:endParaRPr lang="zh-CN" altLang="en-US"/>
          </a:p>
        </p:txBody>
      </p:sp>
    </p:spTree>
    <p:extLst>
      <p:ext uri="{BB962C8B-B14F-4D97-AF65-F5344CB8AC3E}">
        <p14:creationId xmlns:p14="http://schemas.microsoft.com/office/powerpoint/2010/main" val="37260278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E7EE29-840D-4E8D-A149-87CF49936BA3}" type="slidenum">
              <a:rPr lang="zh-CN" altLang="en-US" smtClean="0"/>
              <a:t>9</a:t>
            </a:fld>
            <a:endParaRPr lang="zh-CN" altLang="en-US"/>
          </a:p>
        </p:txBody>
      </p:sp>
    </p:spTree>
    <p:extLst>
      <p:ext uri="{BB962C8B-B14F-4D97-AF65-F5344CB8AC3E}">
        <p14:creationId xmlns:p14="http://schemas.microsoft.com/office/powerpoint/2010/main" val="40448141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E7EE29-840D-4E8D-A149-87CF49936BA3}" type="slidenum">
              <a:rPr lang="zh-CN" altLang="en-US" smtClean="0"/>
              <a:t>10</a:t>
            </a:fld>
            <a:endParaRPr lang="zh-CN" altLang="en-US"/>
          </a:p>
        </p:txBody>
      </p:sp>
    </p:spTree>
    <p:extLst>
      <p:ext uri="{BB962C8B-B14F-4D97-AF65-F5344CB8AC3E}">
        <p14:creationId xmlns:p14="http://schemas.microsoft.com/office/powerpoint/2010/main" val="12443956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E7EE29-840D-4E8D-A149-87CF49936BA3}" type="slidenum">
              <a:rPr lang="zh-CN" altLang="en-US" smtClean="0"/>
              <a:t>11</a:t>
            </a:fld>
            <a:endParaRPr lang="zh-CN" altLang="en-US"/>
          </a:p>
        </p:txBody>
      </p:sp>
    </p:spTree>
    <p:extLst>
      <p:ext uri="{BB962C8B-B14F-4D97-AF65-F5344CB8AC3E}">
        <p14:creationId xmlns:p14="http://schemas.microsoft.com/office/powerpoint/2010/main" val="702038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E7EE29-840D-4E8D-A149-87CF49936BA3}" type="slidenum">
              <a:rPr lang="zh-CN" altLang="en-US" smtClean="0"/>
              <a:t>13</a:t>
            </a:fld>
            <a:endParaRPr lang="zh-CN" altLang="en-US"/>
          </a:p>
        </p:txBody>
      </p:sp>
    </p:spTree>
    <p:extLst>
      <p:ext uri="{BB962C8B-B14F-4D97-AF65-F5344CB8AC3E}">
        <p14:creationId xmlns:p14="http://schemas.microsoft.com/office/powerpoint/2010/main" val="17805472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ea typeface="Arial Unicode MS" panose="020B0604020202020204" pitchFamily="34" charset="-122"/>
              </a:defRPr>
            </a:lvl1pPr>
          </a:lstStyle>
          <a:p>
            <a:r>
              <a:rPr lang="zh-CN" altLang="en-US" dirty="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ea typeface="Arial Unicode MS" panose="020B0604020202020204" pitchFamily="34" charset="-122"/>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lvl1pPr>
              <a:defRPr>
                <a:ea typeface="Arial Unicode MS" panose="020B0604020202020204" pitchFamily="34" charset="-122"/>
              </a:defRPr>
            </a:lvl1pPr>
          </a:lstStyle>
          <a:p>
            <a:fld id="{6FFF0656-45CB-42FD-884B-FA77906E3571}" type="datetimeFigureOut">
              <a:rPr lang="zh-CN" altLang="en-US" smtClean="0"/>
              <a:pPr/>
              <a:t>2020/5/22</a:t>
            </a:fld>
            <a:endParaRPr lang="zh-CN" altLang="en-US" dirty="0"/>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lvl1pPr>
              <a:defRPr>
                <a:ea typeface="Arial Unicode MS" panose="020B0604020202020204" pitchFamily="34" charset="-122"/>
              </a:defRPr>
            </a:lvl1pPr>
          </a:lstStyle>
          <a:p>
            <a:endParaRPr lang="zh-CN" altLang="en-US" dirty="0"/>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lvl1pPr>
              <a:defRPr>
                <a:ea typeface="Arial Unicode MS" panose="020B0604020202020204" pitchFamily="34" charset="-122"/>
              </a:defRPr>
            </a:lvl1pPr>
          </a:lstStyle>
          <a:p>
            <a:fld id="{E3194608-FB12-42F9-809C-5036D3C38C70}" type="slidenum">
              <a:rPr lang="zh-CN" altLang="en-US" smtClean="0"/>
              <a:pPr/>
              <a:t>‹#›</a:t>
            </a:fld>
            <a:endParaRPr lang="zh-CN" altLang="en-US" dirty="0"/>
          </a:p>
        </p:txBody>
      </p:sp>
    </p:spTree>
    <p:extLst>
      <p:ext uri="{BB962C8B-B14F-4D97-AF65-F5344CB8AC3E}">
        <p14:creationId xmlns:p14="http://schemas.microsoft.com/office/powerpoint/2010/main" val="21663389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lvl1pPr>
              <a:defRPr>
                <a:ea typeface="Arial Unicode MS" panose="020B0604020202020204" pitchFamily="34" charset="-122"/>
              </a:defRPr>
            </a:lvl1pPr>
          </a:lstStyle>
          <a:p>
            <a:r>
              <a:rPr lang="zh-CN" altLang="en-US" dirty="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lvl1pPr>
              <a:defRPr>
                <a:ea typeface="Arial Unicode MS" panose="020B0604020202020204" pitchFamily="34" charset="-122"/>
              </a:defRPr>
            </a:lvl1pPr>
            <a:lvl2pPr>
              <a:defRPr>
                <a:ea typeface="Arial Unicode MS" panose="020B0604020202020204" pitchFamily="34" charset="-122"/>
              </a:defRPr>
            </a:lvl2pPr>
            <a:lvl3pPr>
              <a:defRPr>
                <a:ea typeface="Arial Unicode MS" panose="020B0604020202020204" pitchFamily="34" charset="-122"/>
              </a:defRPr>
            </a:lvl3pPr>
            <a:lvl4pPr>
              <a:defRPr>
                <a:ea typeface="Arial Unicode MS" panose="020B0604020202020204" pitchFamily="34" charset="-122"/>
              </a:defRPr>
            </a:lvl4pPr>
            <a:lvl5pPr>
              <a:defRPr>
                <a:ea typeface="Arial Unicode MS" panose="020B0604020202020204" pitchFamily="3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lvl1pPr>
              <a:defRPr>
                <a:ea typeface="Arial Unicode MS" panose="020B0604020202020204" pitchFamily="34" charset="-122"/>
              </a:defRPr>
            </a:lvl1pPr>
          </a:lstStyle>
          <a:p>
            <a:fld id="{6FFF0656-45CB-42FD-884B-FA77906E3571}" type="datetimeFigureOut">
              <a:rPr lang="zh-CN" altLang="en-US" smtClean="0"/>
              <a:pPr/>
              <a:t>2020/5/22</a:t>
            </a:fld>
            <a:endParaRPr lang="zh-CN" altLang="en-US" dirty="0"/>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lvl1pPr>
              <a:defRPr>
                <a:ea typeface="Arial Unicode MS" panose="020B0604020202020204" pitchFamily="34" charset="-122"/>
              </a:defRPr>
            </a:lvl1pPr>
          </a:lstStyle>
          <a:p>
            <a:endParaRPr lang="zh-CN" altLang="en-US" dirty="0"/>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lvl1pPr>
              <a:defRPr>
                <a:ea typeface="Arial Unicode MS" panose="020B0604020202020204" pitchFamily="34" charset="-122"/>
              </a:defRPr>
            </a:lvl1pPr>
          </a:lstStyle>
          <a:p>
            <a:fld id="{E3194608-FB12-42F9-809C-5036D3C38C70}" type="slidenum">
              <a:rPr lang="zh-CN" altLang="en-US" smtClean="0"/>
              <a:pPr/>
              <a:t>‹#›</a:t>
            </a:fld>
            <a:endParaRPr lang="zh-CN" altLang="en-US" dirty="0"/>
          </a:p>
        </p:txBody>
      </p:sp>
    </p:spTree>
    <p:extLst>
      <p:ext uri="{BB962C8B-B14F-4D97-AF65-F5344CB8AC3E}">
        <p14:creationId xmlns:p14="http://schemas.microsoft.com/office/powerpoint/2010/main" val="94106656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ea typeface="Arial Unicode MS" panose="020B0604020202020204" pitchFamily="34" charset="-122"/>
              </a:defRPr>
            </a:lvl1pPr>
          </a:lstStyle>
          <a:p>
            <a:r>
              <a:rPr lang="zh-CN" altLang="en-US" dirty="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ea typeface="Arial Unicode MS" panose="020B0604020202020204" pitchFamily="34" charset="-122"/>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lvl1pPr>
              <a:defRPr>
                <a:ea typeface="Arial Unicode MS" panose="020B0604020202020204" pitchFamily="34" charset="-122"/>
              </a:defRPr>
            </a:lvl1pPr>
          </a:lstStyle>
          <a:p>
            <a:fld id="{6FFF0656-45CB-42FD-884B-FA77906E3571}" type="datetimeFigureOut">
              <a:rPr lang="zh-CN" altLang="en-US" smtClean="0"/>
              <a:pPr/>
              <a:t>2020/5/22</a:t>
            </a:fld>
            <a:endParaRPr lang="zh-CN" altLang="en-US" dirty="0"/>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lvl1pPr>
              <a:defRPr>
                <a:ea typeface="Arial Unicode MS" panose="020B0604020202020204" pitchFamily="34" charset="-122"/>
              </a:defRPr>
            </a:lvl1pPr>
          </a:lstStyle>
          <a:p>
            <a:endParaRPr lang="zh-CN" altLang="en-US" dirty="0"/>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lvl1pPr>
              <a:defRPr>
                <a:ea typeface="Arial Unicode MS" panose="020B0604020202020204" pitchFamily="34" charset="-122"/>
              </a:defRPr>
            </a:lvl1pPr>
          </a:lstStyle>
          <a:p>
            <a:fld id="{E3194608-FB12-42F9-809C-5036D3C38C70}" type="slidenum">
              <a:rPr lang="zh-CN" altLang="en-US" smtClean="0"/>
              <a:pPr/>
              <a:t>‹#›</a:t>
            </a:fld>
            <a:endParaRPr lang="zh-CN" altLang="en-US" dirty="0"/>
          </a:p>
        </p:txBody>
      </p:sp>
    </p:spTree>
    <p:extLst>
      <p:ext uri="{BB962C8B-B14F-4D97-AF65-F5344CB8AC3E}">
        <p14:creationId xmlns:p14="http://schemas.microsoft.com/office/powerpoint/2010/main" val="219335682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lvl1pPr>
              <a:defRPr>
                <a:ea typeface="Arial Unicode MS" panose="020B0604020202020204" pitchFamily="34" charset="-122"/>
              </a:defRPr>
            </a:lvl1pPr>
          </a:lstStyle>
          <a:p>
            <a:r>
              <a:rPr lang="zh-CN" altLang="en-US" dirty="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lvl1pPr>
              <a:defRPr>
                <a:ea typeface="Arial Unicode MS" panose="020B0604020202020204" pitchFamily="34" charset="-122"/>
              </a:defRPr>
            </a:lvl1pPr>
            <a:lvl2pPr>
              <a:defRPr>
                <a:ea typeface="Arial Unicode MS" panose="020B0604020202020204" pitchFamily="34" charset="-122"/>
              </a:defRPr>
            </a:lvl2pPr>
            <a:lvl3pPr>
              <a:defRPr>
                <a:ea typeface="Arial Unicode MS" panose="020B0604020202020204" pitchFamily="34" charset="-122"/>
              </a:defRPr>
            </a:lvl3pPr>
            <a:lvl4pPr>
              <a:defRPr>
                <a:ea typeface="Arial Unicode MS" panose="020B0604020202020204" pitchFamily="34" charset="-122"/>
              </a:defRPr>
            </a:lvl4pPr>
            <a:lvl5pPr>
              <a:defRPr>
                <a:ea typeface="Arial Unicode MS" panose="020B0604020202020204" pitchFamily="3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lvl1pPr>
              <a:defRPr>
                <a:ea typeface="Arial Unicode MS" panose="020B0604020202020204" pitchFamily="34" charset="-122"/>
              </a:defRPr>
            </a:lvl1pPr>
            <a:lvl2pPr>
              <a:defRPr>
                <a:ea typeface="Arial Unicode MS" panose="020B0604020202020204" pitchFamily="34" charset="-122"/>
              </a:defRPr>
            </a:lvl2pPr>
            <a:lvl3pPr>
              <a:defRPr>
                <a:ea typeface="Arial Unicode MS" panose="020B0604020202020204" pitchFamily="34" charset="-122"/>
              </a:defRPr>
            </a:lvl3pPr>
            <a:lvl4pPr>
              <a:defRPr>
                <a:ea typeface="Arial Unicode MS" panose="020B0604020202020204" pitchFamily="34" charset="-122"/>
              </a:defRPr>
            </a:lvl4pPr>
            <a:lvl5pPr>
              <a:defRPr>
                <a:ea typeface="Arial Unicode MS" panose="020B0604020202020204" pitchFamily="3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lvl1pPr>
              <a:defRPr>
                <a:ea typeface="Arial Unicode MS" panose="020B0604020202020204" pitchFamily="34" charset="-122"/>
              </a:defRPr>
            </a:lvl1pPr>
          </a:lstStyle>
          <a:p>
            <a:fld id="{6FFF0656-45CB-42FD-884B-FA77906E3571}" type="datetimeFigureOut">
              <a:rPr lang="zh-CN" altLang="en-US" smtClean="0"/>
              <a:pPr/>
              <a:t>2020/5/22</a:t>
            </a:fld>
            <a:endParaRPr lang="zh-CN" altLang="en-US" dirty="0"/>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lvl1pPr>
              <a:defRPr>
                <a:ea typeface="Arial Unicode MS" panose="020B0604020202020204" pitchFamily="34" charset="-122"/>
              </a:defRPr>
            </a:lvl1pPr>
          </a:lstStyle>
          <a:p>
            <a:endParaRPr lang="zh-CN" altLang="en-US" dirty="0"/>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lvl1pPr>
              <a:defRPr>
                <a:ea typeface="Arial Unicode MS" panose="020B0604020202020204" pitchFamily="34" charset="-122"/>
              </a:defRPr>
            </a:lvl1pPr>
          </a:lstStyle>
          <a:p>
            <a:fld id="{E3194608-FB12-42F9-809C-5036D3C38C70}" type="slidenum">
              <a:rPr lang="zh-CN" altLang="en-US" smtClean="0"/>
              <a:pPr/>
              <a:t>‹#›</a:t>
            </a:fld>
            <a:endParaRPr lang="zh-CN" altLang="en-US" dirty="0"/>
          </a:p>
        </p:txBody>
      </p:sp>
    </p:spTree>
    <p:extLst>
      <p:ext uri="{BB962C8B-B14F-4D97-AF65-F5344CB8AC3E}">
        <p14:creationId xmlns:p14="http://schemas.microsoft.com/office/powerpoint/2010/main" val="377163874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lvl1pPr>
              <a:defRPr>
                <a:ea typeface="Arial Unicode MS" panose="020B0604020202020204" pitchFamily="34" charset="-122"/>
              </a:defRPr>
            </a:lvl1pPr>
          </a:lstStyle>
          <a:p>
            <a:r>
              <a:rPr lang="zh-CN" altLang="en-US" dirty="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ea typeface="Arial Unicode MS" panose="020B0604020202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lvl1pPr>
              <a:defRPr>
                <a:ea typeface="Arial Unicode MS" panose="020B0604020202020204" pitchFamily="34" charset="-122"/>
              </a:defRPr>
            </a:lvl1pPr>
            <a:lvl2pPr>
              <a:defRPr>
                <a:ea typeface="Arial Unicode MS" panose="020B0604020202020204" pitchFamily="34" charset="-122"/>
              </a:defRPr>
            </a:lvl2pPr>
            <a:lvl3pPr>
              <a:defRPr>
                <a:ea typeface="Arial Unicode MS" panose="020B0604020202020204" pitchFamily="34" charset="-122"/>
              </a:defRPr>
            </a:lvl3pPr>
            <a:lvl4pPr>
              <a:defRPr>
                <a:ea typeface="Arial Unicode MS" panose="020B0604020202020204" pitchFamily="34" charset="-122"/>
              </a:defRPr>
            </a:lvl4pPr>
            <a:lvl5pPr>
              <a:defRPr>
                <a:ea typeface="Arial Unicode MS" panose="020B0604020202020204" pitchFamily="3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ea typeface="Arial Unicode MS" panose="020B0604020202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lvl1pPr>
              <a:defRPr>
                <a:ea typeface="Arial Unicode MS" panose="020B0604020202020204" pitchFamily="34" charset="-122"/>
              </a:defRPr>
            </a:lvl1pPr>
            <a:lvl2pPr>
              <a:defRPr>
                <a:ea typeface="Arial Unicode MS" panose="020B0604020202020204" pitchFamily="34" charset="-122"/>
              </a:defRPr>
            </a:lvl2pPr>
            <a:lvl3pPr>
              <a:defRPr>
                <a:ea typeface="Arial Unicode MS" panose="020B0604020202020204" pitchFamily="34" charset="-122"/>
              </a:defRPr>
            </a:lvl3pPr>
            <a:lvl4pPr>
              <a:defRPr>
                <a:ea typeface="Arial Unicode MS" panose="020B0604020202020204" pitchFamily="34" charset="-122"/>
              </a:defRPr>
            </a:lvl4pPr>
            <a:lvl5pPr>
              <a:defRPr>
                <a:ea typeface="Arial Unicode MS" panose="020B0604020202020204" pitchFamily="3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lvl1pPr>
              <a:defRPr>
                <a:ea typeface="Arial Unicode MS" panose="020B0604020202020204" pitchFamily="34" charset="-122"/>
              </a:defRPr>
            </a:lvl1pPr>
          </a:lstStyle>
          <a:p>
            <a:fld id="{6FFF0656-45CB-42FD-884B-FA77906E3571}" type="datetimeFigureOut">
              <a:rPr lang="zh-CN" altLang="en-US" smtClean="0"/>
              <a:pPr/>
              <a:t>2020/5/22</a:t>
            </a:fld>
            <a:endParaRPr lang="zh-CN" altLang="en-US" dirty="0"/>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lvl1pPr>
              <a:defRPr>
                <a:ea typeface="Arial Unicode MS" panose="020B0604020202020204" pitchFamily="34" charset="-122"/>
              </a:defRPr>
            </a:lvl1pPr>
          </a:lstStyle>
          <a:p>
            <a:endParaRPr lang="zh-CN" altLang="en-US" dirty="0"/>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lvl1pPr>
              <a:defRPr>
                <a:ea typeface="Arial Unicode MS" panose="020B0604020202020204" pitchFamily="34" charset="-122"/>
              </a:defRPr>
            </a:lvl1pPr>
          </a:lstStyle>
          <a:p>
            <a:fld id="{E3194608-FB12-42F9-809C-5036D3C38C70}" type="slidenum">
              <a:rPr lang="zh-CN" altLang="en-US" smtClean="0"/>
              <a:pPr/>
              <a:t>‹#›</a:t>
            </a:fld>
            <a:endParaRPr lang="zh-CN" altLang="en-US" dirty="0"/>
          </a:p>
        </p:txBody>
      </p:sp>
    </p:spTree>
    <p:extLst>
      <p:ext uri="{BB962C8B-B14F-4D97-AF65-F5344CB8AC3E}">
        <p14:creationId xmlns:p14="http://schemas.microsoft.com/office/powerpoint/2010/main" val="100760144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lvl1pPr>
              <a:defRPr>
                <a:ea typeface="Arial Unicode MS" panose="020B0604020202020204" pitchFamily="34" charset="-122"/>
              </a:defRPr>
            </a:lvl1pPr>
          </a:lstStyle>
          <a:p>
            <a:r>
              <a:rPr lang="zh-CN" altLang="en-US" dirty="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lvl1pPr>
              <a:defRPr>
                <a:ea typeface="Arial Unicode MS" panose="020B0604020202020204" pitchFamily="34" charset="-122"/>
              </a:defRPr>
            </a:lvl1pPr>
          </a:lstStyle>
          <a:p>
            <a:fld id="{6FFF0656-45CB-42FD-884B-FA77906E3571}" type="datetimeFigureOut">
              <a:rPr lang="zh-CN" altLang="en-US" smtClean="0"/>
              <a:pPr/>
              <a:t>2020/5/22</a:t>
            </a:fld>
            <a:endParaRPr lang="zh-CN" altLang="en-US" dirty="0"/>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lvl1pPr>
              <a:defRPr>
                <a:ea typeface="Arial Unicode MS" panose="020B0604020202020204" pitchFamily="34" charset="-122"/>
              </a:defRPr>
            </a:lvl1pPr>
          </a:lstStyle>
          <a:p>
            <a:endParaRPr lang="zh-CN" altLang="en-US" dirty="0"/>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lvl1pPr>
              <a:defRPr>
                <a:ea typeface="Arial Unicode MS" panose="020B0604020202020204" pitchFamily="34" charset="-122"/>
              </a:defRPr>
            </a:lvl1pPr>
          </a:lstStyle>
          <a:p>
            <a:fld id="{E3194608-FB12-42F9-809C-5036D3C38C70}" type="slidenum">
              <a:rPr lang="zh-CN" altLang="en-US" smtClean="0"/>
              <a:pPr/>
              <a:t>‹#›</a:t>
            </a:fld>
            <a:endParaRPr lang="zh-CN" altLang="en-US" dirty="0"/>
          </a:p>
        </p:txBody>
      </p:sp>
    </p:spTree>
    <p:extLst>
      <p:ext uri="{BB962C8B-B14F-4D97-AF65-F5344CB8AC3E}">
        <p14:creationId xmlns:p14="http://schemas.microsoft.com/office/powerpoint/2010/main" val="371565858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lvl1pPr>
              <a:defRPr>
                <a:ea typeface="Arial Unicode MS" panose="020B0604020202020204" pitchFamily="34" charset="-122"/>
              </a:defRPr>
            </a:lvl1pPr>
          </a:lstStyle>
          <a:p>
            <a:fld id="{6FFF0656-45CB-42FD-884B-FA77906E3571}" type="datetimeFigureOut">
              <a:rPr lang="zh-CN" altLang="en-US" smtClean="0"/>
              <a:pPr/>
              <a:t>2020/5/22</a:t>
            </a:fld>
            <a:endParaRPr lang="zh-CN" altLang="en-US" dirty="0"/>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lvl1pPr>
              <a:defRPr>
                <a:ea typeface="Arial Unicode MS" panose="020B0604020202020204" pitchFamily="34" charset="-122"/>
              </a:defRPr>
            </a:lvl1pPr>
          </a:lstStyle>
          <a:p>
            <a:endParaRPr lang="zh-CN" altLang="en-US" dirty="0"/>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lvl1pPr>
              <a:defRPr>
                <a:ea typeface="Arial Unicode MS" panose="020B0604020202020204" pitchFamily="34" charset="-122"/>
              </a:defRPr>
            </a:lvl1pPr>
          </a:lstStyle>
          <a:p>
            <a:fld id="{E3194608-FB12-42F9-809C-5036D3C38C70}" type="slidenum">
              <a:rPr lang="zh-CN" altLang="en-US" smtClean="0"/>
              <a:pPr/>
              <a:t>‹#›</a:t>
            </a:fld>
            <a:endParaRPr lang="zh-CN" altLang="en-US" dirty="0"/>
          </a:p>
        </p:txBody>
      </p:sp>
    </p:spTree>
    <p:extLst>
      <p:ext uri="{BB962C8B-B14F-4D97-AF65-F5344CB8AC3E}">
        <p14:creationId xmlns:p14="http://schemas.microsoft.com/office/powerpoint/2010/main" val="25565707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ea typeface="Arial Unicode MS" panose="020B0604020202020204" pitchFamily="34" charset="-122"/>
              </a:defRPr>
            </a:lvl1pPr>
          </a:lstStyle>
          <a:p>
            <a:r>
              <a:rPr lang="zh-CN" altLang="en-US" dirty="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ea typeface="Arial Unicode MS" panose="020B0604020202020204" pitchFamily="34" charset="-122"/>
              </a:defRPr>
            </a:lvl1pPr>
            <a:lvl2pPr>
              <a:defRPr sz="2100">
                <a:ea typeface="Arial Unicode MS" panose="020B0604020202020204" pitchFamily="34" charset="-122"/>
              </a:defRPr>
            </a:lvl2pPr>
            <a:lvl3pPr>
              <a:defRPr sz="1800">
                <a:ea typeface="Arial Unicode MS" panose="020B0604020202020204" pitchFamily="34" charset="-122"/>
              </a:defRPr>
            </a:lvl3pPr>
            <a:lvl4pPr>
              <a:defRPr sz="1500">
                <a:ea typeface="Arial Unicode MS" panose="020B0604020202020204" pitchFamily="34" charset="-122"/>
              </a:defRPr>
            </a:lvl4pPr>
            <a:lvl5pPr>
              <a:defRPr sz="1500">
                <a:ea typeface="Arial Unicode MS" panose="020B0604020202020204" pitchFamily="34" charset="-122"/>
              </a:defRPr>
            </a:lvl5pPr>
            <a:lvl6pPr>
              <a:defRPr sz="1500"/>
            </a:lvl6pPr>
            <a:lvl7pPr>
              <a:defRPr sz="1500"/>
            </a:lvl7pPr>
            <a:lvl8pPr>
              <a:defRPr sz="1500"/>
            </a:lvl8pPr>
            <a:lvl9pPr>
              <a:defRPr sz="15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ea typeface="Arial Unicode MS" panose="020B0604020202020204" pitchFamily="34" charset="-122"/>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dirty="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lvl1pPr>
              <a:defRPr>
                <a:ea typeface="Arial Unicode MS" panose="020B0604020202020204" pitchFamily="34" charset="-122"/>
              </a:defRPr>
            </a:lvl1pPr>
          </a:lstStyle>
          <a:p>
            <a:fld id="{6FFF0656-45CB-42FD-884B-FA77906E3571}" type="datetimeFigureOut">
              <a:rPr lang="zh-CN" altLang="en-US" smtClean="0"/>
              <a:pPr/>
              <a:t>2020/5/22</a:t>
            </a:fld>
            <a:endParaRPr lang="zh-CN" altLang="en-US" dirty="0"/>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lvl1pPr>
              <a:defRPr>
                <a:ea typeface="Arial Unicode MS" panose="020B0604020202020204" pitchFamily="34" charset="-122"/>
              </a:defRPr>
            </a:lvl1pPr>
          </a:lstStyle>
          <a:p>
            <a:endParaRPr lang="zh-CN" altLang="en-US" dirty="0"/>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lvl1pPr>
              <a:defRPr>
                <a:ea typeface="Arial Unicode MS" panose="020B0604020202020204" pitchFamily="34" charset="-122"/>
              </a:defRPr>
            </a:lvl1pPr>
          </a:lstStyle>
          <a:p>
            <a:fld id="{E3194608-FB12-42F9-809C-5036D3C38C70}" type="slidenum">
              <a:rPr lang="zh-CN" altLang="en-US" smtClean="0"/>
              <a:pPr/>
              <a:t>‹#›</a:t>
            </a:fld>
            <a:endParaRPr lang="zh-CN" altLang="en-US" dirty="0"/>
          </a:p>
        </p:txBody>
      </p:sp>
    </p:spTree>
    <p:extLst>
      <p:ext uri="{BB962C8B-B14F-4D97-AF65-F5344CB8AC3E}">
        <p14:creationId xmlns:p14="http://schemas.microsoft.com/office/powerpoint/2010/main" val="83844495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ea typeface="Arial Unicode MS" panose="020B0604020202020204" pitchFamily="34" charset="-122"/>
              </a:defRPr>
            </a:lvl1pPr>
          </a:lstStyle>
          <a:p>
            <a:r>
              <a:rPr lang="zh-CN" altLang="en-US" dirty="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ea typeface="Arial Unicode MS" panose="020B0604020202020204" pitchFamily="34" charset="-122"/>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dirty="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ea typeface="Arial Unicode MS" panose="020B0604020202020204" pitchFamily="34" charset="-122"/>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dirty="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lvl1pPr>
              <a:defRPr>
                <a:ea typeface="Arial Unicode MS" panose="020B0604020202020204" pitchFamily="34" charset="-122"/>
              </a:defRPr>
            </a:lvl1pPr>
          </a:lstStyle>
          <a:p>
            <a:fld id="{6FFF0656-45CB-42FD-884B-FA77906E3571}" type="datetimeFigureOut">
              <a:rPr lang="zh-CN" altLang="en-US" smtClean="0"/>
              <a:pPr/>
              <a:t>2020/5/22</a:t>
            </a:fld>
            <a:endParaRPr lang="zh-CN" altLang="en-US" dirty="0"/>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lvl1pPr>
              <a:defRPr>
                <a:ea typeface="Arial Unicode MS" panose="020B0604020202020204" pitchFamily="34" charset="-122"/>
              </a:defRPr>
            </a:lvl1pPr>
          </a:lstStyle>
          <a:p>
            <a:endParaRPr lang="zh-CN" altLang="en-US" dirty="0"/>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lvl1pPr>
              <a:defRPr>
                <a:ea typeface="Arial Unicode MS" panose="020B0604020202020204" pitchFamily="34" charset="-122"/>
              </a:defRPr>
            </a:lvl1pPr>
          </a:lstStyle>
          <a:p>
            <a:fld id="{E3194608-FB12-42F9-809C-5036D3C38C70}" type="slidenum">
              <a:rPr lang="zh-CN" altLang="en-US" smtClean="0"/>
              <a:pPr/>
              <a:t>‹#›</a:t>
            </a:fld>
            <a:endParaRPr lang="zh-CN" altLang="en-US" dirty="0"/>
          </a:p>
        </p:txBody>
      </p:sp>
    </p:spTree>
    <p:extLst>
      <p:ext uri="{BB962C8B-B14F-4D97-AF65-F5344CB8AC3E}">
        <p14:creationId xmlns:p14="http://schemas.microsoft.com/office/powerpoint/2010/main" val="7367680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lvl1pPr>
              <a:defRPr>
                <a:ea typeface="Arial Unicode MS" panose="020B0604020202020204" pitchFamily="34" charset="-122"/>
              </a:defRPr>
            </a:lvl1pPr>
          </a:lstStyle>
          <a:p>
            <a:r>
              <a:rPr lang="zh-CN" altLang="en-US" dirty="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lvl1pPr>
              <a:defRPr>
                <a:ea typeface="Arial Unicode MS" panose="020B0604020202020204" pitchFamily="34" charset="-122"/>
              </a:defRPr>
            </a:lvl1pPr>
            <a:lvl2pPr>
              <a:defRPr>
                <a:ea typeface="Arial Unicode MS" panose="020B0604020202020204" pitchFamily="34" charset="-122"/>
              </a:defRPr>
            </a:lvl2pPr>
            <a:lvl3pPr>
              <a:defRPr>
                <a:ea typeface="Arial Unicode MS" panose="020B0604020202020204" pitchFamily="34" charset="-122"/>
              </a:defRPr>
            </a:lvl3pPr>
            <a:lvl4pPr>
              <a:defRPr>
                <a:ea typeface="Arial Unicode MS" panose="020B0604020202020204" pitchFamily="34" charset="-122"/>
              </a:defRPr>
            </a:lvl4pPr>
            <a:lvl5pPr>
              <a:defRPr>
                <a:ea typeface="Arial Unicode MS" panose="020B0604020202020204" pitchFamily="3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lvl1pPr>
              <a:defRPr>
                <a:ea typeface="Arial Unicode MS" panose="020B0604020202020204" pitchFamily="34" charset="-122"/>
              </a:defRPr>
            </a:lvl1pPr>
          </a:lstStyle>
          <a:p>
            <a:fld id="{6FFF0656-45CB-42FD-884B-FA77906E3571}" type="datetimeFigureOut">
              <a:rPr lang="zh-CN" altLang="en-US" smtClean="0"/>
              <a:pPr/>
              <a:t>2020/5/22</a:t>
            </a:fld>
            <a:endParaRPr lang="zh-CN" altLang="en-US" dirty="0"/>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lvl1pPr>
              <a:defRPr>
                <a:ea typeface="Arial Unicode MS" panose="020B0604020202020204" pitchFamily="34" charset="-122"/>
              </a:defRPr>
            </a:lvl1pPr>
          </a:lstStyle>
          <a:p>
            <a:endParaRPr lang="zh-CN" altLang="en-US" dirty="0"/>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lvl1pPr>
              <a:defRPr>
                <a:ea typeface="Arial Unicode MS" panose="020B0604020202020204" pitchFamily="34" charset="-122"/>
              </a:defRPr>
            </a:lvl1pPr>
          </a:lstStyle>
          <a:p>
            <a:fld id="{E3194608-FB12-42F9-809C-5036D3C38C70}" type="slidenum">
              <a:rPr lang="zh-CN" altLang="en-US" smtClean="0"/>
              <a:pPr/>
              <a:t>‹#›</a:t>
            </a:fld>
            <a:endParaRPr lang="zh-CN" altLang="en-US" dirty="0"/>
          </a:p>
        </p:txBody>
      </p:sp>
    </p:spTree>
    <p:extLst>
      <p:ext uri="{BB962C8B-B14F-4D97-AF65-F5344CB8AC3E}">
        <p14:creationId xmlns:p14="http://schemas.microsoft.com/office/powerpoint/2010/main" val="381181062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lvl1pPr>
              <a:defRPr>
                <a:ea typeface="Arial Unicode MS" panose="020B0604020202020204" pitchFamily="34" charset="-122"/>
              </a:defRPr>
            </a:lvl1pPr>
          </a:lstStyle>
          <a:p>
            <a:r>
              <a:rPr lang="zh-CN" altLang="en-US" dirty="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lvl1pPr>
              <a:defRPr>
                <a:ea typeface="Arial Unicode MS" panose="020B0604020202020204" pitchFamily="34" charset="-122"/>
              </a:defRPr>
            </a:lvl1pPr>
            <a:lvl2pPr>
              <a:defRPr>
                <a:ea typeface="Arial Unicode MS" panose="020B0604020202020204" pitchFamily="34" charset="-122"/>
              </a:defRPr>
            </a:lvl2pPr>
            <a:lvl3pPr>
              <a:defRPr>
                <a:ea typeface="Arial Unicode MS" panose="020B0604020202020204" pitchFamily="34" charset="-122"/>
              </a:defRPr>
            </a:lvl3pPr>
            <a:lvl4pPr>
              <a:defRPr>
                <a:ea typeface="Arial Unicode MS" panose="020B0604020202020204" pitchFamily="34" charset="-122"/>
              </a:defRPr>
            </a:lvl4pPr>
            <a:lvl5pPr>
              <a:defRPr>
                <a:ea typeface="Arial Unicode MS" panose="020B0604020202020204" pitchFamily="3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lvl1pPr>
              <a:defRPr>
                <a:ea typeface="Arial Unicode MS" panose="020B0604020202020204" pitchFamily="34" charset="-122"/>
              </a:defRPr>
            </a:lvl1pPr>
          </a:lstStyle>
          <a:p>
            <a:fld id="{6FFF0656-45CB-42FD-884B-FA77906E3571}" type="datetimeFigureOut">
              <a:rPr lang="zh-CN" altLang="en-US" smtClean="0"/>
              <a:pPr/>
              <a:t>2020/5/22</a:t>
            </a:fld>
            <a:endParaRPr lang="zh-CN" altLang="en-US" dirty="0"/>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lvl1pPr>
              <a:defRPr>
                <a:ea typeface="Arial Unicode MS" panose="020B0604020202020204" pitchFamily="34" charset="-122"/>
              </a:defRPr>
            </a:lvl1pPr>
          </a:lstStyle>
          <a:p>
            <a:endParaRPr lang="zh-CN" altLang="en-US" dirty="0"/>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lvl1pPr>
              <a:defRPr>
                <a:ea typeface="Arial Unicode MS" panose="020B0604020202020204" pitchFamily="34" charset="-122"/>
              </a:defRPr>
            </a:lvl1pPr>
          </a:lstStyle>
          <a:p>
            <a:fld id="{E3194608-FB12-42F9-809C-5036D3C38C70}" type="slidenum">
              <a:rPr lang="zh-CN" altLang="en-US" smtClean="0"/>
              <a:pPr/>
              <a:t>‹#›</a:t>
            </a:fld>
            <a:endParaRPr lang="zh-CN" altLang="en-US" dirty="0"/>
          </a:p>
        </p:txBody>
      </p:sp>
    </p:spTree>
    <p:extLst>
      <p:ext uri="{BB962C8B-B14F-4D97-AF65-F5344CB8AC3E}">
        <p14:creationId xmlns:p14="http://schemas.microsoft.com/office/powerpoint/2010/main" val="415642329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40121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playosmo.com/blog/"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任意多边形 32"/>
          <p:cNvSpPr/>
          <p:nvPr/>
        </p:nvSpPr>
        <p:spPr>
          <a:xfrm>
            <a:off x="1569897" y="655320"/>
            <a:ext cx="1543098" cy="1186440"/>
          </a:xfrm>
          <a:custGeom>
            <a:avLst/>
            <a:gdLst>
              <a:gd name="connsiteX0" fmla="*/ 868680 w 1737360"/>
              <a:gd name="connsiteY0" fmla="*/ 0 h 1335802"/>
              <a:gd name="connsiteX1" fmla="*/ 1737360 w 1737360"/>
              <a:gd name="connsiteY1" fmla="*/ 868680 h 1335802"/>
              <a:gd name="connsiteX2" fmla="*/ 1270238 w 1737360"/>
              <a:gd name="connsiteY2" fmla="*/ 1335802 h 1335802"/>
              <a:gd name="connsiteX3" fmla="*/ 1215904 w 1737360"/>
              <a:gd name="connsiteY3" fmla="*/ 1290972 h 1335802"/>
              <a:gd name="connsiteX4" fmla="*/ 868680 w 1737360"/>
              <a:gd name="connsiteY4" fmla="*/ 1184910 h 1335802"/>
              <a:gd name="connsiteX5" fmla="*/ 521456 w 1737360"/>
              <a:gd name="connsiteY5" fmla="*/ 1290972 h 1335802"/>
              <a:gd name="connsiteX6" fmla="*/ 467122 w 1737360"/>
              <a:gd name="connsiteY6" fmla="*/ 1335802 h 1335802"/>
              <a:gd name="connsiteX7" fmla="*/ 0 w 1737360"/>
              <a:gd name="connsiteY7" fmla="*/ 868680 h 1335802"/>
              <a:gd name="connsiteX8" fmla="*/ 868680 w 1737360"/>
              <a:gd name="connsiteY8" fmla="*/ 0 h 1335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7360" h="1335802">
                <a:moveTo>
                  <a:pt x="868680" y="0"/>
                </a:moveTo>
                <a:lnTo>
                  <a:pt x="1737360" y="868680"/>
                </a:lnTo>
                <a:lnTo>
                  <a:pt x="1270238" y="1335802"/>
                </a:lnTo>
                <a:lnTo>
                  <a:pt x="1215904" y="1290972"/>
                </a:lnTo>
                <a:cubicBezTo>
                  <a:pt x="1116787" y="1224010"/>
                  <a:pt x="997300" y="1184910"/>
                  <a:pt x="868680" y="1184910"/>
                </a:cubicBezTo>
                <a:cubicBezTo>
                  <a:pt x="740061" y="1184910"/>
                  <a:pt x="620574" y="1224010"/>
                  <a:pt x="521456" y="1290972"/>
                </a:cubicBezTo>
                <a:lnTo>
                  <a:pt x="467122" y="1335802"/>
                </a:lnTo>
                <a:lnTo>
                  <a:pt x="0" y="868680"/>
                </a:lnTo>
                <a:lnTo>
                  <a:pt x="868680" y="0"/>
                </a:lnTo>
                <a:close/>
              </a:path>
            </a:pathLst>
          </a:custGeom>
          <a:blipFill>
            <a:blip r:embed="rId3"/>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34" name="任意多边形 33"/>
          <p:cNvSpPr/>
          <p:nvPr/>
        </p:nvSpPr>
        <p:spPr>
          <a:xfrm>
            <a:off x="723900" y="1487781"/>
            <a:ext cx="1193857" cy="1543098"/>
          </a:xfrm>
          <a:custGeom>
            <a:avLst/>
            <a:gdLst>
              <a:gd name="connsiteX0" fmla="*/ 868680 w 1344153"/>
              <a:gd name="connsiteY0" fmla="*/ 0 h 1737360"/>
              <a:gd name="connsiteX1" fmla="*/ 1344153 w 1344153"/>
              <a:gd name="connsiteY1" fmla="*/ 475473 h 1737360"/>
              <a:gd name="connsiteX2" fmla="*/ 1306212 w 1344153"/>
              <a:gd name="connsiteY2" fmla="*/ 521456 h 1737360"/>
              <a:gd name="connsiteX3" fmla="*/ 1200150 w 1344153"/>
              <a:gd name="connsiteY3" fmla="*/ 868680 h 1737360"/>
              <a:gd name="connsiteX4" fmla="*/ 1306212 w 1344153"/>
              <a:gd name="connsiteY4" fmla="*/ 1215904 h 1737360"/>
              <a:gd name="connsiteX5" fmla="*/ 1344153 w 1344153"/>
              <a:gd name="connsiteY5" fmla="*/ 1261888 h 1737360"/>
              <a:gd name="connsiteX6" fmla="*/ 868680 w 1344153"/>
              <a:gd name="connsiteY6" fmla="*/ 1737360 h 1737360"/>
              <a:gd name="connsiteX7" fmla="*/ 0 w 1344153"/>
              <a:gd name="connsiteY7" fmla="*/ 868680 h 1737360"/>
              <a:gd name="connsiteX8" fmla="*/ 868680 w 1344153"/>
              <a:gd name="connsiteY8"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4153" h="1737360">
                <a:moveTo>
                  <a:pt x="868680" y="0"/>
                </a:moveTo>
                <a:lnTo>
                  <a:pt x="1344153" y="475473"/>
                </a:lnTo>
                <a:lnTo>
                  <a:pt x="1306212" y="521456"/>
                </a:lnTo>
                <a:cubicBezTo>
                  <a:pt x="1239250" y="620574"/>
                  <a:pt x="1200150" y="740061"/>
                  <a:pt x="1200150" y="868680"/>
                </a:cubicBezTo>
                <a:cubicBezTo>
                  <a:pt x="1200150" y="997300"/>
                  <a:pt x="1239250" y="1116787"/>
                  <a:pt x="1306212" y="1215904"/>
                </a:cubicBezTo>
                <a:lnTo>
                  <a:pt x="1344153" y="1261888"/>
                </a:lnTo>
                <a:lnTo>
                  <a:pt x="868680" y="1737360"/>
                </a:lnTo>
                <a:lnTo>
                  <a:pt x="0" y="868680"/>
                </a:lnTo>
                <a:lnTo>
                  <a:pt x="868680" y="0"/>
                </a:lnTo>
                <a:close/>
              </a:path>
            </a:pathLst>
          </a:custGeom>
          <a:blipFill>
            <a:blip r:embed="rId4"/>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35" name="任意多边形 34"/>
          <p:cNvSpPr/>
          <p:nvPr/>
        </p:nvSpPr>
        <p:spPr>
          <a:xfrm>
            <a:off x="2796546" y="1487781"/>
            <a:ext cx="1193857" cy="1543098"/>
          </a:xfrm>
          <a:custGeom>
            <a:avLst/>
            <a:gdLst>
              <a:gd name="connsiteX0" fmla="*/ 475472 w 1344152"/>
              <a:gd name="connsiteY0" fmla="*/ 0 h 1737360"/>
              <a:gd name="connsiteX1" fmla="*/ 1344152 w 1344152"/>
              <a:gd name="connsiteY1" fmla="*/ 868680 h 1737360"/>
              <a:gd name="connsiteX2" fmla="*/ 475472 w 1344152"/>
              <a:gd name="connsiteY2" fmla="*/ 1737360 h 1737360"/>
              <a:gd name="connsiteX3" fmla="*/ 0 w 1344152"/>
              <a:gd name="connsiteY3" fmla="*/ 1261888 h 1737360"/>
              <a:gd name="connsiteX4" fmla="*/ 37940 w 1344152"/>
              <a:gd name="connsiteY4" fmla="*/ 1215904 h 1737360"/>
              <a:gd name="connsiteX5" fmla="*/ 144002 w 1344152"/>
              <a:gd name="connsiteY5" fmla="*/ 868680 h 1737360"/>
              <a:gd name="connsiteX6" fmla="*/ 37940 w 1344152"/>
              <a:gd name="connsiteY6" fmla="*/ 521456 h 1737360"/>
              <a:gd name="connsiteX7" fmla="*/ 0 w 1344152"/>
              <a:gd name="connsiteY7" fmla="*/ 475473 h 1737360"/>
              <a:gd name="connsiteX8" fmla="*/ 475472 w 1344152"/>
              <a:gd name="connsiteY8"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4152" h="1737360">
                <a:moveTo>
                  <a:pt x="475472" y="0"/>
                </a:moveTo>
                <a:lnTo>
                  <a:pt x="1344152" y="868680"/>
                </a:lnTo>
                <a:lnTo>
                  <a:pt x="475472" y="1737360"/>
                </a:lnTo>
                <a:lnTo>
                  <a:pt x="0" y="1261888"/>
                </a:lnTo>
                <a:lnTo>
                  <a:pt x="37940" y="1215904"/>
                </a:lnTo>
                <a:cubicBezTo>
                  <a:pt x="104902" y="1116787"/>
                  <a:pt x="144002" y="997300"/>
                  <a:pt x="144002" y="868680"/>
                </a:cubicBezTo>
                <a:cubicBezTo>
                  <a:pt x="144002" y="740061"/>
                  <a:pt x="104902" y="620574"/>
                  <a:pt x="37940" y="521456"/>
                </a:cubicBezTo>
                <a:lnTo>
                  <a:pt x="0" y="475473"/>
                </a:lnTo>
                <a:lnTo>
                  <a:pt x="475472" y="0"/>
                </a:lnTo>
                <a:close/>
              </a:path>
            </a:pathLst>
          </a:custGeom>
          <a:blipFill>
            <a:blip r:embed="rId5"/>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36" name="任意多边形 35"/>
          <p:cNvSpPr/>
          <p:nvPr/>
        </p:nvSpPr>
        <p:spPr>
          <a:xfrm>
            <a:off x="1569897" y="2676900"/>
            <a:ext cx="1543098" cy="1186440"/>
          </a:xfrm>
          <a:custGeom>
            <a:avLst/>
            <a:gdLst>
              <a:gd name="connsiteX0" fmla="*/ 467122 w 1737360"/>
              <a:gd name="connsiteY0" fmla="*/ 0 h 1335802"/>
              <a:gd name="connsiteX1" fmla="*/ 521456 w 1737360"/>
              <a:gd name="connsiteY1" fmla="*/ 44830 h 1335802"/>
              <a:gd name="connsiteX2" fmla="*/ 868680 w 1737360"/>
              <a:gd name="connsiteY2" fmla="*/ 150892 h 1335802"/>
              <a:gd name="connsiteX3" fmla="*/ 1215904 w 1737360"/>
              <a:gd name="connsiteY3" fmla="*/ 44830 h 1335802"/>
              <a:gd name="connsiteX4" fmla="*/ 1270238 w 1737360"/>
              <a:gd name="connsiteY4" fmla="*/ 0 h 1335802"/>
              <a:gd name="connsiteX5" fmla="*/ 1737360 w 1737360"/>
              <a:gd name="connsiteY5" fmla="*/ 467122 h 1335802"/>
              <a:gd name="connsiteX6" fmla="*/ 868680 w 1737360"/>
              <a:gd name="connsiteY6" fmla="*/ 1335802 h 1335802"/>
              <a:gd name="connsiteX7" fmla="*/ 0 w 1737360"/>
              <a:gd name="connsiteY7" fmla="*/ 467122 h 1335802"/>
              <a:gd name="connsiteX8" fmla="*/ 467122 w 1737360"/>
              <a:gd name="connsiteY8" fmla="*/ 0 h 1335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7360" h="1335802">
                <a:moveTo>
                  <a:pt x="467122" y="0"/>
                </a:moveTo>
                <a:lnTo>
                  <a:pt x="521456" y="44830"/>
                </a:lnTo>
                <a:cubicBezTo>
                  <a:pt x="620574" y="111792"/>
                  <a:pt x="740061" y="150892"/>
                  <a:pt x="868680" y="150892"/>
                </a:cubicBezTo>
                <a:cubicBezTo>
                  <a:pt x="997300" y="150892"/>
                  <a:pt x="1116787" y="111792"/>
                  <a:pt x="1215904" y="44830"/>
                </a:cubicBezTo>
                <a:lnTo>
                  <a:pt x="1270238" y="0"/>
                </a:lnTo>
                <a:lnTo>
                  <a:pt x="1737360" y="467122"/>
                </a:lnTo>
                <a:lnTo>
                  <a:pt x="868680" y="1335802"/>
                </a:lnTo>
                <a:lnTo>
                  <a:pt x="0" y="467122"/>
                </a:lnTo>
                <a:lnTo>
                  <a:pt x="467122" y="0"/>
                </a:lnTo>
                <a:close/>
              </a:path>
            </a:pathLst>
          </a:custGeom>
          <a:blipFill>
            <a:blip r:embed="rId6"/>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37" name="椭圆 36"/>
          <p:cNvSpPr/>
          <p:nvPr/>
        </p:nvSpPr>
        <p:spPr>
          <a:xfrm>
            <a:off x="1886345" y="1802890"/>
            <a:ext cx="910201" cy="910201"/>
          </a:xfrm>
          <a:prstGeom prst="ellipse">
            <a:avLst/>
          </a:prstGeom>
          <a:gradFill flip="none" rotWithShape="1">
            <a:gsLst>
              <a:gs pos="0">
                <a:srgbClr val="C00000"/>
              </a:gs>
              <a:gs pos="100000">
                <a:srgbClr val="FF0000"/>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38" name="圆角矩形 37"/>
          <p:cNvSpPr/>
          <p:nvPr/>
        </p:nvSpPr>
        <p:spPr>
          <a:xfrm>
            <a:off x="4175759" y="2800037"/>
            <a:ext cx="4365125" cy="596513"/>
          </a:xfrm>
          <a:prstGeom prst="roundRect">
            <a:avLst>
              <a:gd name="adj" fmla="val 50000"/>
            </a:avLst>
          </a:prstGeom>
          <a:solidFill>
            <a:srgbClr val="FF0000"/>
          </a:solidFill>
          <a:ln w="38100">
            <a:gradFill flip="none" rotWithShape="1">
              <a:gsLst>
                <a:gs pos="0">
                  <a:srgbClr val="CDCDCD"/>
                </a:gs>
                <a:gs pos="100000">
                  <a:schemeClr val="bg1"/>
                </a:gs>
              </a:gsLst>
              <a:lin ang="81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1800" dirty="0"/>
              <a:t>   اعداد المعلمة : </a:t>
            </a:r>
            <a:r>
              <a:rPr lang="ar-SA" sz="1800"/>
              <a:t>خلود  فهد</a:t>
            </a:r>
            <a:endParaRPr lang="en-US" sz="1800" dirty="0"/>
          </a:p>
        </p:txBody>
      </p:sp>
      <p:sp>
        <p:nvSpPr>
          <p:cNvPr id="39" name="椭圆 38"/>
          <p:cNvSpPr/>
          <p:nvPr/>
        </p:nvSpPr>
        <p:spPr>
          <a:xfrm>
            <a:off x="4122420" y="697177"/>
            <a:ext cx="3756660" cy="45719"/>
          </a:xfrm>
          <a:prstGeom prst="ellipse">
            <a:avLst/>
          </a:prstGeom>
          <a:gradFill flip="none" rotWithShape="1">
            <a:gsLst>
              <a:gs pos="0">
                <a:schemeClr val="tx1">
                  <a:lumMod val="95000"/>
                  <a:lumOff val="5000"/>
                  <a:alpha val="50000"/>
                </a:schemeClr>
              </a:gs>
              <a:gs pos="100000">
                <a:schemeClr val="bg2">
                  <a:lumMod val="10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40" name="椭圆 39"/>
          <p:cNvSpPr/>
          <p:nvPr/>
        </p:nvSpPr>
        <p:spPr>
          <a:xfrm>
            <a:off x="4122420" y="2438401"/>
            <a:ext cx="3756660" cy="45719"/>
          </a:xfrm>
          <a:prstGeom prst="ellipse">
            <a:avLst/>
          </a:prstGeom>
          <a:gradFill flip="none" rotWithShape="1">
            <a:gsLst>
              <a:gs pos="0">
                <a:schemeClr val="tx1">
                  <a:lumMod val="95000"/>
                  <a:lumOff val="5000"/>
                  <a:alpha val="50000"/>
                </a:schemeClr>
              </a:gs>
              <a:gs pos="100000">
                <a:schemeClr val="bg2">
                  <a:lumMod val="10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useBgFill="1">
        <p:nvSpPr>
          <p:cNvPr id="41" name="矩形 40"/>
          <p:cNvSpPr/>
          <p:nvPr/>
        </p:nvSpPr>
        <p:spPr>
          <a:xfrm>
            <a:off x="4175760" y="1181101"/>
            <a:ext cx="3779520" cy="127253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42" name="文本框 41"/>
          <p:cNvSpPr txBox="1"/>
          <p:nvPr/>
        </p:nvSpPr>
        <p:spPr>
          <a:xfrm>
            <a:off x="1917757" y="2061150"/>
            <a:ext cx="932129" cy="400110"/>
          </a:xfrm>
          <a:prstGeom prst="rect">
            <a:avLst/>
          </a:prstGeom>
          <a:noFill/>
        </p:spPr>
        <p:txBody>
          <a:bodyPr wrap="square" rtlCol="0">
            <a:spAutoFit/>
          </a:bodyPr>
          <a:lstStyle/>
          <a:p>
            <a:r>
              <a:rPr lang="en-US" sz="2000" dirty="0">
                <a:solidFill>
                  <a:schemeClr val="bg1"/>
                </a:solidFill>
              </a:rPr>
              <a:t>Osmo</a:t>
            </a:r>
            <a:endParaRPr lang="zh-CN" altLang="en-US" sz="2000" dirty="0">
              <a:solidFill>
                <a:schemeClr val="bg1"/>
              </a:solidFill>
              <a:latin typeface="Arial Unicode MS" panose="020B0604020202020204" pitchFamily="34" charset="-122"/>
              <a:ea typeface="Arial Unicode MS" panose="020B0604020202020204" pitchFamily="34" charset="-122"/>
            </a:endParaRPr>
          </a:p>
        </p:txBody>
      </p:sp>
      <p:sp>
        <p:nvSpPr>
          <p:cNvPr id="43" name="文本框 42"/>
          <p:cNvSpPr txBox="1"/>
          <p:nvPr/>
        </p:nvSpPr>
        <p:spPr>
          <a:xfrm>
            <a:off x="3903990" y="759070"/>
            <a:ext cx="4462078" cy="954107"/>
          </a:xfrm>
          <a:prstGeom prst="rect">
            <a:avLst/>
          </a:prstGeom>
          <a:noFill/>
        </p:spPr>
        <p:txBody>
          <a:bodyPr wrap="square" rtlCol="0">
            <a:spAutoFit/>
          </a:bodyPr>
          <a:lstStyle/>
          <a:p>
            <a:pPr algn="ctr" rtl="1"/>
            <a:r>
              <a:rPr lang="ar-SA" sz="2800" dirty="0">
                <a:solidFill>
                  <a:schemeClr val="bg1">
                    <a:lumMod val="50000"/>
                  </a:schemeClr>
                </a:solidFill>
              </a:rPr>
              <a:t>شرح برنامج </a:t>
            </a:r>
            <a:endParaRPr lang="en-US" sz="2800" dirty="0">
              <a:solidFill>
                <a:schemeClr val="bg1">
                  <a:lumMod val="50000"/>
                </a:schemeClr>
              </a:solidFill>
            </a:endParaRPr>
          </a:p>
          <a:p>
            <a:pPr algn="ctr" rtl="1"/>
            <a:r>
              <a:rPr lang="en-US" sz="2800" dirty="0">
                <a:solidFill>
                  <a:schemeClr val="bg1">
                    <a:lumMod val="50000"/>
                  </a:schemeClr>
                </a:solidFill>
              </a:rPr>
              <a:t>Osmo Projector </a:t>
            </a:r>
          </a:p>
        </p:txBody>
      </p:sp>
      <p:sp>
        <p:nvSpPr>
          <p:cNvPr id="44" name="文本框 43"/>
          <p:cNvSpPr txBox="1"/>
          <p:nvPr/>
        </p:nvSpPr>
        <p:spPr>
          <a:xfrm>
            <a:off x="2980431" y="1602896"/>
            <a:ext cx="5975465" cy="954107"/>
          </a:xfrm>
          <a:prstGeom prst="rect">
            <a:avLst/>
          </a:prstGeom>
          <a:noFill/>
        </p:spPr>
        <p:txBody>
          <a:bodyPr wrap="square" rtlCol="0">
            <a:spAutoFit/>
          </a:bodyPr>
          <a:lstStyle/>
          <a:p>
            <a:pPr algn="ctr"/>
            <a:r>
              <a:rPr lang="ar-SA" altLang="zh-CN" sz="2800" b="1" dirty="0">
                <a:gradFill flip="none" rotWithShape="1">
                  <a:gsLst>
                    <a:gs pos="0">
                      <a:srgbClr val="C00000"/>
                    </a:gs>
                    <a:gs pos="100000">
                      <a:srgbClr val="FF0000"/>
                    </a:gs>
                  </a:gsLst>
                  <a:lin ang="18900000" scaled="1"/>
                  <a:tileRect/>
                </a:gradFill>
                <a:effectLst>
                  <a:innerShdw blurRad="63500" dist="50800" dir="18900000">
                    <a:prstClr val="black">
                      <a:alpha val="50000"/>
                    </a:prstClr>
                  </a:innerShdw>
                </a:effectLst>
                <a:latin typeface="Arial Unicode MS" panose="020B0604020202020204" pitchFamily="34" charset="-122"/>
                <a:ea typeface="Arial Unicode MS" panose="020B0604020202020204" pitchFamily="34" charset="-122"/>
              </a:rPr>
              <a:t>باستخدام </a:t>
            </a:r>
            <a:endParaRPr lang="en-US" altLang="zh-CN" sz="2800" b="1" dirty="0">
              <a:gradFill flip="none" rotWithShape="1">
                <a:gsLst>
                  <a:gs pos="0">
                    <a:srgbClr val="C00000"/>
                  </a:gs>
                  <a:gs pos="100000">
                    <a:srgbClr val="FF0000"/>
                  </a:gs>
                </a:gsLst>
                <a:lin ang="18900000" scaled="1"/>
                <a:tileRect/>
              </a:gradFill>
              <a:effectLst>
                <a:innerShdw blurRad="63500" dist="50800" dir="18900000">
                  <a:prstClr val="black">
                    <a:alpha val="50000"/>
                  </a:prstClr>
                </a:innerShdw>
              </a:effectLst>
              <a:latin typeface="Arial Unicode MS" panose="020B0604020202020204" pitchFamily="34" charset="-122"/>
              <a:ea typeface="Arial Unicode MS" panose="020B0604020202020204" pitchFamily="34" charset="-122"/>
            </a:endParaRPr>
          </a:p>
          <a:p>
            <a:pPr algn="ctr"/>
            <a:r>
              <a:rPr lang="en-US" altLang="zh-CN" sz="2800" b="1" dirty="0">
                <a:gradFill flip="none" rotWithShape="1">
                  <a:gsLst>
                    <a:gs pos="0">
                      <a:srgbClr val="C00000"/>
                    </a:gs>
                    <a:gs pos="100000">
                      <a:srgbClr val="FF0000"/>
                    </a:gs>
                  </a:gsLst>
                  <a:lin ang="18900000" scaled="1"/>
                  <a:tileRect/>
                </a:gradFill>
                <a:effectLst>
                  <a:innerShdw blurRad="63500" dist="50800" dir="18900000">
                    <a:prstClr val="black">
                      <a:alpha val="50000"/>
                    </a:prstClr>
                  </a:innerShdw>
                </a:effectLst>
                <a:latin typeface="Arial Unicode MS" panose="020B0604020202020204" pitchFamily="34" charset="-122"/>
                <a:ea typeface="Arial Unicode MS" panose="020B0604020202020204" pitchFamily="34" charset="-122"/>
              </a:rPr>
              <a:t>Osmo Basic </a:t>
            </a:r>
            <a:endParaRPr lang="zh-CN" altLang="en-US" sz="2800" b="1" dirty="0">
              <a:gradFill flip="none" rotWithShape="1">
                <a:gsLst>
                  <a:gs pos="0">
                    <a:srgbClr val="C00000"/>
                  </a:gs>
                  <a:gs pos="100000">
                    <a:srgbClr val="FF0000"/>
                  </a:gs>
                </a:gsLst>
                <a:lin ang="18900000" scaled="1"/>
                <a:tileRect/>
              </a:gradFill>
              <a:effectLst>
                <a:innerShdw blurRad="63500" dist="50800" dir="18900000">
                  <a:prstClr val="black">
                    <a:alpha val="50000"/>
                  </a:prstClr>
                </a:innerShdw>
              </a:effectLst>
              <a:latin typeface="Arial Unicode MS" panose="020B0604020202020204" pitchFamily="34" charset="-122"/>
              <a:ea typeface="Arial Unicode MS" panose="020B0604020202020204" pitchFamily="34" charset="-122"/>
            </a:endParaRPr>
          </a:p>
        </p:txBody>
      </p:sp>
      <p:sp>
        <p:nvSpPr>
          <p:cNvPr id="46" name="圆角矩形 45"/>
          <p:cNvSpPr/>
          <p:nvPr/>
        </p:nvSpPr>
        <p:spPr>
          <a:xfrm>
            <a:off x="4209108" y="2800037"/>
            <a:ext cx="749821" cy="562746"/>
          </a:xfrm>
          <a:prstGeom prst="roundRect">
            <a:avLst>
              <a:gd name="adj" fmla="val 50000"/>
            </a:avLst>
          </a:prstGeom>
          <a:solidFill>
            <a:schemeClr val="bg1">
              <a:lumMod val="95000"/>
            </a:schemeClr>
          </a:solidFill>
          <a:ln w="50800">
            <a:noFill/>
          </a:ln>
          <a:effectLst>
            <a:outerShdw blurRad="38100" dist="12700" dir="2700000" algn="tl" rotWithShape="0">
              <a:schemeClr val="tx1">
                <a:lumMod val="65000"/>
                <a:lumOff val="35000"/>
                <a:alpha val="60000"/>
              </a:schemeClr>
            </a:outerShdw>
          </a:effectLst>
          <a:scene3d>
            <a:camera prst="orthographicFront"/>
            <a:lightRig rig="threePt" dir="t"/>
          </a:scene3d>
          <a:sp3d prstMaterial="softEdge">
            <a:bevelT w="571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a:ea typeface="Arial Unicode MS" panose="020B0604020202020204" pitchFamily="34" charset="-122"/>
            </a:endParaRPr>
          </a:p>
        </p:txBody>
      </p:sp>
      <p:pic>
        <p:nvPicPr>
          <p:cNvPr id="47" name="Picture 2" descr="C:\Users\Administrator\Desktop\手.png"/>
          <p:cNvPicPr>
            <a:picLocks noChangeAspect="1" noChangeArrowheads="1"/>
          </p:cNvPicPr>
          <p:nvPr/>
        </p:nvPicPr>
        <p:blipFill>
          <a:blip r:embed="rId7"/>
          <a:srcRect/>
          <a:stretch>
            <a:fillRect/>
          </a:stretch>
        </p:blipFill>
        <p:spPr bwMode="auto">
          <a:xfrm flipH="1">
            <a:off x="3990403" y="3076244"/>
            <a:ext cx="2461081" cy="2391617"/>
          </a:xfrm>
          <a:prstGeom prst="rect">
            <a:avLst/>
          </a:prstGeom>
          <a:noFill/>
        </p:spPr>
      </p:pic>
      <p:sp>
        <p:nvSpPr>
          <p:cNvPr id="48" name="椭圆 47"/>
          <p:cNvSpPr/>
          <p:nvPr/>
        </p:nvSpPr>
        <p:spPr>
          <a:xfrm>
            <a:off x="723900" y="2857190"/>
            <a:ext cx="474100" cy="474100"/>
          </a:xfrm>
          <a:prstGeom prst="ellipse">
            <a:avLst/>
          </a:prstGeom>
          <a:gradFill flip="none" rotWithShape="1">
            <a:gsLst>
              <a:gs pos="0">
                <a:schemeClr val="bg1"/>
              </a:gs>
              <a:gs pos="100000">
                <a:schemeClr val="bg1">
                  <a:lumMod val="85000"/>
                </a:schemeClr>
              </a:gs>
            </a:gsLst>
            <a:lin ang="18900000" scaled="1"/>
            <a:tileRect/>
          </a:gradFill>
          <a:ln w="28575">
            <a:gradFill flip="none" rotWithShape="1">
              <a:gsLst>
                <a:gs pos="0">
                  <a:schemeClr val="bg1"/>
                </a:gs>
                <a:gs pos="100000">
                  <a:schemeClr val="bg1">
                    <a:lumMod val="85000"/>
                  </a:schemeClr>
                </a:gs>
              </a:gsLst>
              <a:lin ang="8100000" scaled="1"/>
              <a:tileRect/>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0" name="椭圆 49"/>
          <p:cNvSpPr/>
          <p:nvPr/>
        </p:nvSpPr>
        <p:spPr>
          <a:xfrm>
            <a:off x="3282324" y="4263261"/>
            <a:ext cx="489374" cy="489374"/>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3" name="椭圆 52"/>
          <p:cNvSpPr/>
          <p:nvPr/>
        </p:nvSpPr>
        <p:spPr>
          <a:xfrm>
            <a:off x="1281775" y="4328707"/>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4" name="椭圆 53"/>
          <p:cNvSpPr/>
          <p:nvPr/>
        </p:nvSpPr>
        <p:spPr>
          <a:xfrm>
            <a:off x="471398" y="3612079"/>
            <a:ext cx="305403" cy="305403"/>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5" name="椭圆 54"/>
          <p:cNvSpPr/>
          <p:nvPr/>
        </p:nvSpPr>
        <p:spPr>
          <a:xfrm>
            <a:off x="2354164" y="4585528"/>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6" name="椭圆 55"/>
          <p:cNvSpPr/>
          <p:nvPr/>
        </p:nvSpPr>
        <p:spPr>
          <a:xfrm>
            <a:off x="1610357" y="3496246"/>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8" name="椭圆 57"/>
          <p:cNvSpPr/>
          <p:nvPr/>
        </p:nvSpPr>
        <p:spPr>
          <a:xfrm>
            <a:off x="3654810" y="3210478"/>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9" name="椭圆 58"/>
          <p:cNvSpPr/>
          <p:nvPr/>
        </p:nvSpPr>
        <p:spPr>
          <a:xfrm>
            <a:off x="3042954" y="3404806"/>
            <a:ext cx="350520" cy="35052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60" name="椭圆 59"/>
          <p:cNvSpPr/>
          <p:nvPr/>
        </p:nvSpPr>
        <p:spPr>
          <a:xfrm>
            <a:off x="3614430" y="2812868"/>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61" name="椭圆 60"/>
          <p:cNvSpPr/>
          <p:nvPr/>
        </p:nvSpPr>
        <p:spPr>
          <a:xfrm>
            <a:off x="2261533" y="3927792"/>
            <a:ext cx="302375" cy="302375"/>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Tree>
    <p:extLst>
      <p:ext uri="{BB962C8B-B14F-4D97-AF65-F5344CB8AC3E}">
        <p14:creationId xmlns:p14="http://schemas.microsoft.com/office/powerpoint/2010/main" val="4181146504"/>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2"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1+#ppt_w/2"/>
                                          </p:val>
                                        </p:tav>
                                        <p:tav tm="100000">
                                          <p:val>
                                            <p:strVal val="#ppt_x"/>
                                          </p:val>
                                        </p:tav>
                                      </p:tavLst>
                                    </p:anim>
                                    <p:anim calcmode="lin" valueType="num">
                                      <p:cBhvr additive="base">
                                        <p:cTn id="17" dur="500" fill="hold"/>
                                        <p:tgtEl>
                                          <p:spTgt spid="35"/>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0-#ppt_w/2"/>
                                          </p:val>
                                        </p:tav>
                                        <p:tav tm="100000">
                                          <p:val>
                                            <p:strVal val="#ppt_x"/>
                                          </p:val>
                                        </p:tav>
                                      </p:tavLst>
                                    </p:anim>
                                    <p:anim calcmode="lin" valueType="num">
                                      <p:cBhvr additive="base">
                                        <p:cTn id="21" dur="5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5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childTnLst>
                          </p:cTn>
                        </p:par>
                        <p:par>
                          <p:cTn id="28" fill="hold">
                            <p:stCondLst>
                              <p:cond delay="1500"/>
                            </p:stCondLst>
                            <p:childTnLst>
                              <p:par>
                                <p:cTn id="29" presetID="16" presetClass="entr" presetSubtype="21" fill="hold" grpId="0" nodeType="afterEffect">
                                  <p:stCondLst>
                                    <p:cond delay="0"/>
                                  </p:stCondLst>
                                  <p:childTnLst>
                                    <p:set>
                                      <p:cBhvr>
                                        <p:cTn id="30" dur="1" fill="hold">
                                          <p:stCondLst>
                                            <p:cond delay="0"/>
                                          </p:stCondLst>
                                        </p:cTn>
                                        <p:tgtEl>
                                          <p:spTgt spid="42">
                                            <p:txEl>
                                              <p:pRg st="0" end="0"/>
                                            </p:txEl>
                                          </p:spTgt>
                                        </p:tgtEl>
                                        <p:attrNameLst>
                                          <p:attrName>style.visibility</p:attrName>
                                        </p:attrNameLst>
                                      </p:cBhvr>
                                      <p:to>
                                        <p:strVal val="visible"/>
                                      </p:to>
                                    </p:set>
                                    <p:animEffect transition="in" filter="barn(inVertical)">
                                      <p:cBhvr>
                                        <p:cTn id="31" dur="500"/>
                                        <p:tgtEl>
                                          <p:spTgt spid="42">
                                            <p:txEl>
                                              <p:pRg st="0" end="0"/>
                                            </p:txEl>
                                          </p:spTgt>
                                        </p:tgtEl>
                                      </p:cBhvr>
                                    </p:animEffect>
                                  </p:childTnLst>
                                </p:cTn>
                              </p:par>
                            </p:childTnLst>
                          </p:cTn>
                        </p:par>
                        <p:par>
                          <p:cTn id="32" fill="hold">
                            <p:stCondLst>
                              <p:cond delay="2000"/>
                            </p:stCondLst>
                            <p:childTnLst>
                              <p:par>
                                <p:cTn id="33" presetID="26" presetClass="emph" presetSubtype="0" repeatCount="indefinite" fill="hold" nodeType="afterEffect">
                                  <p:stCondLst>
                                    <p:cond delay="0"/>
                                  </p:stCondLst>
                                  <p:childTnLst>
                                    <p:animEffect transition="out" filter="fade">
                                      <p:cBhvr>
                                        <p:cTn id="34" dur="500" tmFilter="0, 0; .2, .5; .8, .5; 1, 0"/>
                                        <p:tgtEl>
                                          <p:spTgt spid="42">
                                            <p:txEl>
                                              <p:pRg st="0" end="0"/>
                                            </p:txEl>
                                          </p:spTgt>
                                        </p:tgtEl>
                                      </p:cBhvr>
                                    </p:animEffect>
                                    <p:animScale>
                                      <p:cBhvr>
                                        <p:cTn id="35" dur="250" autoRev="1" fill="hold"/>
                                        <p:tgtEl>
                                          <p:spTgt spid="42">
                                            <p:txEl>
                                              <p:pRg st="0" end="0"/>
                                            </p:txEl>
                                          </p:spTgt>
                                        </p:tgtEl>
                                      </p:cBhvr>
                                      <p:by x="105000" y="105000"/>
                                    </p:animScale>
                                  </p:childTnLst>
                                </p:cTn>
                              </p:par>
                            </p:childTnLst>
                          </p:cTn>
                        </p:par>
                        <p:par>
                          <p:cTn id="36" fill="hold">
                            <p:stCondLst>
                              <p:cond delay="2500"/>
                            </p:stCondLst>
                            <p:childTnLst>
                              <p:par>
                                <p:cTn id="37" presetID="2" presetClass="entr" presetSubtype="1"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500" fill="hold"/>
                                        <p:tgtEl>
                                          <p:spTgt spid="39"/>
                                        </p:tgtEl>
                                        <p:attrNameLst>
                                          <p:attrName>ppt_x</p:attrName>
                                        </p:attrNameLst>
                                      </p:cBhvr>
                                      <p:tavLst>
                                        <p:tav tm="0">
                                          <p:val>
                                            <p:strVal val="#ppt_x"/>
                                          </p:val>
                                        </p:tav>
                                        <p:tav tm="100000">
                                          <p:val>
                                            <p:strVal val="#ppt_x"/>
                                          </p:val>
                                        </p:tav>
                                      </p:tavLst>
                                    </p:anim>
                                    <p:anim calcmode="lin" valueType="num">
                                      <p:cBhvr additive="base">
                                        <p:cTn id="40" dur="500" fill="hold"/>
                                        <p:tgtEl>
                                          <p:spTgt spid="39"/>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additive="base">
                                        <p:cTn id="43" dur="500" fill="hold"/>
                                        <p:tgtEl>
                                          <p:spTgt spid="40"/>
                                        </p:tgtEl>
                                        <p:attrNameLst>
                                          <p:attrName>ppt_x</p:attrName>
                                        </p:attrNameLst>
                                      </p:cBhvr>
                                      <p:tavLst>
                                        <p:tav tm="0">
                                          <p:val>
                                            <p:strVal val="#ppt_x"/>
                                          </p:val>
                                        </p:tav>
                                        <p:tav tm="100000">
                                          <p:val>
                                            <p:strVal val="#ppt_x"/>
                                          </p:val>
                                        </p:tav>
                                      </p:tavLst>
                                    </p:anim>
                                    <p:anim calcmode="lin" valueType="num">
                                      <p:cBhvr additive="base">
                                        <p:cTn id="44" dur="500" fill="hold"/>
                                        <p:tgtEl>
                                          <p:spTgt spid="40"/>
                                        </p:tgtEl>
                                        <p:attrNameLst>
                                          <p:attrName>ppt_y</p:attrName>
                                        </p:attrNameLst>
                                      </p:cBhvr>
                                      <p:tavLst>
                                        <p:tav tm="0">
                                          <p:val>
                                            <p:strVal val="1+#ppt_h/2"/>
                                          </p:val>
                                        </p:tav>
                                        <p:tav tm="100000">
                                          <p:val>
                                            <p:strVal val="#ppt_y"/>
                                          </p:val>
                                        </p:tav>
                                      </p:tavLst>
                                    </p:anim>
                                  </p:childTnLst>
                                </p:cTn>
                              </p:par>
                            </p:childTnLst>
                          </p:cTn>
                        </p:par>
                        <p:par>
                          <p:cTn id="45" fill="hold">
                            <p:stCondLst>
                              <p:cond delay="3000"/>
                            </p:stCondLst>
                            <p:childTnLst>
                              <p:par>
                                <p:cTn id="46" presetID="14" presetClass="entr" presetSubtype="10" fill="hold" grpId="0" nodeType="after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randombar(horizontal)">
                                      <p:cBhvr>
                                        <p:cTn id="48" dur="500"/>
                                        <p:tgtEl>
                                          <p:spTgt spid="41"/>
                                        </p:tgtEl>
                                      </p:cBhvr>
                                    </p:animEffect>
                                  </p:childTnLst>
                                </p:cTn>
                              </p:par>
                            </p:childTnLst>
                          </p:cTn>
                        </p:par>
                        <p:par>
                          <p:cTn id="49" fill="hold">
                            <p:stCondLst>
                              <p:cond delay="3500"/>
                            </p:stCondLst>
                            <p:childTnLst>
                              <p:par>
                                <p:cTn id="50" presetID="53" presetClass="entr" presetSubtype="16" fill="hold" grpId="0" nodeType="afterEffect">
                                  <p:stCondLst>
                                    <p:cond delay="0"/>
                                  </p:stCondLst>
                                  <p:childTnLst>
                                    <p:set>
                                      <p:cBhvr>
                                        <p:cTn id="51" dur="1" fill="hold">
                                          <p:stCondLst>
                                            <p:cond delay="0"/>
                                          </p:stCondLst>
                                        </p:cTn>
                                        <p:tgtEl>
                                          <p:spTgt spid="43"/>
                                        </p:tgtEl>
                                        <p:attrNameLst>
                                          <p:attrName>style.visibility</p:attrName>
                                        </p:attrNameLst>
                                      </p:cBhvr>
                                      <p:to>
                                        <p:strVal val="visible"/>
                                      </p:to>
                                    </p:set>
                                    <p:anim calcmode="lin" valueType="num">
                                      <p:cBhvr>
                                        <p:cTn id="52" dur="500" fill="hold"/>
                                        <p:tgtEl>
                                          <p:spTgt spid="43"/>
                                        </p:tgtEl>
                                        <p:attrNameLst>
                                          <p:attrName>ppt_w</p:attrName>
                                        </p:attrNameLst>
                                      </p:cBhvr>
                                      <p:tavLst>
                                        <p:tav tm="0">
                                          <p:val>
                                            <p:fltVal val="0"/>
                                          </p:val>
                                        </p:tav>
                                        <p:tav tm="100000">
                                          <p:val>
                                            <p:strVal val="#ppt_w"/>
                                          </p:val>
                                        </p:tav>
                                      </p:tavLst>
                                    </p:anim>
                                    <p:anim calcmode="lin" valueType="num">
                                      <p:cBhvr>
                                        <p:cTn id="53" dur="500" fill="hold"/>
                                        <p:tgtEl>
                                          <p:spTgt spid="43"/>
                                        </p:tgtEl>
                                        <p:attrNameLst>
                                          <p:attrName>ppt_h</p:attrName>
                                        </p:attrNameLst>
                                      </p:cBhvr>
                                      <p:tavLst>
                                        <p:tav tm="0">
                                          <p:val>
                                            <p:fltVal val="0"/>
                                          </p:val>
                                        </p:tav>
                                        <p:tav tm="100000">
                                          <p:val>
                                            <p:strVal val="#ppt_h"/>
                                          </p:val>
                                        </p:tav>
                                      </p:tavLst>
                                    </p:anim>
                                    <p:animEffect transition="in" filter="fade">
                                      <p:cBhvr>
                                        <p:cTn id="54" dur="500"/>
                                        <p:tgtEl>
                                          <p:spTgt spid="43"/>
                                        </p:tgtEl>
                                      </p:cBhvr>
                                    </p:animEffect>
                                  </p:childTnLst>
                                </p:cTn>
                              </p:par>
                            </p:childTnLst>
                          </p:cTn>
                        </p:par>
                        <p:par>
                          <p:cTn id="55" fill="hold">
                            <p:stCondLst>
                              <p:cond delay="4000"/>
                            </p:stCondLst>
                            <p:childTnLst>
                              <p:par>
                                <p:cTn id="56" presetID="49" presetClass="entr" presetSubtype="0" decel="100000" fill="hold" grpId="0" nodeType="afterEffect">
                                  <p:stCondLst>
                                    <p:cond delay="0"/>
                                  </p:stCondLst>
                                  <p:childTnLst>
                                    <p:set>
                                      <p:cBhvr>
                                        <p:cTn id="57" dur="1" fill="hold">
                                          <p:stCondLst>
                                            <p:cond delay="0"/>
                                          </p:stCondLst>
                                        </p:cTn>
                                        <p:tgtEl>
                                          <p:spTgt spid="44"/>
                                        </p:tgtEl>
                                        <p:attrNameLst>
                                          <p:attrName>style.visibility</p:attrName>
                                        </p:attrNameLst>
                                      </p:cBhvr>
                                      <p:to>
                                        <p:strVal val="visible"/>
                                      </p:to>
                                    </p:set>
                                    <p:anim calcmode="lin" valueType="num">
                                      <p:cBhvr>
                                        <p:cTn id="58" dur="500" fill="hold"/>
                                        <p:tgtEl>
                                          <p:spTgt spid="44"/>
                                        </p:tgtEl>
                                        <p:attrNameLst>
                                          <p:attrName>ppt_w</p:attrName>
                                        </p:attrNameLst>
                                      </p:cBhvr>
                                      <p:tavLst>
                                        <p:tav tm="0">
                                          <p:val>
                                            <p:fltVal val="0"/>
                                          </p:val>
                                        </p:tav>
                                        <p:tav tm="100000">
                                          <p:val>
                                            <p:strVal val="#ppt_w"/>
                                          </p:val>
                                        </p:tav>
                                      </p:tavLst>
                                    </p:anim>
                                    <p:anim calcmode="lin" valueType="num">
                                      <p:cBhvr>
                                        <p:cTn id="59" dur="500" fill="hold"/>
                                        <p:tgtEl>
                                          <p:spTgt spid="44"/>
                                        </p:tgtEl>
                                        <p:attrNameLst>
                                          <p:attrName>ppt_h</p:attrName>
                                        </p:attrNameLst>
                                      </p:cBhvr>
                                      <p:tavLst>
                                        <p:tav tm="0">
                                          <p:val>
                                            <p:fltVal val="0"/>
                                          </p:val>
                                        </p:tav>
                                        <p:tav tm="100000">
                                          <p:val>
                                            <p:strVal val="#ppt_h"/>
                                          </p:val>
                                        </p:tav>
                                      </p:tavLst>
                                    </p:anim>
                                    <p:anim calcmode="lin" valueType="num">
                                      <p:cBhvr>
                                        <p:cTn id="60" dur="500" fill="hold"/>
                                        <p:tgtEl>
                                          <p:spTgt spid="44"/>
                                        </p:tgtEl>
                                        <p:attrNameLst>
                                          <p:attrName>style.rotation</p:attrName>
                                        </p:attrNameLst>
                                      </p:cBhvr>
                                      <p:tavLst>
                                        <p:tav tm="0">
                                          <p:val>
                                            <p:fltVal val="360"/>
                                          </p:val>
                                        </p:tav>
                                        <p:tav tm="100000">
                                          <p:val>
                                            <p:fltVal val="0"/>
                                          </p:val>
                                        </p:tav>
                                      </p:tavLst>
                                    </p:anim>
                                    <p:animEffect transition="in" filter="fade">
                                      <p:cBhvr>
                                        <p:cTn id="61" dur="500"/>
                                        <p:tgtEl>
                                          <p:spTgt spid="44"/>
                                        </p:tgtEl>
                                      </p:cBhvr>
                                    </p:animEffect>
                                  </p:childTnLst>
                                </p:cTn>
                              </p:par>
                            </p:childTnLst>
                          </p:cTn>
                        </p:par>
                        <p:par>
                          <p:cTn id="62" fill="hold">
                            <p:stCondLst>
                              <p:cond delay="4500"/>
                            </p:stCondLst>
                            <p:childTnLst>
                              <p:par>
                                <p:cTn id="63" presetID="14" presetClass="entr" presetSubtype="10" fill="hold" grpId="0" nodeType="afterEffect">
                                  <p:stCondLst>
                                    <p:cond delay="0"/>
                                  </p:stCondLst>
                                  <p:childTnLst>
                                    <p:set>
                                      <p:cBhvr>
                                        <p:cTn id="64" dur="1" fill="hold">
                                          <p:stCondLst>
                                            <p:cond delay="0"/>
                                          </p:stCondLst>
                                        </p:cTn>
                                        <p:tgtEl>
                                          <p:spTgt spid="38"/>
                                        </p:tgtEl>
                                        <p:attrNameLst>
                                          <p:attrName>style.visibility</p:attrName>
                                        </p:attrNameLst>
                                      </p:cBhvr>
                                      <p:to>
                                        <p:strVal val="visible"/>
                                      </p:to>
                                    </p:set>
                                    <p:animEffect transition="in" filter="randombar(horizontal)">
                                      <p:cBhvr>
                                        <p:cTn id="65" dur="500"/>
                                        <p:tgtEl>
                                          <p:spTgt spid="38"/>
                                        </p:tgtEl>
                                      </p:cBhvr>
                                    </p:animEffect>
                                  </p:childTnLst>
                                </p:cTn>
                              </p:par>
                            </p:childTnLst>
                          </p:cTn>
                        </p:par>
                        <p:par>
                          <p:cTn id="66" fill="hold">
                            <p:stCondLst>
                              <p:cond delay="5000"/>
                            </p:stCondLst>
                            <p:childTnLst>
                              <p:par>
                                <p:cTn id="67" presetID="42" presetClass="entr" presetSubtype="0" fill="hold" grpId="0" nodeType="after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fade">
                                      <p:cBhvr>
                                        <p:cTn id="69" dur="1000"/>
                                        <p:tgtEl>
                                          <p:spTgt spid="46"/>
                                        </p:tgtEl>
                                      </p:cBhvr>
                                    </p:animEffect>
                                    <p:anim calcmode="lin" valueType="num">
                                      <p:cBhvr>
                                        <p:cTn id="70" dur="1000" fill="hold"/>
                                        <p:tgtEl>
                                          <p:spTgt spid="46"/>
                                        </p:tgtEl>
                                        <p:attrNameLst>
                                          <p:attrName>ppt_x</p:attrName>
                                        </p:attrNameLst>
                                      </p:cBhvr>
                                      <p:tavLst>
                                        <p:tav tm="0">
                                          <p:val>
                                            <p:strVal val="#ppt_x"/>
                                          </p:val>
                                        </p:tav>
                                        <p:tav tm="100000">
                                          <p:val>
                                            <p:strVal val="#ppt_x"/>
                                          </p:val>
                                        </p:tav>
                                      </p:tavLst>
                                    </p:anim>
                                    <p:anim calcmode="lin" valueType="num">
                                      <p:cBhvr>
                                        <p:cTn id="71" dur="1000" fill="hold"/>
                                        <p:tgtEl>
                                          <p:spTgt spid="46"/>
                                        </p:tgtEl>
                                        <p:attrNameLst>
                                          <p:attrName>ppt_y</p:attrName>
                                        </p:attrNameLst>
                                      </p:cBhvr>
                                      <p:tavLst>
                                        <p:tav tm="0">
                                          <p:val>
                                            <p:strVal val="#ppt_y+.1"/>
                                          </p:val>
                                        </p:tav>
                                        <p:tav tm="100000">
                                          <p:val>
                                            <p:strVal val="#ppt_y"/>
                                          </p:val>
                                        </p:tav>
                                      </p:tavLst>
                                    </p:anim>
                                  </p:childTnLst>
                                </p:cTn>
                              </p:par>
                            </p:childTnLst>
                          </p:cTn>
                        </p:par>
                        <p:par>
                          <p:cTn id="72" fill="hold">
                            <p:stCondLst>
                              <p:cond delay="6000"/>
                            </p:stCondLst>
                            <p:childTnLst>
                              <p:par>
                                <p:cTn id="73" presetID="2" presetClass="entr" presetSubtype="4" fill="hold" nodeType="afterEffect">
                                  <p:stCondLst>
                                    <p:cond delay="0"/>
                                  </p:stCondLst>
                                  <p:childTnLst>
                                    <p:set>
                                      <p:cBhvr>
                                        <p:cTn id="74" dur="1" fill="hold">
                                          <p:stCondLst>
                                            <p:cond delay="0"/>
                                          </p:stCondLst>
                                        </p:cTn>
                                        <p:tgtEl>
                                          <p:spTgt spid="47"/>
                                        </p:tgtEl>
                                        <p:attrNameLst>
                                          <p:attrName>style.visibility</p:attrName>
                                        </p:attrNameLst>
                                      </p:cBhvr>
                                      <p:to>
                                        <p:strVal val="visible"/>
                                      </p:to>
                                    </p:set>
                                    <p:anim calcmode="lin" valueType="num">
                                      <p:cBhvr additive="base">
                                        <p:cTn id="75" dur="500" fill="hold"/>
                                        <p:tgtEl>
                                          <p:spTgt spid="47"/>
                                        </p:tgtEl>
                                        <p:attrNameLst>
                                          <p:attrName>ppt_x</p:attrName>
                                        </p:attrNameLst>
                                      </p:cBhvr>
                                      <p:tavLst>
                                        <p:tav tm="0">
                                          <p:val>
                                            <p:strVal val="#ppt_x"/>
                                          </p:val>
                                        </p:tav>
                                        <p:tav tm="100000">
                                          <p:val>
                                            <p:strVal val="#ppt_x"/>
                                          </p:val>
                                        </p:tav>
                                      </p:tavLst>
                                    </p:anim>
                                    <p:anim calcmode="lin" valueType="num">
                                      <p:cBhvr additive="base">
                                        <p:cTn id="76" dur="500" fill="hold"/>
                                        <p:tgtEl>
                                          <p:spTgt spid="47"/>
                                        </p:tgtEl>
                                        <p:attrNameLst>
                                          <p:attrName>ppt_y</p:attrName>
                                        </p:attrNameLst>
                                      </p:cBhvr>
                                      <p:tavLst>
                                        <p:tav tm="0">
                                          <p:val>
                                            <p:strVal val="1+#ppt_h/2"/>
                                          </p:val>
                                        </p:tav>
                                        <p:tav tm="100000">
                                          <p:val>
                                            <p:strVal val="#ppt_y"/>
                                          </p:val>
                                        </p:tav>
                                      </p:tavLst>
                                    </p:anim>
                                  </p:childTnLst>
                                </p:cTn>
                              </p:par>
                            </p:childTnLst>
                          </p:cTn>
                        </p:par>
                        <p:par>
                          <p:cTn id="77" fill="hold">
                            <p:stCondLst>
                              <p:cond delay="6500"/>
                            </p:stCondLst>
                            <p:childTnLst>
                              <p:par>
                                <p:cTn id="78" presetID="42" presetClass="path" presetSubtype="0" accel="50000" decel="50000" fill="hold" grpId="1" nodeType="afterEffect">
                                  <p:stCondLst>
                                    <p:cond delay="0"/>
                                  </p:stCondLst>
                                  <p:childTnLst>
                                    <p:animMotion origin="layout" path="M 4.72222E-6 -4.07407E-6 L 0.39444 0.00402 " pathEditMode="relative" rAng="0" ptsTypes="AA">
                                      <p:cBhvr>
                                        <p:cTn id="79" dur="2000" fill="hold"/>
                                        <p:tgtEl>
                                          <p:spTgt spid="46"/>
                                        </p:tgtEl>
                                        <p:attrNameLst>
                                          <p:attrName>ppt_x</p:attrName>
                                          <p:attrName>ppt_y</p:attrName>
                                        </p:attrNameLst>
                                      </p:cBhvr>
                                      <p:rCtr x="19722" y="185"/>
                                    </p:animMotion>
                                  </p:childTnLst>
                                </p:cTn>
                              </p:par>
                              <p:par>
                                <p:cTn id="80" presetID="42" presetClass="path" presetSubtype="0" accel="50000" decel="50000" fill="hold" nodeType="withEffect">
                                  <p:stCondLst>
                                    <p:cond delay="0"/>
                                  </p:stCondLst>
                                  <p:childTnLst>
                                    <p:animMotion origin="layout" path="M 3.05556E-6 4.44444E-6 L 0.42899 -0.00155 " pathEditMode="relative" rAng="0" ptsTypes="AA">
                                      <p:cBhvr>
                                        <p:cTn id="81" dur="2000" fill="hold"/>
                                        <p:tgtEl>
                                          <p:spTgt spid="47"/>
                                        </p:tgtEl>
                                        <p:attrNameLst>
                                          <p:attrName>ppt_x</p:attrName>
                                          <p:attrName>ppt_y</p:attrName>
                                        </p:attrNameLst>
                                      </p:cBhvr>
                                      <p:rCtr x="21441" y="-93"/>
                                    </p:animMotion>
                                  </p:childTnLst>
                                </p:cTn>
                              </p:par>
                              <p:par>
                                <p:cTn id="82" presetID="42" presetClass="exit" presetSubtype="0" fill="hold" grpId="2" nodeType="withEffect">
                                  <p:stCondLst>
                                    <p:cond delay="2000"/>
                                  </p:stCondLst>
                                  <p:childTnLst>
                                    <p:animEffect transition="out" filter="fade">
                                      <p:cBhvr>
                                        <p:cTn id="83" dur="1000"/>
                                        <p:tgtEl>
                                          <p:spTgt spid="46"/>
                                        </p:tgtEl>
                                      </p:cBhvr>
                                    </p:animEffect>
                                    <p:anim calcmode="lin" valueType="num">
                                      <p:cBhvr>
                                        <p:cTn id="84" dur="1000"/>
                                        <p:tgtEl>
                                          <p:spTgt spid="46"/>
                                        </p:tgtEl>
                                        <p:attrNameLst>
                                          <p:attrName>ppt_x</p:attrName>
                                        </p:attrNameLst>
                                      </p:cBhvr>
                                      <p:tavLst>
                                        <p:tav tm="0">
                                          <p:val>
                                            <p:strVal val="ppt_x"/>
                                          </p:val>
                                        </p:tav>
                                        <p:tav tm="100000">
                                          <p:val>
                                            <p:strVal val="ppt_x"/>
                                          </p:val>
                                        </p:tav>
                                      </p:tavLst>
                                    </p:anim>
                                    <p:anim calcmode="lin" valueType="num">
                                      <p:cBhvr>
                                        <p:cTn id="85" dur="1000"/>
                                        <p:tgtEl>
                                          <p:spTgt spid="46"/>
                                        </p:tgtEl>
                                        <p:attrNameLst>
                                          <p:attrName>ppt_y</p:attrName>
                                        </p:attrNameLst>
                                      </p:cBhvr>
                                      <p:tavLst>
                                        <p:tav tm="0">
                                          <p:val>
                                            <p:strVal val="ppt_y"/>
                                          </p:val>
                                        </p:tav>
                                        <p:tav tm="100000">
                                          <p:val>
                                            <p:strVal val="ppt_y+.1"/>
                                          </p:val>
                                        </p:tav>
                                      </p:tavLst>
                                    </p:anim>
                                    <p:set>
                                      <p:cBhvr>
                                        <p:cTn id="86" dur="1" fill="hold">
                                          <p:stCondLst>
                                            <p:cond delay="999"/>
                                          </p:stCondLst>
                                        </p:cTn>
                                        <p:tgtEl>
                                          <p:spTgt spid="46"/>
                                        </p:tgtEl>
                                        <p:attrNameLst>
                                          <p:attrName>style.visibility</p:attrName>
                                        </p:attrNameLst>
                                      </p:cBhvr>
                                      <p:to>
                                        <p:strVal val="hidden"/>
                                      </p:to>
                                    </p:set>
                                  </p:childTnLst>
                                </p:cTn>
                              </p:par>
                              <p:par>
                                <p:cTn id="87" presetID="42" presetClass="exit" presetSubtype="0" fill="hold" nodeType="withEffect">
                                  <p:stCondLst>
                                    <p:cond delay="2000"/>
                                  </p:stCondLst>
                                  <p:childTnLst>
                                    <p:animEffect transition="out" filter="fade">
                                      <p:cBhvr>
                                        <p:cTn id="88" dur="1000"/>
                                        <p:tgtEl>
                                          <p:spTgt spid="47"/>
                                        </p:tgtEl>
                                      </p:cBhvr>
                                    </p:animEffect>
                                    <p:anim calcmode="lin" valueType="num">
                                      <p:cBhvr>
                                        <p:cTn id="89" dur="1000"/>
                                        <p:tgtEl>
                                          <p:spTgt spid="47"/>
                                        </p:tgtEl>
                                        <p:attrNameLst>
                                          <p:attrName>ppt_x</p:attrName>
                                        </p:attrNameLst>
                                      </p:cBhvr>
                                      <p:tavLst>
                                        <p:tav tm="0">
                                          <p:val>
                                            <p:strVal val="ppt_x"/>
                                          </p:val>
                                        </p:tav>
                                        <p:tav tm="100000">
                                          <p:val>
                                            <p:strVal val="ppt_x"/>
                                          </p:val>
                                        </p:tav>
                                      </p:tavLst>
                                    </p:anim>
                                    <p:anim calcmode="lin" valueType="num">
                                      <p:cBhvr>
                                        <p:cTn id="90" dur="1000"/>
                                        <p:tgtEl>
                                          <p:spTgt spid="47"/>
                                        </p:tgtEl>
                                        <p:attrNameLst>
                                          <p:attrName>ppt_y</p:attrName>
                                        </p:attrNameLst>
                                      </p:cBhvr>
                                      <p:tavLst>
                                        <p:tav tm="0">
                                          <p:val>
                                            <p:strVal val="ppt_y"/>
                                          </p:val>
                                        </p:tav>
                                        <p:tav tm="100000">
                                          <p:val>
                                            <p:strVal val="ppt_y+.1"/>
                                          </p:val>
                                        </p:tav>
                                      </p:tavLst>
                                    </p:anim>
                                    <p:set>
                                      <p:cBhvr>
                                        <p:cTn id="91" dur="1" fill="hold">
                                          <p:stCondLst>
                                            <p:cond delay="999"/>
                                          </p:stCondLst>
                                        </p:cTn>
                                        <p:tgtEl>
                                          <p:spTgt spid="47"/>
                                        </p:tgtEl>
                                        <p:attrNameLst>
                                          <p:attrName>style.visibility</p:attrName>
                                        </p:attrNameLst>
                                      </p:cBhvr>
                                      <p:to>
                                        <p:strVal val="hidden"/>
                                      </p:to>
                                    </p:set>
                                  </p:childTnLst>
                                </p:cTn>
                              </p:par>
                            </p:childTnLst>
                          </p:cTn>
                        </p:par>
                        <p:par>
                          <p:cTn id="92" fill="hold">
                            <p:stCondLst>
                              <p:cond delay="9500"/>
                            </p:stCondLst>
                            <p:childTnLst>
                              <p:par>
                                <p:cTn id="93" presetID="53" presetClass="entr" presetSubtype="528" fill="hold" grpId="0" nodeType="afterEffect">
                                  <p:stCondLst>
                                    <p:cond delay="0"/>
                                  </p:stCondLst>
                                  <p:childTnLst>
                                    <p:set>
                                      <p:cBhvr>
                                        <p:cTn id="94" dur="1" fill="hold">
                                          <p:stCondLst>
                                            <p:cond delay="0"/>
                                          </p:stCondLst>
                                        </p:cTn>
                                        <p:tgtEl>
                                          <p:spTgt spid="56"/>
                                        </p:tgtEl>
                                        <p:attrNameLst>
                                          <p:attrName>style.visibility</p:attrName>
                                        </p:attrNameLst>
                                      </p:cBhvr>
                                      <p:to>
                                        <p:strVal val="visible"/>
                                      </p:to>
                                    </p:set>
                                    <p:anim calcmode="lin" valueType="num">
                                      <p:cBhvr>
                                        <p:cTn id="95" dur="500" fill="hold"/>
                                        <p:tgtEl>
                                          <p:spTgt spid="56"/>
                                        </p:tgtEl>
                                        <p:attrNameLst>
                                          <p:attrName>ppt_w</p:attrName>
                                        </p:attrNameLst>
                                      </p:cBhvr>
                                      <p:tavLst>
                                        <p:tav tm="0">
                                          <p:val>
                                            <p:fltVal val="0"/>
                                          </p:val>
                                        </p:tav>
                                        <p:tav tm="100000">
                                          <p:val>
                                            <p:strVal val="#ppt_w"/>
                                          </p:val>
                                        </p:tav>
                                      </p:tavLst>
                                    </p:anim>
                                    <p:anim calcmode="lin" valueType="num">
                                      <p:cBhvr>
                                        <p:cTn id="96" dur="500" fill="hold"/>
                                        <p:tgtEl>
                                          <p:spTgt spid="56"/>
                                        </p:tgtEl>
                                        <p:attrNameLst>
                                          <p:attrName>ppt_h</p:attrName>
                                        </p:attrNameLst>
                                      </p:cBhvr>
                                      <p:tavLst>
                                        <p:tav tm="0">
                                          <p:val>
                                            <p:fltVal val="0"/>
                                          </p:val>
                                        </p:tav>
                                        <p:tav tm="100000">
                                          <p:val>
                                            <p:strVal val="#ppt_h"/>
                                          </p:val>
                                        </p:tav>
                                      </p:tavLst>
                                    </p:anim>
                                    <p:animEffect transition="in" filter="fade">
                                      <p:cBhvr>
                                        <p:cTn id="97" dur="500"/>
                                        <p:tgtEl>
                                          <p:spTgt spid="56"/>
                                        </p:tgtEl>
                                      </p:cBhvr>
                                    </p:animEffect>
                                    <p:anim calcmode="lin" valueType="num">
                                      <p:cBhvr>
                                        <p:cTn id="98" dur="500" fill="hold"/>
                                        <p:tgtEl>
                                          <p:spTgt spid="56"/>
                                        </p:tgtEl>
                                        <p:attrNameLst>
                                          <p:attrName>ppt_x</p:attrName>
                                        </p:attrNameLst>
                                      </p:cBhvr>
                                      <p:tavLst>
                                        <p:tav tm="0">
                                          <p:val>
                                            <p:fltVal val="0.5"/>
                                          </p:val>
                                        </p:tav>
                                        <p:tav tm="100000">
                                          <p:val>
                                            <p:strVal val="#ppt_x"/>
                                          </p:val>
                                        </p:tav>
                                      </p:tavLst>
                                    </p:anim>
                                    <p:anim calcmode="lin" valueType="num">
                                      <p:cBhvr>
                                        <p:cTn id="99" dur="500" fill="hold"/>
                                        <p:tgtEl>
                                          <p:spTgt spid="56"/>
                                        </p:tgtEl>
                                        <p:attrNameLst>
                                          <p:attrName>ppt_y</p:attrName>
                                        </p:attrNameLst>
                                      </p:cBhvr>
                                      <p:tavLst>
                                        <p:tav tm="0">
                                          <p:val>
                                            <p:fltVal val="0.5"/>
                                          </p:val>
                                        </p:tav>
                                        <p:tav tm="100000">
                                          <p:val>
                                            <p:strVal val="#ppt_y"/>
                                          </p:val>
                                        </p:tav>
                                      </p:tavLst>
                                    </p:anim>
                                  </p:childTnLst>
                                </p:cTn>
                              </p:par>
                              <p:par>
                                <p:cTn id="100" presetID="53" presetClass="entr" presetSubtype="528" fill="hold" grpId="0" nodeType="withEffect">
                                  <p:stCondLst>
                                    <p:cond delay="250"/>
                                  </p:stCondLst>
                                  <p:childTnLst>
                                    <p:set>
                                      <p:cBhvr>
                                        <p:cTn id="101" dur="1" fill="hold">
                                          <p:stCondLst>
                                            <p:cond delay="0"/>
                                          </p:stCondLst>
                                        </p:cTn>
                                        <p:tgtEl>
                                          <p:spTgt spid="48"/>
                                        </p:tgtEl>
                                        <p:attrNameLst>
                                          <p:attrName>style.visibility</p:attrName>
                                        </p:attrNameLst>
                                      </p:cBhvr>
                                      <p:to>
                                        <p:strVal val="visible"/>
                                      </p:to>
                                    </p:set>
                                    <p:anim calcmode="lin" valueType="num">
                                      <p:cBhvr>
                                        <p:cTn id="102" dur="500" fill="hold"/>
                                        <p:tgtEl>
                                          <p:spTgt spid="48"/>
                                        </p:tgtEl>
                                        <p:attrNameLst>
                                          <p:attrName>ppt_w</p:attrName>
                                        </p:attrNameLst>
                                      </p:cBhvr>
                                      <p:tavLst>
                                        <p:tav tm="0">
                                          <p:val>
                                            <p:fltVal val="0"/>
                                          </p:val>
                                        </p:tav>
                                        <p:tav tm="100000">
                                          <p:val>
                                            <p:strVal val="#ppt_w"/>
                                          </p:val>
                                        </p:tav>
                                      </p:tavLst>
                                    </p:anim>
                                    <p:anim calcmode="lin" valueType="num">
                                      <p:cBhvr>
                                        <p:cTn id="103" dur="500" fill="hold"/>
                                        <p:tgtEl>
                                          <p:spTgt spid="48"/>
                                        </p:tgtEl>
                                        <p:attrNameLst>
                                          <p:attrName>ppt_h</p:attrName>
                                        </p:attrNameLst>
                                      </p:cBhvr>
                                      <p:tavLst>
                                        <p:tav tm="0">
                                          <p:val>
                                            <p:fltVal val="0"/>
                                          </p:val>
                                        </p:tav>
                                        <p:tav tm="100000">
                                          <p:val>
                                            <p:strVal val="#ppt_h"/>
                                          </p:val>
                                        </p:tav>
                                      </p:tavLst>
                                    </p:anim>
                                    <p:animEffect transition="in" filter="fade">
                                      <p:cBhvr>
                                        <p:cTn id="104" dur="500"/>
                                        <p:tgtEl>
                                          <p:spTgt spid="48"/>
                                        </p:tgtEl>
                                      </p:cBhvr>
                                    </p:animEffect>
                                    <p:anim calcmode="lin" valueType="num">
                                      <p:cBhvr>
                                        <p:cTn id="105" dur="500" fill="hold"/>
                                        <p:tgtEl>
                                          <p:spTgt spid="48"/>
                                        </p:tgtEl>
                                        <p:attrNameLst>
                                          <p:attrName>ppt_x</p:attrName>
                                        </p:attrNameLst>
                                      </p:cBhvr>
                                      <p:tavLst>
                                        <p:tav tm="0">
                                          <p:val>
                                            <p:fltVal val="0.5"/>
                                          </p:val>
                                        </p:tav>
                                        <p:tav tm="100000">
                                          <p:val>
                                            <p:strVal val="#ppt_x"/>
                                          </p:val>
                                        </p:tav>
                                      </p:tavLst>
                                    </p:anim>
                                    <p:anim calcmode="lin" valueType="num">
                                      <p:cBhvr>
                                        <p:cTn id="106" dur="500" fill="hold"/>
                                        <p:tgtEl>
                                          <p:spTgt spid="48"/>
                                        </p:tgtEl>
                                        <p:attrNameLst>
                                          <p:attrName>ppt_y</p:attrName>
                                        </p:attrNameLst>
                                      </p:cBhvr>
                                      <p:tavLst>
                                        <p:tav tm="0">
                                          <p:val>
                                            <p:fltVal val="0.5"/>
                                          </p:val>
                                        </p:tav>
                                        <p:tav tm="100000">
                                          <p:val>
                                            <p:strVal val="#ppt_y"/>
                                          </p:val>
                                        </p:tav>
                                      </p:tavLst>
                                    </p:anim>
                                  </p:childTnLst>
                                </p:cTn>
                              </p:par>
                              <p:par>
                                <p:cTn id="107" presetID="53" presetClass="entr" presetSubtype="528" fill="hold" grpId="0" nodeType="withEffect">
                                  <p:stCondLst>
                                    <p:cond delay="500"/>
                                  </p:stCondLst>
                                  <p:childTnLst>
                                    <p:set>
                                      <p:cBhvr>
                                        <p:cTn id="108" dur="1" fill="hold">
                                          <p:stCondLst>
                                            <p:cond delay="0"/>
                                          </p:stCondLst>
                                        </p:cTn>
                                        <p:tgtEl>
                                          <p:spTgt spid="54"/>
                                        </p:tgtEl>
                                        <p:attrNameLst>
                                          <p:attrName>style.visibility</p:attrName>
                                        </p:attrNameLst>
                                      </p:cBhvr>
                                      <p:to>
                                        <p:strVal val="visible"/>
                                      </p:to>
                                    </p:set>
                                    <p:anim calcmode="lin" valueType="num">
                                      <p:cBhvr>
                                        <p:cTn id="109" dur="500" fill="hold"/>
                                        <p:tgtEl>
                                          <p:spTgt spid="54"/>
                                        </p:tgtEl>
                                        <p:attrNameLst>
                                          <p:attrName>ppt_w</p:attrName>
                                        </p:attrNameLst>
                                      </p:cBhvr>
                                      <p:tavLst>
                                        <p:tav tm="0">
                                          <p:val>
                                            <p:fltVal val="0"/>
                                          </p:val>
                                        </p:tav>
                                        <p:tav tm="100000">
                                          <p:val>
                                            <p:strVal val="#ppt_w"/>
                                          </p:val>
                                        </p:tav>
                                      </p:tavLst>
                                    </p:anim>
                                    <p:anim calcmode="lin" valueType="num">
                                      <p:cBhvr>
                                        <p:cTn id="110" dur="500" fill="hold"/>
                                        <p:tgtEl>
                                          <p:spTgt spid="54"/>
                                        </p:tgtEl>
                                        <p:attrNameLst>
                                          <p:attrName>ppt_h</p:attrName>
                                        </p:attrNameLst>
                                      </p:cBhvr>
                                      <p:tavLst>
                                        <p:tav tm="0">
                                          <p:val>
                                            <p:fltVal val="0"/>
                                          </p:val>
                                        </p:tav>
                                        <p:tav tm="100000">
                                          <p:val>
                                            <p:strVal val="#ppt_h"/>
                                          </p:val>
                                        </p:tav>
                                      </p:tavLst>
                                    </p:anim>
                                    <p:animEffect transition="in" filter="fade">
                                      <p:cBhvr>
                                        <p:cTn id="111" dur="500"/>
                                        <p:tgtEl>
                                          <p:spTgt spid="54"/>
                                        </p:tgtEl>
                                      </p:cBhvr>
                                    </p:animEffect>
                                    <p:anim calcmode="lin" valueType="num">
                                      <p:cBhvr>
                                        <p:cTn id="112" dur="500" fill="hold"/>
                                        <p:tgtEl>
                                          <p:spTgt spid="54"/>
                                        </p:tgtEl>
                                        <p:attrNameLst>
                                          <p:attrName>ppt_x</p:attrName>
                                        </p:attrNameLst>
                                      </p:cBhvr>
                                      <p:tavLst>
                                        <p:tav tm="0">
                                          <p:val>
                                            <p:fltVal val="0.5"/>
                                          </p:val>
                                        </p:tav>
                                        <p:tav tm="100000">
                                          <p:val>
                                            <p:strVal val="#ppt_x"/>
                                          </p:val>
                                        </p:tav>
                                      </p:tavLst>
                                    </p:anim>
                                    <p:anim calcmode="lin" valueType="num">
                                      <p:cBhvr>
                                        <p:cTn id="113" dur="500" fill="hold"/>
                                        <p:tgtEl>
                                          <p:spTgt spid="54"/>
                                        </p:tgtEl>
                                        <p:attrNameLst>
                                          <p:attrName>ppt_y</p:attrName>
                                        </p:attrNameLst>
                                      </p:cBhvr>
                                      <p:tavLst>
                                        <p:tav tm="0">
                                          <p:val>
                                            <p:fltVal val="0.5"/>
                                          </p:val>
                                        </p:tav>
                                        <p:tav tm="100000">
                                          <p:val>
                                            <p:strVal val="#ppt_y"/>
                                          </p:val>
                                        </p:tav>
                                      </p:tavLst>
                                    </p:anim>
                                  </p:childTnLst>
                                </p:cTn>
                              </p:par>
                              <p:par>
                                <p:cTn id="114" presetID="53" presetClass="entr" presetSubtype="528" fill="hold" grpId="0" nodeType="withEffect">
                                  <p:stCondLst>
                                    <p:cond delay="750"/>
                                  </p:stCondLst>
                                  <p:childTnLst>
                                    <p:set>
                                      <p:cBhvr>
                                        <p:cTn id="115" dur="1" fill="hold">
                                          <p:stCondLst>
                                            <p:cond delay="0"/>
                                          </p:stCondLst>
                                        </p:cTn>
                                        <p:tgtEl>
                                          <p:spTgt spid="53"/>
                                        </p:tgtEl>
                                        <p:attrNameLst>
                                          <p:attrName>style.visibility</p:attrName>
                                        </p:attrNameLst>
                                      </p:cBhvr>
                                      <p:to>
                                        <p:strVal val="visible"/>
                                      </p:to>
                                    </p:set>
                                    <p:anim calcmode="lin" valueType="num">
                                      <p:cBhvr>
                                        <p:cTn id="116" dur="500" fill="hold"/>
                                        <p:tgtEl>
                                          <p:spTgt spid="53"/>
                                        </p:tgtEl>
                                        <p:attrNameLst>
                                          <p:attrName>ppt_w</p:attrName>
                                        </p:attrNameLst>
                                      </p:cBhvr>
                                      <p:tavLst>
                                        <p:tav tm="0">
                                          <p:val>
                                            <p:fltVal val="0"/>
                                          </p:val>
                                        </p:tav>
                                        <p:tav tm="100000">
                                          <p:val>
                                            <p:strVal val="#ppt_w"/>
                                          </p:val>
                                        </p:tav>
                                      </p:tavLst>
                                    </p:anim>
                                    <p:anim calcmode="lin" valueType="num">
                                      <p:cBhvr>
                                        <p:cTn id="117" dur="500" fill="hold"/>
                                        <p:tgtEl>
                                          <p:spTgt spid="53"/>
                                        </p:tgtEl>
                                        <p:attrNameLst>
                                          <p:attrName>ppt_h</p:attrName>
                                        </p:attrNameLst>
                                      </p:cBhvr>
                                      <p:tavLst>
                                        <p:tav tm="0">
                                          <p:val>
                                            <p:fltVal val="0"/>
                                          </p:val>
                                        </p:tav>
                                        <p:tav tm="100000">
                                          <p:val>
                                            <p:strVal val="#ppt_h"/>
                                          </p:val>
                                        </p:tav>
                                      </p:tavLst>
                                    </p:anim>
                                    <p:animEffect transition="in" filter="fade">
                                      <p:cBhvr>
                                        <p:cTn id="118" dur="500"/>
                                        <p:tgtEl>
                                          <p:spTgt spid="53"/>
                                        </p:tgtEl>
                                      </p:cBhvr>
                                    </p:animEffect>
                                    <p:anim calcmode="lin" valueType="num">
                                      <p:cBhvr>
                                        <p:cTn id="119" dur="500" fill="hold"/>
                                        <p:tgtEl>
                                          <p:spTgt spid="53"/>
                                        </p:tgtEl>
                                        <p:attrNameLst>
                                          <p:attrName>ppt_x</p:attrName>
                                        </p:attrNameLst>
                                      </p:cBhvr>
                                      <p:tavLst>
                                        <p:tav tm="0">
                                          <p:val>
                                            <p:fltVal val="0.5"/>
                                          </p:val>
                                        </p:tav>
                                        <p:tav tm="100000">
                                          <p:val>
                                            <p:strVal val="#ppt_x"/>
                                          </p:val>
                                        </p:tav>
                                      </p:tavLst>
                                    </p:anim>
                                    <p:anim calcmode="lin" valueType="num">
                                      <p:cBhvr>
                                        <p:cTn id="120" dur="500" fill="hold"/>
                                        <p:tgtEl>
                                          <p:spTgt spid="53"/>
                                        </p:tgtEl>
                                        <p:attrNameLst>
                                          <p:attrName>ppt_y</p:attrName>
                                        </p:attrNameLst>
                                      </p:cBhvr>
                                      <p:tavLst>
                                        <p:tav tm="0">
                                          <p:val>
                                            <p:fltVal val="0.5"/>
                                          </p:val>
                                        </p:tav>
                                        <p:tav tm="100000">
                                          <p:val>
                                            <p:strVal val="#ppt_y"/>
                                          </p:val>
                                        </p:tav>
                                      </p:tavLst>
                                    </p:anim>
                                  </p:childTnLst>
                                </p:cTn>
                              </p:par>
                              <p:par>
                                <p:cTn id="121" presetID="53" presetClass="entr" presetSubtype="528" fill="hold" grpId="0" nodeType="withEffect">
                                  <p:stCondLst>
                                    <p:cond delay="1000"/>
                                  </p:stCondLst>
                                  <p:childTnLst>
                                    <p:set>
                                      <p:cBhvr>
                                        <p:cTn id="122" dur="1" fill="hold">
                                          <p:stCondLst>
                                            <p:cond delay="0"/>
                                          </p:stCondLst>
                                        </p:cTn>
                                        <p:tgtEl>
                                          <p:spTgt spid="61"/>
                                        </p:tgtEl>
                                        <p:attrNameLst>
                                          <p:attrName>style.visibility</p:attrName>
                                        </p:attrNameLst>
                                      </p:cBhvr>
                                      <p:to>
                                        <p:strVal val="visible"/>
                                      </p:to>
                                    </p:set>
                                    <p:anim calcmode="lin" valueType="num">
                                      <p:cBhvr>
                                        <p:cTn id="123" dur="500" fill="hold"/>
                                        <p:tgtEl>
                                          <p:spTgt spid="61"/>
                                        </p:tgtEl>
                                        <p:attrNameLst>
                                          <p:attrName>ppt_w</p:attrName>
                                        </p:attrNameLst>
                                      </p:cBhvr>
                                      <p:tavLst>
                                        <p:tav tm="0">
                                          <p:val>
                                            <p:fltVal val="0"/>
                                          </p:val>
                                        </p:tav>
                                        <p:tav tm="100000">
                                          <p:val>
                                            <p:strVal val="#ppt_w"/>
                                          </p:val>
                                        </p:tav>
                                      </p:tavLst>
                                    </p:anim>
                                    <p:anim calcmode="lin" valueType="num">
                                      <p:cBhvr>
                                        <p:cTn id="124" dur="500" fill="hold"/>
                                        <p:tgtEl>
                                          <p:spTgt spid="61"/>
                                        </p:tgtEl>
                                        <p:attrNameLst>
                                          <p:attrName>ppt_h</p:attrName>
                                        </p:attrNameLst>
                                      </p:cBhvr>
                                      <p:tavLst>
                                        <p:tav tm="0">
                                          <p:val>
                                            <p:fltVal val="0"/>
                                          </p:val>
                                        </p:tav>
                                        <p:tav tm="100000">
                                          <p:val>
                                            <p:strVal val="#ppt_h"/>
                                          </p:val>
                                        </p:tav>
                                      </p:tavLst>
                                    </p:anim>
                                    <p:animEffect transition="in" filter="fade">
                                      <p:cBhvr>
                                        <p:cTn id="125" dur="500"/>
                                        <p:tgtEl>
                                          <p:spTgt spid="61"/>
                                        </p:tgtEl>
                                      </p:cBhvr>
                                    </p:animEffect>
                                    <p:anim calcmode="lin" valueType="num">
                                      <p:cBhvr>
                                        <p:cTn id="126" dur="500" fill="hold"/>
                                        <p:tgtEl>
                                          <p:spTgt spid="61"/>
                                        </p:tgtEl>
                                        <p:attrNameLst>
                                          <p:attrName>ppt_x</p:attrName>
                                        </p:attrNameLst>
                                      </p:cBhvr>
                                      <p:tavLst>
                                        <p:tav tm="0">
                                          <p:val>
                                            <p:fltVal val="0.5"/>
                                          </p:val>
                                        </p:tav>
                                        <p:tav tm="100000">
                                          <p:val>
                                            <p:strVal val="#ppt_x"/>
                                          </p:val>
                                        </p:tav>
                                      </p:tavLst>
                                    </p:anim>
                                    <p:anim calcmode="lin" valueType="num">
                                      <p:cBhvr>
                                        <p:cTn id="127" dur="500" fill="hold"/>
                                        <p:tgtEl>
                                          <p:spTgt spid="61"/>
                                        </p:tgtEl>
                                        <p:attrNameLst>
                                          <p:attrName>ppt_y</p:attrName>
                                        </p:attrNameLst>
                                      </p:cBhvr>
                                      <p:tavLst>
                                        <p:tav tm="0">
                                          <p:val>
                                            <p:fltVal val="0.5"/>
                                          </p:val>
                                        </p:tav>
                                        <p:tav tm="100000">
                                          <p:val>
                                            <p:strVal val="#ppt_y"/>
                                          </p:val>
                                        </p:tav>
                                      </p:tavLst>
                                    </p:anim>
                                  </p:childTnLst>
                                </p:cTn>
                              </p:par>
                              <p:par>
                                <p:cTn id="128" presetID="53" presetClass="entr" presetSubtype="528" fill="hold" grpId="0" nodeType="withEffect">
                                  <p:stCondLst>
                                    <p:cond delay="1250"/>
                                  </p:stCondLst>
                                  <p:childTnLst>
                                    <p:set>
                                      <p:cBhvr>
                                        <p:cTn id="129" dur="1" fill="hold">
                                          <p:stCondLst>
                                            <p:cond delay="0"/>
                                          </p:stCondLst>
                                        </p:cTn>
                                        <p:tgtEl>
                                          <p:spTgt spid="55"/>
                                        </p:tgtEl>
                                        <p:attrNameLst>
                                          <p:attrName>style.visibility</p:attrName>
                                        </p:attrNameLst>
                                      </p:cBhvr>
                                      <p:to>
                                        <p:strVal val="visible"/>
                                      </p:to>
                                    </p:set>
                                    <p:anim calcmode="lin" valueType="num">
                                      <p:cBhvr>
                                        <p:cTn id="130" dur="500" fill="hold"/>
                                        <p:tgtEl>
                                          <p:spTgt spid="55"/>
                                        </p:tgtEl>
                                        <p:attrNameLst>
                                          <p:attrName>ppt_w</p:attrName>
                                        </p:attrNameLst>
                                      </p:cBhvr>
                                      <p:tavLst>
                                        <p:tav tm="0">
                                          <p:val>
                                            <p:fltVal val="0"/>
                                          </p:val>
                                        </p:tav>
                                        <p:tav tm="100000">
                                          <p:val>
                                            <p:strVal val="#ppt_w"/>
                                          </p:val>
                                        </p:tav>
                                      </p:tavLst>
                                    </p:anim>
                                    <p:anim calcmode="lin" valueType="num">
                                      <p:cBhvr>
                                        <p:cTn id="131" dur="500" fill="hold"/>
                                        <p:tgtEl>
                                          <p:spTgt spid="55"/>
                                        </p:tgtEl>
                                        <p:attrNameLst>
                                          <p:attrName>ppt_h</p:attrName>
                                        </p:attrNameLst>
                                      </p:cBhvr>
                                      <p:tavLst>
                                        <p:tav tm="0">
                                          <p:val>
                                            <p:fltVal val="0"/>
                                          </p:val>
                                        </p:tav>
                                        <p:tav tm="100000">
                                          <p:val>
                                            <p:strVal val="#ppt_h"/>
                                          </p:val>
                                        </p:tav>
                                      </p:tavLst>
                                    </p:anim>
                                    <p:animEffect transition="in" filter="fade">
                                      <p:cBhvr>
                                        <p:cTn id="132" dur="500"/>
                                        <p:tgtEl>
                                          <p:spTgt spid="55"/>
                                        </p:tgtEl>
                                      </p:cBhvr>
                                    </p:animEffect>
                                    <p:anim calcmode="lin" valueType="num">
                                      <p:cBhvr>
                                        <p:cTn id="133" dur="500" fill="hold"/>
                                        <p:tgtEl>
                                          <p:spTgt spid="55"/>
                                        </p:tgtEl>
                                        <p:attrNameLst>
                                          <p:attrName>ppt_x</p:attrName>
                                        </p:attrNameLst>
                                      </p:cBhvr>
                                      <p:tavLst>
                                        <p:tav tm="0">
                                          <p:val>
                                            <p:fltVal val="0.5"/>
                                          </p:val>
                                        </p:tav>
                                        <p:tav tm="100000">
                                          <p:val>
                                            <p:strVal val="#ppt_x"/>
                                          </p:val>
                                        </p:tav>
                                      </p:tavLst>
                                    </p:anim>
                                    <p:anim calcmode="lin" valueType="num">
                                      <p:cBhvr>
                                        <p:cTn id="134" dur="500" fill="hold"/>
                                        <p:tgtEl>
                                          <p:spTgt spid="55"/>
                                        </p:tgtEl>
                                        <p:attrNameLst>
                                          <p:attrName>ppt_y</p:attrName>
                                        </p:attrNameLst>
                                      </p:cBhvr>
                                      <p:tavLst>
                                        <p:tav tm="0">
                                          <p:val>
                                            <p:fltVal val="0.5"/>
                                          </p:val>
                                        </p:tav>
                                        <p:tav tm="100000">
                                          <p:val>
                                            <p:strVal val="#ppt_y"/>
                                          </p:val>
                                        </p:tav>
                                      </p:tavLst>
                                    </p:anim>
                                  </p:childTnLst>
                                </p:cTn>
                              </p:par>
                              <p:par>
                                <p:cTn id="135" presetID="53" presetClass="entr" presetSubtype="528" fill="hold" grpId="0" nodeType="withEffect">
                                  <p:stCondLst>
                                    <p:cond delay="1500"/>
                                  </p:stCondLst>
                                  <p:childTnLst>
                                    <p:set>
                                      <p:cBhvr>
                                        <p:cTn id="136" dur="1" fill="hold">
                                          <p:stCondLst>
                                            <p:cond delay="0"/>
                                          </p:stCondLst>
                                        </p:cTn>
                                        <p:tgtEl>
                                          <p:spTgt spid="50"/>
                                        </p:tgtEl>
                                        <p:attrNameLst>
                                          <p:attrName>style.visibility</p:attrName>
                                        </p:attrNameLst>
                                      </p:cBhvr>
                                      <p:to>
                                        <p:strVal val="visible"/>
                                      </p:to>
                                    </p:set>
                                    <p:anim calcmode="lin" valueType="num">
                                      <p:cBhvr>
                                        <p:cTn id="137" dur="500" fill="hold"/>
                                        <p:tgtEl>
                                          <p:spTgt spid="50"/>
                                        </p:tgtEl>
                                        <p:attrNameLst>
                                          <p:attrName>ppt_w</p:attrName>
                                        </p:attrNameLst>
                                      </p:cBhvr>
                                      <p:tavLst>
                                        <p:tav tm="0">
                                          <p:val>
                                            <p:fltVal val="0"/>
                                          </p:val>
                                        </p:tav>
                                        <p:tav tm="100000">
                                          <p:val>
                                            <p:strVal val="#ppt_w"/>
                                          </p:val>
                                        </p:tav>
                                      </p:tavLst>
                                    </p:anim>
                                    <p:anim calcmode="lin" valueType="num">
                                      <p:cBhvr>
                                        <p:cTn id="138" dur="500" fill="hold"/>
                                        <p:tgtEl>
                                          <p:spTgt spid="50"/>
                                        </p:tgtEl>
                                        <p:attrNameLst>
                                          <p:attrName>ppt_h</p:attrName>
                                        </p:attrNameLst>
                                      </p:cBhvr>
                                      <p:tavLst>
                                        <p:tav tm="0">
                                          <p:val>
                                            <p:fltVal val="0"/>
                                          </p:val>
                                        </p:tav>
                                        <p:tav tm="100000">
                                          <p:val>
                                            <p:strVal val="#ppt_h"/>
                                          </p:val>
                                        </p:tav>
                                      </p:tavLst>
                                    </p:anim>
                                    <p:animEffect transition="in" filter="fade">
                                      <p:cBhvr>
                                        <p:cTn id="139" dur="500"/>
                                        <p:tgtEl>
                                          <p:spTgt spid="50"/>
                                        </p:tgtEl>
                                      </p:cBhvr>
                                    </p:animEffect>
                                    <p:anim calcmode="lin" valueType="num">
                                      <p:cBhvr>
                                        <p:cTn id="140" dur="500" fill="hold"/>
                                        <p:tgtEl>
                                          <p:spTgt spid="50"/>
                                        </p:tgtEl>
                                        <p:attrNameLst>
                                          <p:attrName>ppt_x</p:attrName>
                                        </p:attrNameLst>
                                      </p:cBhvr>
                                      <p:tavLst>
                                        <p:tav tm="0">
                                          <p:val>
                                            <p:fltVal val="0.5"/>
                                          </p:val>
                                        </p:tav>
                                        <p:tav tm="100000">
                                          <p:val>
                                            <p:strVal val="#ppt_x"/>
                                          </p:val>
                                        </p:tav>
                                      </p:tavLst>
                                    </p:anim>
                                    <p:anim calcmode="lin" valueType="num">
                                      <p:cBhvr>
                                        <p:cTn id="141" dur="500" fill="hold"/>
                                        <p:tgtEl>
                                          <p:spTgt spid="50"/>
                                        </p:tgtEl>
                                        <p:attrNameLst>
                                          <p:attrName>ppt_y</p:attrName>
                                        </p:attrNameLst>
                                      </p:cBhvr>
                                      <p:tavLst>
                                        <p:tav tm="0">
                                          <p:val>
                                            <p:fltVal val="0.5"/>
                                          </p:val>
                                        </p:tav>
                                        <p:tav tm="100000">
                                          <p:val>
                                            <p:strVal val="#ppt_y"/>
                                          </p:val>
                                        </p:tav>
                                      </p:tavLst>
                                    </p:anim>
                                  </p:childTnLst>
                                </p:cTn>
                              </p:par>
                              <p:par>
                                <p:cTn id="142" presetID="53" presetClass="entr" presetSubtype="528" fill="hold" grpId="0" nodeType="withEffect">
                                  <p:stCondLst>
                                    <p:cond delay="1750"/>
                                  </p:stCondLst>
                                  <p:childTnLst>
                                    <p:set>
                                      <p:cBhvr>
                                        <p:cTn id="143" dur="1" fill="hold">
                                          <p:stCondLst>
                                            <p:cond delay="0"/>
                                          </p:stCondLst>
                                        </p:cTn>
                                        <p:tgtEl>
                                          <p:spTgt spid="59"/>
                                        </p:tgtEl>
                                        <p:attrNameLst>
                                          <p:attrName>style.visibility</p:attrName>
                                        </p:attrNameLst>
                                      </p:cBhvr>
                                      <p:to>
                                        <p:strVal val="visible"/>
                                      </p:to>
                                    </p:set>
                                    <p:anim calcmode="lin" valueType="num">
                                      <p:cBhvr>
                                        <p:cTn id="144" dur="500" fill="hold"/>
                                        <p:tgtEl>
                                          <p:spTgt spid="59"/>
                                        </p:tgtEl>
                                        <p:attrNameLst>
                                          <p:attrName>ppt_w</p:attrName>
                                        </p:attrNameLst>
                                      </p:cBhvr>
                                      <p:tavLst>
                                        <p:tav tm="0">
                                          <p:val>
                                            <p:fltVal val="0"/>
                                          </p:val>
                                        </p:tav>
                                        <p:tav tm="100000">
                                          <p:val>
                                            <p:strVal val="#ppt_w"/>
                                          </p:val>
                                        </p:tav>
                                      </p:tavLst>
                                    </p:anim>
                                    <p:anim calcmode="lin" valueType="num">
                                      <p:cBhvr>
                                        <p:cTn id="145" dur="500" fill="hold"/>
                                        <p:tgtEl>
                                          <p:spTgt spid="59"/>
                                        </p:tgtEl>
                                        <p:attrNameLst>
                                          <p:attrName>ppt_h</p:attrName>
                                        </p:attrNameLst>
                                      </p:cBhvr>
                                      <p:tavLst>
                                        <p:tav tm="0">
                                          <p:val>
                                            <p:fltVal val="0"/>
                                          </p:val>
                                        </p:tav>
                                        <p:tav tm="100000">
                                          <p:val>
                                            <p:strVal val="#ppt_h"/>
                                          </p:val>
                                        </p:tav>
                                      </p:tavLst>
                                    </p:anim>
                                    <p:animEffect transition="in" filter="fade">
                                      <p:cBhvr>
                                        <p:cTn id="146" dur="500"/>
                                        <p:tgtEl>
                                          <p:spTgt spid="59"/>
                                        </p:tgtEl>
                                      </p:cBhvr>
                                    </p:animEffect>
                                    <p:anim calcmode="lin" valueType="num">
                                      <p:cBhvr>
                                        <p:cTn id="147" dur="500" fill="hold"/>
                                        <p:tgtEl>
                                          <p:spTgt spid="59"/>
                                        </p:tgtEl>
                                        <p:attrNameLst>
                                          <p:attrName>ppt_x</p:attrName>
                                        </p:attrNameLst>
                                      </p:cBhvr>
                                      <p:tavLst>
                                        <p:tav tm="0">
                                          <p:val>
                                            <p:fltVal val="0.5"/>
                                          </p:val>
                                        </p:tav>
                                        <p:tav tm="100000">
                                          <p:val>
                                            <p:strVal val="#ppt_x"/>
                                          </p:val>
                                        </p:tav>
                                      </p:tavLst>
                                    </p:anim>
                                    <p:anim calcmode="lin" valueType="num">
                                      <p:cBhvr>
                                        <p:cTn id="148" dur="500" fill="hold"/>
                                        <p:tgtEl>
                                          <p:spTgt spid="59"/>
                                        </p:tgtEl>
                                        <p:attrNameLst>
                                          <p:attrName>ppt_y</p:attrName>
                                        </p:attrNameLst>
                                      </p:cBhvr>
                                      <p:tavLst>
                                        <p:tav tm="0">
                                          <p:val>
                                            <p:fltVal val="0.5"/>
                                          </p:val>
                                        </p:tav>
                                        <p:tav tm="100000">
                                          <p:val>
                                            <p:strVal val="#ppt_y"/>
                                          </p:val>
                                        </p:tav>
                                      </p:tavLst>
                                    </p:anim>
                                  </p:childTnLst>
                                </p:cTn>
                              </p:par>
                              <p:par>
                                <p:cTn id="149" presetID="53" presetClass="entr" presetSubtype="528" fill="hold" grpId="0" nodeType="withEffect">
                                  <p:stCondLst>
                                    <p:cond delay="2000"/>
                                  </p:stCondLst>
                                  <p:childTnLst>
                                    <p:set>
                                      <p:cBhvr>
                                        <p:cTn id="150" dur="1" fill="hold">
                                          <p:stCondLst>
                                            <p:cond delay="0"/>
                                          </p:stCondLst>
                                        </p:cTn>
                                        <p:tgtEl>
                                          <p:spTgt spid="58"/>
                                        </p:tgtEl>
                                        <p:attrNameLst>
                                          <p:attrName>style.visibility</p:attrName>
                                        </p:attrNameLst>
                                      </p:cBhvr>
                                      <p:to>
                                        <p:strVal val="visible"/>
                                      </p:to>
                                    </p:set>
                                    <p:anim calcmode="lin" valueType="num">
                                      <p:cBhvr>
                                        <p:cTn id="151" dur="500" fill="hold"/>
                                        <p:tgtEl>
                                          <p:spTgt spid="58"/>
                                        </p:tgtEl>
                                        <p:attrNameLst>
                                          <p:attrName>ppt_w</p:attrName>
                                        </p:attrNameLst>
                                      </p:cBhvr>
                                      <p:tavLst>
                                        <p:tav tm="0">
                                          <p:val>
                                            <p:fltVal val="0"/>
                                          </p:val>
                                        </p:tav>
                                        <p:tav tm="100000">
                                          <p:val>
                                            <p:strVal val="#ppt_w"/>
                                          </p:val>
                                        </p:tav>
                                      </p:tavLst>
                                    </p:anim>
                                    <p:anim calcmode="lin" valueType="num">
                                      <p:cBhvr>
                                        <p:cTn id="152" dur="500" fill="hold"/>
                                        <p:tgtEl>
                                          <p:spTgt spid="58"/>
                                        </p:tgtEl>
                                        <p:attrNameLst>
                                          <p:attrName>ppt_h</p:attrName>
                                        </p:attrNameLst>
                                      </p:cBhvr>
                                      <p:tavLst>
                                        <p:tav tm="0">
                                          <p:val>
                                            <p:fltVal val="0"/>
                                          </p:val>
                                        </p:tav>
                                        <p:tav tm="100000">
                                          <p:val>
                                            <p:strVal val="#ppt_h"/>
                                          </p:val>
                                        </p:tav>
                                      </p:tavLst>
                                    </p:anim>
                                    <p:animEffect transition="in" filter="fade">
                                      <p:cBhvr>
                                        <p:cTn id="153" dur="500"/>
                                        <p:tgtEl>
                                          <p:spTgt spid="58"/>
                                        </p:tgtEl>
                                      </p:cBhvr>
                                    </p:animEffect>
                                    <p:anim calcmode="lin" valueType="num">
                                      <p:cBhvr>
                                        <p:cTn id="154" dur="500" fill="hold"/>
                                        <p:tgtEl>
                                          <p:spTgt spid="58"/>
                                        </p:tgtEl>
                                        <p:attrNameLst>
                                          <p:attrName>ppt_x</p:attrName>
                                        </p:attrNameLst>
                                      </p:cBhvr>
                                      <p:tavLst>
                                        <p:tav tm="0">
                                          <p:val>
                                            <p:fltVal val="0.5"/>
                                          </p:val>
                                        </p:tav>
                                        <p:tav tm="100000">
                                          <p:val>
                                            <p:strVal val="#ppt_x"/>
                                          </p:val>
                                        </p:tav>
                                      </p:tavLst>
                                    </p:anim>
                                    <p:anim calcmode="lin" valueType="num">
                                      <p:cBhvr>
                                        <p:cTn id="155" dur="500" fill="hold"/>
                                        <p:tgtEl>
                                          <p:spTgt spid="58"/>
                                        </p:tgtEl>
                                        <p:attrNameLst>
                                          <p:attrName>ppt_y</p:attrName>
                                        </p:attrNameLst>
                                      </p:cBhvr>
                                      <p:tavLst>
                                        <p:tav tm="0">
                                          <p:val>
                                            <p:fltVal val="0.5"/>
                                          </p:val>
                                        </p:tav>
                                        <p:tav tm="100000">
                                          <p:val>
                                            <p:strVal val="#ppt_y"/>
                                          </p:val>
                                        </p:tav>
                                      </p:tavLst>
                                    </p:anim>
                                  </p:childTnLst>
                                </p:cTn>
                              </p:par>
                              <p:par>
                                <p:cTn id="156" presetID="53" presetClass="entr" presetSubtype="528" fill="hold" grpId="0" nodeType="withEffect">
                                  <p:stCondLst>
                                    <p:cond delay="2250"/>
                                  </p:stCondLst>
                                  <p:childTnLst>
                                    <p:set>
                                      <p:cBhvr>
                                        <p:cTn id="157" dur="1" fill="hold">
                                          <p:stCondLst>
                                            <p:cond delay="0"/>
                                          </p:stCondLst>
                                        </p:cTn>
                                        <p:tgtEl>
                                          <p:spTgt spid="60"/>
                                        </p:tgtEl>
                                        <p:attrNameLst>
                                          <p:attrName>style.visibility</p:attrName>
                                        </p:attrNameLst>
                                      </p:cBhvr>
                                      <p:to>
                                        <p:strVal val="visible"/>
                                      </p:to>
                                    </p:set>
                                    <p:anim calcmode="lin" valueType="num">
                                      <p:cBhvr>
                                        <p:cTn id="158" dur="500" fill="hold"/>
                                        <p:tgtEl>
                                          <p:spTgt spid="60"/>
                                        </p:tgtEl>
                                        <p:attrNameLst>
                                          <p:attrName>ppt_w</p:attrName>
                                        </p:attrNameLst>
                                      </p:cBhvr>
                                      <p:tavLst>
                                        <p:tav tm="0">
                                          <p:val>
                                            <p:fltVal val="0"/>
                                          </p:val>
                                        </p:tav>
                                        <p:tav tm="100000">
                                          <p:val>
                                            <p:strVal val="#ppt_w"/>
                                          </p:val>
                                        </p:tav>
                                      </p:tavLst>
                                    </p:anim>
                                    <p:anim calcmode="lin" valueType="num">
                                      <p:cBhvr>
                                        <p:cTn id="159" dur="500" fill="hold"/>
                                        <p:tgtEl>
                                          <p:spTgt spid="60"/>
                                        </p:tgtEl>
                                        <p:attrNameLst>
                                          <p:attrName>ppt_h</p:attrName>
                                        </p:attrNameLst>
                                      </p:cBhvr>
                                      <p:tavLst>
                                        <p:tav tm="0">
                                          <p:val>
                                            <p:fltVal val="0"/>
                                          </p:val>
                                        </p:tav>
                                        <p:tav tm="100000">
                                          <p:val>
                                            <p:strVal val="#ppt_h"/>
                                          </p:val>
                                        </p:tav>
                                      </p:tavLst>
                                    </p:anim>
                                    <p:animEffect transition="in" filter="fade">
                                      <p:cBhvr>
                                        <p:cTn id="160" dur="500"/>
                                        <p:tgtEl>
                                          <p:spTgt spid="60"/>
                                        </p:tgtEl>
                                      </p:cBhvr>
                                    </p:animEffect>
                                    <p:anim calcmode="lin" valueType="num">
                                      <p:cBhvr>
                                        <p:cTn id="161" dur="500" fill="hold"/>
                                        <p:tgtEl>
                                          <p:spTgt spid="60"/>
                                        </p:tgtEl>
                                        <p:attrNameLst>
                                          <p:attrName>ppt_x</p:attrName>
                                        </p:attrNameLst>
                                      </p:cBhvr>
                                      <p:tavLst>
                                        <p:tav tm="0">
                                          <p:val>
                                            <p:fltVal val="0.5"/>
                                          </p:val>
                                        </p:tav>
                                        <p:tav tm="100000">
                                          <p:val>
                                            <p:strVal val="#ppt_x"/>
                                          </p:val>
                                        </p:tav>
                                      </p:tavLst>
                                    </p:anim>
                                    <p:anim calcmode="lin" valueType="num">
                                      <p:cBhvr>
                                        <p:cTn id="162" dur="500" fill="hold"/>
                                        <p:tgtEl>
                                          <p:spTgt spid="6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0" grpId="0" animBg="1"/>
      <p:bldP spid="41" grpId="0" animBg="1"/>
      <p:bldP spid="42" grpId="0" build="allAtOnce"/>
      <p:bldP spid="43" grpId="0"/>
      <p:bldP spid="44" grpId="0"/>
      <p:bldP spid="46" grpId="0" animBg="1"/>
      <p:bldP spid="46" grpId="1" animBg="1"/>
      <p:bldP spid="46" grpId="2" animBg="1"/>
      <p:bldP spid="48" grpId="0" animBg="1"/>
      <p:bldP spid="50" grpId="0" animBg="1"/>
      <p:bldP spid="53" grpId="0" animBg="1"/>
      <p:bldP spid="54" grpId="0" animBg="1"/>
      <p:bldP spid="55" grpId="0" animBg="1"/>
      <p:bldP spid="56" grpId="0" animBg="1"/>
      <p:bldP spid="58" grpId="0" animBg="1"/>
      <p:bldP spid="59" grpId="0" animBg="1"/>
      <p:bldP spid="60" grpId="0" animBg="1"/>
      <p:bldP spid="6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2"/>
          <p:cNvSpPr txBox="1"/>
          <p:nvPr/>
        </p:nvSpPr>
        <p:spPr>
          <a:xfrm>
            <a:off x="3008188" y="1213526"/>
            <a:ext cx="4526989" cy="4108763"/>
          </a:xfrm>
          <a:prstGeom prst="rect">
            <a:avLst/>
          </a:prstGeom>
          <a:noFill/>
        </p:spPr>
        <p:txBody>
          <a:bodyPr wrap="square" lIns="91386" tIns="45693" rIns="91386" bIns="45693" rtlCol="0">
            <a:spAutoFit/>
          </a:bodyPr>
          <a:lstStyle/>
          <a:p>
            <a:pPr algn="r" rtl="1"/>
            <a:r>
              <a:rPr lang="ar-SA" sz="1800" dirty="0"/>
              <a:t>بعد جائحة فيروس كورونا وتعليق الدراسة والاعمال بأغلب الدول المتأثرة بانتشار الفيروس</a:t>
            </a:r>
            <a:endParaRPr lang="en-US" sz="1800" dirty="0"/>
          </a:p>
          <a:p>
            <a:pPr algn="r" rtl="1"/>
            <a:r>
              <a:rPr lang="ar-SA" sz="1800" dirty="0"/>
              <a:t>أصبح التعليم عن بعد خيار إلزامي لجأت إليه وزارات التعليم والمعلمين والمعلمات لاستمرار العملية التعليمية للطلاب .</a:t>
            </a:r>
            <a:endParaRPr lang="en-US" sz="1800" dirty="0"/>
          </a:p>
          <a:p>
            <a:pPr algn="r" rtl="1"/>
            <a:r>
              <a:rPr lang="ar-SA" sz="1800" dirty="0"/>
              <a:t>التعليم عن بعد هو نموذج تعليمي تتم فيه عملية التعليم والتعلم بين الطالب والمعلم عن طريق استخدام الموارد التقنية والأدوات التقنية .</a:t>
            </a:r>
          </a:p>
          <a:p>
            <a:pPr algn="r" rtl="1"/>
            <a:r>
              <a:rPr lang="ar-SA" sz="1800" dirty="0"/>
              <a:t>من أهم المشاكل التي تواجه المعلم هي الحاجة لاستخدام الكتابة للشرح خاصة المعادلات الحسابية فاغلب المنصات التعليمية لا توفر خاصية الكتابة المباشرة أو تفتقد للجودة او الحاجة لعرض مجسمات او تطبيق تجربة علمية مباشرة خلال الدرس .</a:t>
            </a:r>
            <a:endParaRPr lang="en-US" sz="1800" dirty="0"/>
          </a:p>
          <a:p>
            <a:pPr algn="r" rtl="1"/>
            <a:endParaRPr lang="en-US" sz="1800" dirty="0"/>
          </a:p>
          <a:p>
            <a:pPr algn="r" rtl="1">
              <a:lnSpc>
                <a:spcPct val="150000"/>
              </a:lnSpc>
            </a:pPr>
            <a:endParaRPr lang="zh-CN" altLang="en-US" sz="1800" dirty="0">
              <a:solidFill>
                <a:prstClr val="black"/>
              </a:solidFill>
              <a:ea typeface="Arial Unicode MS" panose="020B0604020202020204" pitchFamily="34" charset="-122"/>
            </a:endParaRPr>
          </a:p>
        </p:txBody>
      </p:sp>
      <p:grpSp>
        <p:nvGrpSpPr>
          <p:cNvPr id="40" name="组合 39"/>
          <p:cNvGrpSpPr/>
          <p:nvPr/>
        </p:nvGrpSpPr>
        <p:grpSpPr>
          <a:xfrm>
            <a:off x="4309688" y="798394"/>
            <a:ext cx="349446" cy="349446"/>
            <a:chOff x="304800" y="673100"/>
            <a:chExt cx="4000500" cy="4000500"/>
          </a:xfrm>
          <a:effectLst>
            <a:outerShdw blurRad="444500" dist="254000" dir="684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Arial Unicode MS" panose="020B0604020202020204" pitchFamily="34" charset="-122"/>
                <a:ea typeface="Arial Unicode MS" panose="020B0604020202020204" pitchFamily="34" charset="-122"/>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Arial Unicode MS" panose="020B0604020202020204" pitchFamily="34" charset="-122"/>
                <a:ea typeface="Arial Unicode MS" panose="020B0604020202020204" pitchFamily="34" charset="-122"/>
              </a:endParaRPr>
            </a:p>
          </p:txBody>
        </p:sp>
      </p:grpSp>
      <p:grpSp>
        <p:nvGrpSpPr>
          <p:cNvPr id="43" name="组合 42"/>
          <p:cNvGrpSpPr/>
          <p:nvPr/>
        </p:nvGrpSpPr>
        <p:grpSpPr>
          <a:xfrm>
            <a:off x="6424581" y="502990"/>
            <a:ext cx="156292" cy="156292"/>
            <a:chOff x="304800" y="673100"/>
            <a:chExt cx="4000500" cy="4000500"/>
          </a:xfrm>
          <a:effectLst>
            <a:outerShdw blurRad="444500" dist="254000" dir="684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Arial Unicode MS" panose="020B0604020202020204" pitchFamily="34" charset="-122"/>
                <a:ea typeface="Arial Unicode MS" panose="020B0604020202020204" pitchFamily="34" charset="-122"/>
              </a:endParaRPr>
            </a:p>
          </p:txBody>
        </p:sp>
        <p:sp>
          <p:nvSpPr>
            <p:cNvPr id="45" name="椭圆 4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Arial Unicode MS" panose="020B0604020202020204" pitchFamily="34" charset="-122"/>
                <a:ea typeface="Arial Unicode MS" panose="020B0604020202020204" pitchFamily="34" charset="-122"/>
              </a:endParaRPr>
            </a:p>
          </p:txBody>
        </p:sp>
      </p:grpSp>
      <p:grpSp>
        <p:nvGrpSpPr>
          <p:cNvPr id="46" name="组合 45"/>
          <p:cNvGrpSpPr/>
          <p:nvPr/>
        </p:nvGrpSpPr>
        <p:grpSpPr>
          <a:xfrm>
            <a:off x="6580873" y="667538"/>
            <a:ext cx="208440" cy="208440"/>
            <a:chOff x="304800" y="673100"/>
            <a:chExt cx="4000500" cy="4000500"/>
          </a:xfrm>
          <a:effectLst>
            <a:outerShdw blurRad="444500" dist="254000" dir="684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Arial Unicode MS" panose="020B0604020202020204" pitchFamily="34" charset="-122"/>
                <a:ea typeface="Arial Unicode MS" panose="020B0604020202020204" pitchFamily="34" charset="-122"/>
              </a:endParaRPr>
            </a:p>
          </p:txBody>
        </p:sp>
        <p:sp>
          <p:nvSpPr>
            <p:cNvPr id="48" name="椭圆 4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Arial Unicode MS" panose="020B0604020202020204" pitchFamily="34" charset="-122"/>
                <a:ea typeface="Arial Unicode MS" panose="020B0604020202020204" pitchFamily="34" charset="-122"/>
              </a:endParaRPr>
            </a:p>
          </p:txBody>
        </p:sp>
      </p:grpSp>
      <p:sp>
        <p:nvSpPr>
          <p:cNvPr id="49" name="椭圆 48"/>
          <p:cNvSpPr/>
          <p:nvPr/>
        </p:nvSpPr>
        <p:spPr>
          <a:xfrm>
            <a:off x="7794388" y="4443265"/>
            <a:ext cx="500908" cy="500908"/>
          </a:xfrm>
          <a:prstGeom prst="ellipse">
            <a:avLst/>
          </a:prstGeom>
          <a:solidFill>
            <a:srgbClr val="F7000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Unicode MS" panose="020B0604020202020204" pitchFamily="34" charset="-122"/>
              <a:ea typeface="Arial Unicode MS" panose="020B0604020202020204" pitchFamily="34" charset="-122"/>
            </a:endParaRPr>
          </a:p>
        </p:txBody>
      </p:sp>
      <p:sp>
        <p:nvSpPr>
          <p:cNvPr id="50" name="椭圆 49"/>
          <p:cNvSpPr/>
          <p:nvPr/>
        </p:nvSpPr>
        <p:spPr>
          <a:xfrm>
            <a:off x="8423305" y="3522698"/>
            <a:ext cx="274777" cy="274777"/>
          </a:xfrm>
          <a:prstGeom prst="ellipse">
            <a:avLst/>
          </a:prstGeom>
          <a:solidFill>
            <a:srgbClr val="F7000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Unicode MS" panose="020B0604020202020204" pitchFamily="34" charset="-122"/>
              <a:ea typeface="Arial Unicode MS" panose="020B0604020202020204" pitchFamily="34" charset="-122"/>
            </a:endParaRPr>
          </a:p>
        </p:txBody>
      </p:sp>
      <p:grpSp>
        <p:nvGrpSpPr>
          <p:cNvPr id="51" name="组合 50"/>
          <p:cNvGrpSpPr/>
          <p:nvPr/>
        </p:nvGrpSpPr>
        <p:grpSpPr>
          <a:xfrm>
            <a:off x="7183751" y="4762644"/>
            <a:ext cx="219777" cy="219777"/>
            <a:chOff x="304800" y="673100"/>
            <a:chExt cx="4000500" cy="4000500"/>
          </a:xfrm>
          <a:effectLst>
            <a:outerShdw blurRad="381000" dist="152400" dir="8100000" algn="tr" rotWithShape="0">
              <a:prstClr val="black">
                <a:alpha val="7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black"/>
                </a:solidFill>
                <a:latin typeface="Arial Unicode MS" panose="020B0604020202020204" pitchFamily="34" charset="-122"/>
                <a:ea typeface="Arial Unicode MS" panose="020B0604020202020204" pitchFamily="34" charset="-122"/>
              </a:endParaRPr>
            </a:p>
          </p:txBody>
        </p:sp>
        <p:sp>
          <p:nvSpPr>
            <p:cNvPr id="53" name="椭圆 5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Unicode MS" panose="020B0604020202020204" pitchFamily="34" charset="-122"/>
                <a:ea typeface="Arial Unicode MS" panose="020B0604020202020204" pitchFamily="34" charset="-122"/>
              </a:endParaRPr>
            </a:p>
          </p:txBody>
        </p:sp>
      </p:grpSp>
      <p:grpSp>
        <p:nvGrpSpPr>
          <p:cNvPr id="54" name="组合 53"/>
          <p:cNvGrpSpPr/>
          <p:nvPr/>
        </p:nvGrpSpPr>
        <p:grpSpPr>
          <a:xfrm>
            <a:off x="3816436" y="138716"/>
            <a:ext cx="287919" cy="287919"/>
            <a:chOff x="304800" y="673100"/>
            <a:chExt cx="4000500" cy="4000500"/>
          </a:xfrm>
          <a:effectLst>
            <a:outerShdw blurRad="381000" dist="152400" dir="8100000" algn="tr" rotWithShape="0">
              <a:prstClr val="black">
                <a:alpha val="7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black"/>
                </a:solidFill>
                <a:latin typeface="Arial Unicode MS" panose="020B0604020202020204" pitchFamily="34" charset="-122"/>
                <a:ea typeface="Arial Unicode MS" panose="020B0604020202020204" pitchFamily="34" charset="-122"/>
              </a:endParaRPr>
            </a:p>
          </p:txBody>
        </p:sp>
        <p:sp>
          <p:nvSpPr>
            <p:cNvPr id="56" name="椭圆 5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Unicode MS" panose="020B0604020202020204" pitchFamily="34" charset="-122"/>
                <a:ea typeface="Arial Unicode MS" panose="020B0604020202020204" pitchFamily="34" charset="-122"/>
              </a:endParaRPr>
            </a:p>
          </p:txBody>
        </p:sp>
      </p:grpSp>
      <p:grpSp>
        <p:nvGrpSpPr>
          <p:cNvPr id="57" name="组合 56"/>
          <p:cNvGrpSpPr/>
          <p:nvPr/>
        </p:nvGrpSpPr>
        <p:grpSpPr>
          <a:xfrm>
            <a:off x="8411685" y="4151249"/>
            <a:ext cx="408377" cy="408377"/>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black"/>
                </a:solidFill>
                <a:latin typeface="Arial Unicode MS" panose="020B0604020202020204" pitchFamily="34" charset="-122"/>
                <a:ea typeface="Arial Unicode MS" panose="020B0604020202020204" pitchFamily="34" charset="-122"/>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Unicode MS" panose="020B0604020202020204" pitchFamily="34" charset="-122"/>
                <a:ea typeface="Arial Unicode MS" panose="020B0604020202020204" pitchFamily="34" charset="-122"/>
              </a:endParaRPr>
            </a:p>
          </p:txBody>
        </p:sp>
      </p:grpSp>
      <p:sp>
        <p:nvSpPr>
          <p:cNvPr id="60" name="椭圆 59"/>
          <p:cNvSpPr/>
          <p:nvPr/>
        </p:nvSpPr>
        <p:spPr>
          <a:xfrm>
            <a:off x="6629511" y="4707644"/>
            <a:ext cx="274777" cy="274777"/>
          </a:xfrm>
          <a:prstGeom prst="ellipse">
            <a:avLst/>
          </a:prstGeom>
          <a:solidFill>
            <a:srgbClr val="F7000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Unicode MS" panose="020B0604020202020204" pitchFamily="34" charset="-122"/>
              <a:ea typeface="Arial Unicode MS" panose="020B0604020202020204" pitchFamily="34" charset="-122"/>
            </a:endParaRPr>
          </a:p>
        </p:txBody>
      </p:sp>
      <p:sp>
        <p:nvSpPr>
          <p:cNvPr id="61" name="椭圆 60"/>
          <p:cNvSpPr/>
          <p:nvPr/>
        </p:nvSpPr>
        <p:spPr>
          <a:xfrm>
            <a:off x="8585278" y="4984207"/>
            <a:ext cx="137389" cy="137389"/>
          </a:xfrm>
          <a:prstGeom prst="ellipse">
            <a:avLst/>
          </a:prstGeom>
          <a:solidFill>
            <a:srgbClr val="F7000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Unicode MS" panose="020B0604020202020204" pitchFamily="34" charset="-122"/>
              <a:ea typeface="Arial Unicode MS" panose="020B0604020202020204" pitchFamily="34" charset="-122"/>
            </a:endParaRPr>
          </a:p>
        </p:txBody>
      </p:sp>
      <p:grpSp>
        <p:nvGrpSpPr>
          <p:cNvPr id="33" name="组合 32"/>
          <p:cNvGrpSpPr/>
          <p:nvPr/>
        </p:nvGrpSpPr>
        <p:grpSpPr>
          <a:xfrm>
            <a:off x="5012364" y="9038"/>
            <a:ext cx="3966341" cy="1066624"/>
            <a:chOff x="2132199" y="770251"/>
            <a:chExt cx="3966341" cy="1269327"/>
          </a:xfrm>
        </p:grpSpPr>
        <p:grpSp>
          <p:nvGrpSpPr>
            <p:cNvPr id="34" name="组合 33"/>
            <p:cNvGrpSpPr/>
            <p:nvPr/>
          </p:nvGrpSpPr>
          <p:grpSpPr>
            <a:xfrm>
              <a:off x="2132199" y="770251"/>
              <a:ext cx="3966341" cy="1269327"/>
              <a:chOff x="4345444" y="2542859"/>
              <a:chExt cx="5498099" cy="1811205"/>
            </a:xfrm>
          </p:grpSpPr>
          <p:grpSp>
            <p:nvGrpSpPr>
              <p:cNvPr id="36" name="组合 35"/>
              <p:cNvGrpSpPr/>
              <p:nvPr/>
            </p:nvGrpSpPr>
            <p:grpSpPr>
              <a:xfrm>
                <a:off x="4345444" y="2542859"/>
                <a:ext cx="5498099" cy="1811205"/>
                <a:chOff x="1463339" y="1072758"/>
                <a:chExt cx="4694916" cy="1546058"/>
              </a:xfrm>
              <a:effectLst>
                <a:outerShdw blurRad="330200" dist="215900" dir="6900000" sx="91000" sy="91000" algn="t" rotWithShape="0">
                  <a:prstClr val="black">
                    <a:alpha val="49000"/>
                  </a:prstClr>
                </a:outerShdw>
              </a:effectLst>
            </p:grpSpPr>
            <p:sp>
              <p:nvSpPr>
                <p:cNvPr id="38" name="同心圆 3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black"/>
                    </a:solidFill>
                    <a:latin typeface="Arial Unicode MS" panose="020B0604020202020204" pitchFamily="34" charset="-122"/>
                    <a:ea typeface="Arial Unicode MS" panose="020B0604020202020204" pitchFamily="34" charset="-122"/>
                  </a:endParaRPr>
                </a:p>
              </p:txBody>
            </p:sp>
            <p:sp>
              <p:nvSpPr>
                <p:cNvPr id="39" name="圆角矩形 38"/>
                <p:cNvSpPr/>
                <p:nvPr/>
              </p:nvSpPr>
              <p:spPr>
                <a:xfrm>
                  <a:off x="1484232" y="1093651"/>
                  <a:ext cx="4674023" cy="1504273"/>
                </a:xfrm>
                <a:prstGeom prst="roundRect">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Unicode MS" panose="020B0604020202020204" pitchFamily="34" charset="-122"/>
                    <a:ea typeface="Arial Unicode MS" panose="020B0604020202020204" pitchFamily="34" charset="-122"/>
                  </a:endParaRPr>
                </a:p>
              </p:txBody>
            </p:sp>
          </p:grpSp>
          <p:sp>
            <p:nvSpPr>
              <p:cNvPr id="37" name="圆角矩形 36"/>
              <p:cNvSpPr/>
              <p:nvPr/>
            </p:nvSpPr>
            <p:spPr>
              <a:xfrm>
                <a:off x="5040697" y="2763062"/>
                <a:ext cx="4358098" cy="1370793"/>
              </a:xfrm>
              <a:prstGeom prst="roundRect">
                <a:avLst/>
              </a:prstGeom>
              <a:solidFill>
                <a:srgbClr val="F7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Unicode MS" panose="020B0604020202020204" pitchFamily="34" charset="-122"/>
                  <a:ea typeface="Arial Unicode MS" panose="020B0604020202020204" pitchFamily="34" charset="-122"/>
                </a:endParaRPr>
              </a:p>
            </p:txBody>
          </p:sp>
        </p:grpSp>
        <p:sp>
          <p:nvSpPr>
            <p:cNvPr id="35" name="TextBox 11"/>
            <p:cNvSpPr txBox="1"/>
            <p:nvPr/>
          </p:nvSpPr>
          <p:spPr>
            <a:xfrm>
              <a:off x="2574472" y="968620"/>
              <a:ext cx="3272280" cy="933980"/>
            </a:xfrm>
            <a:prstGeom prst="rect">
              <a:avLst/>
            </a:prstGeom>
            <a:noFill/>
          </p:spPr>
          <p:txBody>
            <a:bodyPr wrap="square" rtlCol="0">
              <a:spAutoFit/>
            </a:bodyPr>
            <a:lstStyle/>
            <a:p>
              <a:pPr algn="ctr"/>
              <a:r>
                <a:rPr lang="ar-SA" altLang="zh-CN" sz="4500" b="1" dirty="0">
                  <a:solidFill>
                    <a:prstClr val="white"/>
                  </a:solidFill>
                  <a:latin typeface="Arial Unicode MS" panose="020B0604020202020204" pitchFamily="34" charset="-122"/>
                  <a:ea typeface="Arial Unicode MS" panose="020B0604020202020204" pitchFamily="34" charset="-122"/>
                </a:rPr>
                <a:t>مقدمة</a:t>
              </a:r>
              <a:endParaRPr lang="zh-CN" altLang="en-US" sz="4500" b="1" dirty="0">
                <a:solidFill>
                  <a:prstClr val="white"/>
                </a:solidFill>
                <a:latin typeface="Arial Unicode MS" panose="020B0604020202020204" pitchFamily="34" charset="-122"/>
                <a:ea typeface="Arial Unicode MS" panose="020B0604020202020204" pitchFamily="34" charset="-122"/>
              </a:endParaRPr>
            </a:p>
          </p:txBody>
        </p:sp>
      </p:grpSp>
      <p:grpSp>
        <p:nvGrpSpPr>
          <p:cNvPr id="62" name="مجموعة 61"/>
          <p:cNvGrpSpPr/>
          <p:nvPr/>
        </p:nvGrpSpPr>
        <p:grpSpPr>
          <a:xfrm>
            <a:off x="321538" y="1213526"/>
            <a:ext cx="2427439" cy="3305843"/>
            <a:chOff x="4715667" y="1222411"/>
            <a:chExt cx="2517517" cy="3699454"/>
          </a:xfrm>
        </p:grpSpPr>
        <p:sp>
          <p:nvSpPr>
            <p:cNvPr id="63" name="Freeform 6"/>
            <p:cNvSpPr>
              <a:spLocks/>
            </p:cNvSpPr>
            <p:nvPr/>
          </p:nvSpPr>
          <p:spPr bwMode="auto">
            <a:xfrm flipH="1">
              <a:off x="5629042" y="4620286"/>
              <a:ext cx="670226" cy="144190"/>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3"/>
            </a:p>
          </p:txBody>
        </p:sp>
        <p:sp>
          <p:nvSpPr>
            <p:cNvPr id="64" name="Freeform 24"/>
            <p:cNvSpPr/>
            <p:nvPr/>
          </p:nvSpPr>
          <p:spPr>
            <a:xfrm flipH="1">
              <a:off x="5453372" y="4322482"/>
              <a:ext cx="1021563" cy="297804"/>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sp>
          <p:nvSpPr>
            <p:cNvPr id="65" name="Freeform 25"/>
            <p:cNvSpPr/>
            <p:nvPr/>
          </p:nvSpPr>
          <p:spPr>
            <a:xfrm flipH="1">
              <a:off x="5736302" y="4824584"/>
              <a:ext cx="455706" cy="97281"/>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sp>
          <p:nvSpPr>
            <p:cNvPr id="66" name="Freeform 5"/>
            <p:cNvSpPr>
              <a:spLocks/>
            </p:cNvSpPr>
            <p:nvPr/>
          </p:nvSpPr>
          <p:spPr bwMode="auto">
            <a:xfrm>
              <a:off x="5882176" y="3747070"/>
              <a:ext cx="133315" cy="393995"/>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7" name="Freeform 6"/>
            <p:cNvSpPr>
              <a:spLocks/>
            </p:cNvSpPr>
            <p:nvPr/>
          </p:nvSpPr>
          <p:spPr bwMode="auto">
            <a:xfrm>
              <a:off x="5920265" y="3676841"/>
              <a:ext cx="104748" cy="121412"/>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8" name="Freeform 7"/>
            <p:cNvSpPr>
              <a:spLocks/>
            </p:cNvSpPr>
            <p:nvPr/>
          </p:nvSpPr>
          <p:spPr bwMode="auto">
            <a:xfrm>
              <a:off x="5908363" y="3720882"/>
              <a:ext cx="114270" cy="110700"/>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9" name="Freeform 8"/>
            <p:cNvSpPr>
              <a:spLocks/>
            </p:cNvSpPr>
            <p:nvPr/>
          </p:nvSpPr>
          <p:spPr bwMode="auto">
            <a:xfrm>
              <a:off x="5900030" y="4126780"/>
              <a:ext cx="34520" cy="57135"/>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0" name="Freeform 9"/>
            <p:cNvSpPr>
              <a:spLocks/>
            </p:cNvSpPr>
            <p:nvPr/>
          </p:nvSpPr>
          <p:spPr bwMode="auto">
            <a:xfrm>
              <a:off x="6020253" y="3745879"/>
              <a:ext cx="132125" cy="393995"/>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1" name="Freeform 10"/>
            <p:cNvSpPr>
              <a:spLocks/>
            </p:cNvSpPr>
            <p:nvPr/>
          </p:nvSpPr>
          <p:spPr bwMode="auto">
            <a:xfrm>
              <a:off x="6057152" y="3673270"/>
              <a:ext cx="104748" cy="121412"/>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2" name="Freeform 11"/>
            <p:cNvSpPr>
              <a:spLocks/>
            </p:cNvSpPr>
            <p:nvPr/>
          </p:nvSpPr>
          <p:spPr bwMode="auto">
            <a:xfrm>
              <a:off x="6046439" y="3719692"/>
              <a:ext cx="114270" cy="109509"/>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3" name="Freeform 12"/>
            <p:cNvSpPr>
              <a:spLocks/>
            </p:cNvSpPr>
            <p:nvPr/>
          </p:nvSpPr>
          <p:spPr bwMode="auto">
            <a:xfrm>
              <a:off x="6038107" y="4123209"/>
              <a:ext cx="34520" cy="57135"/>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4" name="Freeform 13"/>
            <p:cNvSpPr>
              <a:spLocks/>
            </p:cNvSpPr>
            <p:nvPr/>
          </p:nvSpPr>
          <p:spPr bwMode="auto">
            <a:xfrm>
              <a:off x="6140475" y="3748259"/>
              <a:ext cx="30948" cy="199973"/>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nvGrpSpPr>
            <p:cNvPr id="75" name="Group 123"/>
            <p:cNvGrpSpPr/>
            <p:nvPr/>
          </p:nvGrpSpPr>
          <p:grpSpPr>
            <a:xfrm>
              <a:off x="5214409" y="3656309"/>
              <a:ext cx="613013" cy="465414"/>
              <a:chOff x="7170738" y="4168775"/>
              <a:chExt cx="817563" cy="620713"/>
            </a:xfrm>
            <a:solidFill>
              <a:srgbClr val="C00000"/>
            </a:solidFill>
          </p:grpSpPr>
          <p:sp>
            <p:nvSpPr>
              <p:cNvPr id="157" name="Freeform 14"/>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58"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59"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60" name="Freeform 17"/>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61" name="Freeform 18"/>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62" name="Freeform 19"/>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sp>
          <p:nvSpPr>
            <p:cNvPr id="76" name="Freeform 20"/>
            <p:cNvSpPr>
              <a:spLocks noEditPoints="1"/>
            </p:cNvSpPr>
            <p:nvPr/>
          </p:nvSpPr>
          <p:spPr bwMode="auto">
            <a:xfrm>
              <a:off x="4715667" y="2067535"/>
              <a:ext cx="358285" cy="377330"/>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7" name="Oval 21"/>
            <p:cNvSpPr>
              <a:spLocks noChangeArrowheads="1"/>
            </p:cNvSpPr>
            <p:nvPr/>
          </p:nvSpPr>
          <p:spPr bwMode="auto">
            <a:xfrm>
              <a:off x="7002263" y="1979451"/>
              <a:ext cx="105938" cy="105938"/>
            </a:xfrm>
            <a:prstGeom prst="ellipse">
              <a:avLst/>
            </a:pr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8" name="Freeform 22"/>
            <p:cNvSpPr>
              <a:spLocks/>
            </p:cNvSpPr>
            <p:nvPr/>
          </p:nvSpPr>
          <p:spPr bwMode="auto">
            <a:xfrm>
              <a:off x="7040352" y="2058012"/>
              <a:ext cx="166644" cy="347572"/>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9" name="Freeform 23"/>
            <p:cNvSpPr>
              <a:spLocks/>
            </p:cNvSpPr>
            <p:nvPr/>
          </p:nvSpPr>
          <p:spPr bwMode="auto">
            <a:xfrm>
              <a:off x="6893944" y="2058012"/>
              <a:ext cx="178547" cy="342811"/>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0" name="Freeform 24"/>
            <p:cNvSpPr>
              <a:spLocks/>
            </p:cNvSpPr>
            <p:nvPr/>
          </p:nvSpPr>
          <p:spPr bwMode="auto">
            <a:xfrm>
              <a:off x="7049875" y="1941361"/>
              <a:ext cx="19045" cy="59516"/>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1" name="Freeform 25"/>
            <p:cNvSpPr>
              <a:spLocks noEditPoints="1"/>
            </p:cNvSpPr>
            <p:nvPr/>
          </p:nvSpPr>
          <p:spPr bwMode="auto">
            <a:xfrm>
              <a:off x="6197610" y="1685444"/>
              <a:ext cx="169025" cy="457081"/>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2" name="Freeform 26"/>
            <p:cNvSpPr>
              <a:spLocks noEditPoints="1"/>
            </p:cNvSpPr>
            <p:nvPr/>
          </p:nvSpPr>
          <p:spPr bwMode="auto">
            <a:xfrm>
              <a:off x="6052391" y="1829471"/>
              <a:ext cx="458272" cy="167835"/>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3" name="Freeform 27"/>
            <p:cNvSpPr>
              <a:spLocks noEditPoints="1"/>
            </p:cNvSpPr>
            <p:nvPr/>
          </p:nvSpPr>
          <p:spPr bwMode="auto">
            <a:xfrm>
              <a:off x="6086910" y="1725915"/>
              <a:ext cx="389233" cy="373759"/>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4" name="Freeform 28"/>
            <p:cNvSpPr>
              <a:spLocks noEditPoints="1"/>
            </p:cNvSpPr>
            <p:nvPr/>
          </p:nvSpPr>
          <p:spPr bwMode="auto">
            <a:xfrm>
              <a:off x="6086910" y="1725915"/>
              <a:ext cx="389233" cy="373759"/>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5" name="Oval 29"/>
            <p:cNvSpPr>
              <a:spLocks noChangeArrowheads="1"/>
            </p:cNvSpPr>
            <p:nvPr/>
          </p:nvSpPr>
          <p:spPr bwMode="auto">
            <a:xfrm>
              <a:off x="6247603" y="1878275"/>
              <a:ext cx="70229" cy="70229"/>
            </a:xfrm>
            <a:prstGeom prst="ellipse">
              <a:avLst/>
            </a:pr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6" name="Freeform 30"/>
            <p:cNvSpPr>
              <a:spLocks noEditPoints="1"/>
            </p:cNvSpPr>
            <p:nvPr/>
          </p:nvSpPr>
          <p:spPr bwMode="auto">
            <a:xfrm>
              <a:off x="6786815" y="1555699"/>
              <a:ext cx="192831" cy="365427"/>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7" name="Rectangle 31"/>
            <p:cNvSpPr>
              <a:spLocks noChangeArrowheads="1"/>
            </p:cNvSpPr>
            <p:nvPr/>
          </p:nvSpPr>
          <p:spPr bwMode="auto">
            <a:xfrm>
              <a:off x="6690400" y="1554509"/>
              <a:ext cx="48803" cy="355905"/>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8" name="Freeform 32"/>
            <p:cNvSpPr>
              <a:spLocks noEditPoints="1"/>
            </p:cNvSpPr>
            <p:nvPr/>
          </p:nvSpPr>
          <p:spPr bwMode="auto">
            <a:xfrm>
              <a:off x="5109662" y="3347124"/>
              <a:ext cx="421372" cy="308292"/>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nvGrpSpPr>
            <p:cNvPr id="89" name="Group 127"/>
            <p:cNvGrpSpPr/>
            <p:nvPr/>
          </p:nvGrpSpPr>
          <p:grpSpPr>
            <a:xfrm>
              <a:off x="6294025" y="3655415"/>
              <a:ext cx="380902" cy="490410"/>
              <a:chOff x="8610600" y="4127500"/>
              <a:chExt cx="508001" cy="654050"/>
            </a:xfrm>
            <a:solidFill>
              <a:srgbClr val="C00000"/>
            </a:solidFill>
          </p:grpSpPr>
          <p:sp>
            <p:nvSpPr>
              <p:cNvPr id="149" name="Freeform 33"/>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50"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51" name="Freeform 35"/>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52" name="Freeform 36"/>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53" name="Freeform 37"/>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54" name="Freeform 38"/>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55"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56" name="Freeform 40"/>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sp>
          <p:nvSpPr>
            <p:cNvPr id="90" name="Freeform 41"/>
            <p:cNvSpPr>
              <a:spLocks noEditPoints="1"/>
            </p:cNvSpPr>
            <p:nvPr/>
          </p:nvSpPr>
          <p:spPr bwMode="auto">
            <a:xfrm>
              <a:off x="6609459" y="3160244"/>
              <a:ext cx="321385" cy="292817"/>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1" name="Freeform 42"/>
            <p:cNvSpPr>
              <a:spLocks/>
            </p:cNvSpPr>
            <p:nvPr/>
          </p:nvSpPr>
          <p:spPr bwMode="auto">
            <a:xfrm>
              <a:off x="6692781" y="3430445"/>
              <a:ext cx="69038" cy="148790"/>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2" name="Freeform 43"/>
            <p:cNvSpPr>
              <a:spLocks/>
            </p:cNvSpPr>
            <p:nvPr/>
          </p:nvSpPr>
          <p:spPr bwMode="auto">
            <a:xfrm>
              <a:off x="6664213" y="3475677"/>
              <a:ext cx="97606" cy="201164"/>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3" name="Freeform 44"/>
            <p:cNvSpPr>
              <a:spLocks/>
            </p:cNvSpPr>
            <p:nvPr/>
          </p:nvSpPr>
          <p:spPr bwMode="auto">
            <a:xfrm>
              <a:off x="5772667" y="1222411"/>
              <a:ext cx="392804" cy="35947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94" name="Freeform 45"/>
            <p:cNvSpPr>
              <a:spLocks noEditPoints="1"/>
            </p:cNvSpPr>
            <p:nvPr/>
          </p:nvSpPr>
          <p:spPr bwMode="auto">
            <a:xfrm>
              <a:off x="5656016" y="3217379"/>
              <a:ext cx="478507" cy="396375"/>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5" name="Freeform 46"/>
            <p:cNvSpPr>
              <a:spLocks noEditPoints="1"/>
            </p:cNvSpPr>
            <p:nvPr/>
          </p:nvSpPr>
          <p:spPr bwMode="auto">
            <a:xfrm>
              <a:off x="6502330" y="2428200"/>
              <a:ext cx="614203" cy="716570"/>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96" name="Freeform 47"/>
            <p:cNvSpPr>
              <a:spLocks noEditPoints="1"/>
            </p:cNvSpPr>
            <p:nvPr/>
          </p:nvSpPr>
          <p:spPr bwMode="auto">
            <a:xfrm>
              <a:off x="6967743" y="2637696"/>
              <a:ext cx="265441" cy="521358"/>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97" name="Freeform 48"/>
            <p:cNvSpPr>
              <a:spLocks noEditPoints="1"/>
            </p:cNvSpPr>
            <p:nvPr/>
          </p:nvSpPr>
          <p:spPr bwMode="auto">
            <a:xfrm>
              <a:off x="6041678" y="2704354"/>
              <a:ext cx="434465" cy="434465"/>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8" name="Freeform 49"/>
            <p:cNvSpPr>
              <a:spLocks/>
            </p:cNvSpPr>
            <p:nvPr/>
          </p:nvSpPr>
          <p:spPr bwMode="auto">
            <a:xfrm>
              <a:off x="6121430" y="2842430"/>
              <a:ext cx="216637" cy="11427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nvGrpSpPr>
            <p:cNvPr id="99" name="Group 126"/>
            <p:cNvGrpSpPr/>
            <p:nvPr/>
          </p:nvGrpSpPr>
          <p:grpSpPr>
            <a:xfrm>
              <a:off x="6215464" y="3263801"/>
              <a:ext cx="340430" cy="323766"/>
              <a:chOff x="8505825" y="3605213"/>
              <a:chExt cx="454025" cy="431800"/>
            </a:xfrm>
          </p:grpSpPr>
          <p:sp>
            <p:nvSpPr>
              <p:cNvPr id="147" name="Freeform 50"/>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48" name="Freeform 51"/>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sp>
          <p:nvSpPr>
            <p:cNvPr id="100" name="Freeform 52"/>
            <p:cNvSpPr>
              <a:spLocks/>
            </p:cNvSpPr>
            <p:nvPr/>
          </p:nvSpPr>
          <p:spPr bwMode="auto">
            <a:xfrm>
              <a:off x="5165606" y="1336681"/>
              <a:ext cx="509455" cy="41423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1" name="Freeform 53"/>
            <p:cNvSpPr>
              <a:spLocks/>
            </p:cNvSpPr>
            <p:nvPr/>
          </p:nvSpPr>
          <p:spPr bwMode="auto">
            <a:xfrm>
              <a:off x="5552459" y="1314066"/>
              <a:ext cx="140457" cy="192831"/>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2" name="Freeform 54"/>
            <p:cNvSpPr>
              <a:spLocks/>
            </p:cNvSpPr>
            <p:nvPr/>
          </p:nvSpPr>
          <p:spPr bwMode="auto">
            <a:xfrm>
              <a:off x="5232264" y="1446190"/>
              <a:ext cx="385662" cy="252347"/>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3" name="Freeform 55"/>
            <p:cNvSpPr>
              <a:spLocks noEditPoints="1"/>
            </p:cNvSpPr>
            <p:nvPr/>
          </p:nvSpPr>
          <p:spPr bwMode="auto">
            <a:xfrm>
              <a:off x="4918021" y="1667589"/>
              <a:ext cx="222589" cy="390423"/>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104" name="Freeform 56"/>
            <p:cNvSpPr>
              <a:spLocks noEditPoints="1"/>
            </p:cNvSpPr>
            <p:nvPr/>
          </p:nvSpPr>
          <p:spPr bwMode="auto">
            <a:xfrm>
              <a:off x="4715667" y="2485336"/>
              <a:ext cx="416610" cy="453510"/>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5" name="Freeform 57"/>
            <p:cNvSpPr>
              <a:spLocks noEditPoints="1"/>
            </p:cNvSpPr>
            <p:nvPr/>
          </p:nvSpPr>
          <p:spPr bwMode="auto">
            <a:xfrm>
              <a:off x="6252364" y="1312875"/>
              <a:ext cx="396375" cy="38923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6" name="Freeform 58"/>
            <p:cNvSpPr>
              <a:spLocks noEditPoints="1"/>
            </p:cNvSpPr>
            <p:nvPr/>
          </p:nvSpPr>
          <p:spPr bwMode="auto">
            <a:xfrm>
              <a:off x="4852173" y="2936670"/>
              <a:ext cx="385662" cy="390423"/>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107" name="Rectangle 59"/>
            <p:cNvSpPr>
              <a:spLocks noChangeArrowheads="1"/>
            </p:cNvSpPr>
            <p:nvPr/>
          </p:nvSpPr>
          <p:spPr bwMode="auto">
            <a:xfrm>
              <a:off x="6348779" y="2566277"/>
              <a:ext cx="47017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8" name="Rectangle 60"/>
            <p:cNvSpPr>
              <a:spLocks noChangeArrowheads="1"/>
            </p:cNvSpPr>
            <p:nvPr/>
          </p:nvSpPr>
          <p:spPr bwMode="auto">
            <a:xfrm>
              <a:off x="6367824" y="2518664"/>
              <a:ext cx="43208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9" name="Rectangle 61"/>
            <p:cNvSpPr>
              <a:spLocks noChangeArrowheads="1"/>
            </p:cNvSpPr>
            <p:nvPr/>
          </p:nvSpPr>
          <p:spPr bwMode="auto">
            <a:xfrm>
              <a:off x="6538039" y="2469861"/>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0" name="Rectangle 62"/>
            <p:cNvSpPr>
              <a:spLocks noChangeArrowheads="1"/>
            </p:cNvSpPr>
            <p:nvPr/>
          </p:nvSpPr>
          <p:spPr bwMode="auto">
            <a:xfrm>
              <a:off x="6554704" y="2294885"/>
              <a:ext cx="58326" cy="1904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1" name="Rectangle 63"/>
            <p:cNvSpPr>
              <a:spLocks noChangeArrowheads="1"/>
            </p:cNvSpPr>
            <p:nvPr/>
          </p:nvSpPr>
          <p:spPr bwMode="auto">
            <a:xfrm>
              <a:off x="6538039" y="2285363"/>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2" name="Rectangle 64"/>
            <p:cNvSpPr>
              <a:spLocks noChangeArrowheads="1"/>
            </p:cNvSpPr>
            <p:nvPr/>
          </p:nvSpPr>
          <p:spPr bwMode="auto">
            <a:xfrm>
              <a:off x="6677306" y="2469861"/>
              <a:ext cx="89274"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3" name="Rectangle 65"/>
            <p:cNvSpPr>
              <a:spLocks noChangeArrowheads="1"/>
            </p:cNvSpPr>
            <p:nvPr/>
          </p:nvSpPr>
          <p:spPr bwMode="auto">
            <a:xfrm>
              <a:off x="6692780" y="2294885"/>
              <a:ext cx="57135" cy="1904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4" name="Rectangle 66"/>
            <p:cNvSpPr>
              <a:spLocks noChangeArrowheads="1"/>
            </p:cNvSpPr>
            <p:nvPr/>
          </p:nvSpPr>
          <p:spPr bwMode="auto">
            <a:xfrm>
              <a:off x="6677306" y="2285363"/>
              <a:ext cx="89274"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5" name="Rectangle 67"/>
            <p:cNvSpPr>
              <a:spLocks noChangeArrowheads="1"/>
            </p:cNvSpPr>
            <p:nvPr/>
          </p:nvSpPr>
          <p:spPr bwMode="auto">
            <a:xfrm>
              <a:off x="6401153" y="2469861"/>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6" name="Rectangle 68"/>
            <p:cNvSpPr>
              <a:spLocks noChangeArrowheads="1"/>
            </p:cNvSpPr>
            <p:nvPr/>
          </p:nvSpPr>
          <p:spPr bwMode="auto">
            <a:xfrm>
              <a:off x="6416628" y="2294885"/>
              <a:ext cx="59516" cy="1904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7" name="Rectangle 69"/>
            <p:cNvSpPr>
              <a:spLocks noChangeArrowheads="1"/>
            </p:cNvSpPr>
            <p:nvPr/>
          </p:nvSpPr>
          <p:spPr bwMode="auto">
            <a:xfrm>
              <a:off x="6401153" y="2285363"/>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8" name="Rectangle 70"/>
            <p:cNvSpPr>
              <a:spLocks noChangeArrowheads="1"/>
            </p:cNvSpPr>
            <p:nvPr/>
          </p:nvSpPr>
          <p:spPr bwMode="auto">
            <a:xfrm>
              <a:off x="6367824" y="2232989"/>
              <a:ext cx="43208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9" name="Freeform 71"/>
            <p:cNvSpPr>
              <a:spLocks/>
            </p:cNvSpPr>
            <p:nvPr/>
          </p:nvSpPr>
          <p:spPr bwMode="auto">
            <a:xfrm>
              <a:off x="6367824" y="2094912"/>
              <a:ext cx="432085" cy="138077"/>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0" name="Freeform 72"/>
            <p:cNvSpPr>
              <a:spLocks noEditPoints="1"/>
            </p:cNvSpPr>
            <p:nvPr/>
          </p:nvSpPr>
          <p:spPr bwMode="auto">
            <a:xfrm>
              <a:off x="5179890" y="2219895"/>
              <a:ext cx="599919" cy="391614"/>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1" name="Freeform 73"/>
            <p:cNvSpPr>
              <a:spLocks noEditPoints="1"/>
            </p:cNvSpPr>
            <p:nvPr/>
          </p:nvSpPr>
          <p:spPr bwMode="auto">
            <a:xfrm>
              <a:off x="6503520" y="2649599"/>
              <a:ext cx="140457" cy="24520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2" name="Freeform 74"/>
            <p:cNvSpPr>
              <a:spLocks noEditPoints="1"/>
            </p:cNvSpPr>
            <p:nvPr/>
          </p:nvSpPr>
          <p:spPr bwMode="auto">
            <a:xfrm>
              <a:off x="5277495" y="1809237"/>
              <a:ext cx="282105" cy="345191"/>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123" name="Freeform 75"/>
            <p:cNvSpPr>
              <a:spLocks noEditPoints="1"/>
            </p:cNvSpPr>
            <p:nvPr/>
          </p:nvSpPr>
          <p:spPr bwMode="auto">
            <a:xfrm>
              <a:off x="5820280" y="2172282"/>
              <a:ext cx="427323" cy="428513"/>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124" name="Freeform 76"/>
            <p:cNvSpPr>
              <a:spLocks noEditPoints="1"/>
            </p:cNvSpPr>
            <p:nvPr/>
          </p:nvSpPr>
          <p:spPr bwMode="auto">
            <a:xfrm>
              <a:off x="5394146" y="2724589"/>
              <a:ext cx="482078" cy="365427"/>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125" name="Freeform 77"/>
            <p:cNvSpPr>
              <a:spLocks/>
            </p:cNvSpPr>
            <p:nvPr/>
          </p:nvSpPr>
          <p:spPr bwMode="auto">
            <a:xfrm>
              <a:off x="5604833" y="2188947"/>
              <a:ext cx="160693" cy="120222"/>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6" name="Freeform 78"/>
            <p:cNvSpPr>
              <a:spLocks/>
            </p:cNvSpPr>
            <p:nvPr/>
          </p:nvSpPr>
          <p:spPr bwMode="auto">
            <a:xfrm>
              <a:off x="5676251" y="2157999"/>
              <a:ext cx="44042" cy="547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7" name="Freeform 79"/>
            <p:cNvSpPr>
              <a:spLocks noEditPoints="1"/>
            </p:cNvSpPr>
            <p:nvPr/>
          </p:nvSpPr>
          <p:spPr bwMode="auto">
            <a:xfrm>
              <a:off x="5426285" y="3160244"/>
              <a:ext cx="169025" cy="234492"/>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8" name="Freeform 80"/>
            <p:cNvSpPr>
              <a:spLocks noEditPoints="1"/>
            </p:cNvSpPr>
            <p:nvPr/>
          </p:nvSpPr>
          <p:spPr bwMode="auto">
            <a:xfrm>
              <a:off x="6724919" y="1958026"/>
              <a:ext cx="211876" cy="232112"/>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9" name="Freeform 81"/>
            <p:cNvSpPr>
              <a:spLocks noEditPoints="1"/>
            </p:cNvSpPr>
            <p:nvPr/>
          </p:nvSpPr>
          <p:spPr bwMode="auto">
            <a:xfrm>
              <a:off x="5665538" y="1646163"/>
              <a:ext cx="320195" cy="460652"/>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0" name="Freeform 82"/>
            <p:cNvSpPr>
              <a:spLocks noEditPoints="1"/>
            </p:cNvSpPr>
            <p:nvPr/>
          </p:nvSpPr>
          <p:spPr bwMode="auto">
            <a:xfrm>
              <a:off x="5551268" y="1580696"/>
              <a:ext cx="184499" cy="163074"/>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1" name="Freeform 83"/>
            <p:cNvSpPr>
              <a:spLocks/>
            </p:cNvSpPr>
            <p:nvPr/>
          </p:nvSpPr>
          <p:spPr bwMode="auto">
            <a:xfrm>
              <a:off x="5498894" y="1678302"/>
              <a:ext cx="80941" cy="51184"/>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2" name="Freeform 84"/>
            <p:cNvSpPr>
              <a:spLocks/>
            </p:cNvSpPr>
            <p:nvPr/>
          </p:nvSpPr>
          <p:spPr bwMode="auto">
            <a:xfrm>
              <a:off x="5447711" y="1685444"/>
              <a:ext cx="109509" cy="66658"/>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3" name="Freeform 85"/>
            <p:cNvSpPr>
              <a:spLocks noEditPoints="1"/>
            </p:cNvSpPr>
            <p:nvPr/>
          </p:nvSpPr>
          <p:spPr bwMode="auto">
            <a:xfrm>
              <a:off x="5384624" y="2554373"/>
              <a:ext cx="334479" cy="119032"/>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4" name="Freeform 86"/>
            <p:cNvSpPr>
              <a:spLocks/>
            </p:cNvSpPr>
            <p:nvPr/>
          </p:nvSpPr>
          <p:spPr bwMode="auto">
            <a:xfrm>
              <a:off x="6770151" y="2861475"/>
              <a:ext cx="184499" cy="23687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5" name="Freeform 87"/>
            <p:cNvSpPr>
              <a:spLocks/>
            </p:cNvSpPr>
            <p:nvPr/>
          </p:nvSpPr>
          <p:spPr bwMode="auto">
            <a:xfrm>
              <a:off x="6874899" y="2853143"/>
              <a:ext cx="89274" cy="6189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6" name="Freeform 88"/>
            <p:cNvSpPr>
              <a:spLocks/>
            </p:cNvSpPr>
            <p:nvPr/>
          </p:nvSpPr>
          <p:spPr bwMode="auto">
            <a:xfrm>
              <a:off x="6805860" y="2901946"/>
              <a:ext cx="122603" cy="17021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7" name="Freeform 89"/>
            <p:cNvSpPr>
              <a:spLocks noEditPoints="1"/>
            </p:cNvSpPr>
            <p:nvPr/>
          </p:nvSpPr>
          <p:spPr bwMode="auto">
            <a:xfrm>
              <a:off x="6520184" y="1933030"/>
              <a:ext cx="166644" cy="121412"/>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8" name="Freeform 90"/>
            <p:cNvSpPr>
              <a:spLocks/>
            </p:cNvSpPr>
            <p:nvPr/>
          </p:nvSpPr>
          <p:spPr bwMode="auto">
            <a:xfrm>
              <a:off x="5131087" y="2728160"/>
              <a:ext cx="154741" cy="199973"/>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9" name="Freeform 91"/>
            <p:cNvSpPr>
              <a:spLocks/>
            </p:cNvSpPr>
            <p:nvPr/>
          </p:nvSpPr>
          <p:spPr bwMode="auto">
            <a:xfrm>
              <a:off x="5121565" y="2721018"/>
              <a:ext cx="76180" cy="52374"/>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40" name="Freeform 92"/>
            <p:cNvSpPr>
              <a:spLocks/>
            </p:cNvSpPr>
            <p:nvPr/>
          </p:nvSpPr>
          <p:spPr bwMode="auto">
            <a:xfrm>
              <a:off x="5152513" y="2763869"/>
              <a:ext cx="104748" cy="14402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41" name="Freeform 93"/>
            <p:cNvSpPr>
              <a:spLocks noEditPoints="1"/>
            </p:cNvSpPr>
            <p:nvPr/>
          </p:nvSpPr>
          <p:spPr bwMode="auto">
            <a:xfrm>
              <a:off x="6151187" y="3966088"/>
              <a:ext cx="164263" cy="179738"/>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42" name="Freeform 94"/>
            <p:cNvSpPr>
              <a:spLocks/>
            </p:cNvSpPr>
            <p:nvPr/>
          </p:nvSpPr>
          <p:spPr bwMode="auto">
            <a:xfrm>
              <a:off x="5952404" y="2781724"/>
              <a:ext cx="47613" cy="45232"/>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43" name="Freeform 95"/>
            <p:cNvSpPr>
              <a:spLocks/>
            </p:cNvSpPr>
            <p:nvPr/>
          </p:nvSpPr>
          <p:spPr bwMode="auto">
            <a:xfrm>
              <a:off x="5941691" y="2644838"/>
              <a:ext cx="44042" cy="147599"/>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44" name="Freeform 96"/>
            <p:cNvSpPr>
              <a:spLocks/>
            </p:cNvSpPr>
            <p:nvPr/>
          </p:nvSpPr>
          <p:spPr bwMode="auto">
            <a:xfrm>
              <a:off x="5972640" y="2668644"/>
              <a:ext cx="95225" cy="127364"/>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45" name="Freeform 97"/>
            <p:cNvSpPr>
              <a:spLocks/>
            </p:cNvSpPr>
            <p:nvPr/>
          </p:nvSpPr>
          <p:spPr bwMode="auto">
            <a:xfrm>
              <a:off x="5964308" y="2816243"/>
              <a:ext cx="11903" cy="23806"/>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46" name="Freeform 98"/>
            <p:cNvSpPr>
              <a:spLocks noEditPoints="1"/>
            </p:cNvSpPr>
            <p:nvPr/>
          </p:nvSpPr>
          <p:spPr bwMode="auto">
            <a:xfrm>
              <a:off x="5926218" y="1610454"/>
              <a:ext cx="165454" cy="17735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spTree>
    <p:extLst>
      <p:ext uri="{BB962C8B-B14F-4D97-AF65-F5344CB8AC3E}">
        <p14:creationId xmlns:p14="http://schemas.microsoft.com/office/powerpoint/2010/main" val="2192828474"/>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accel="35000" fill="hold" nodeType="withEffect" p14:presetBounceEnd="55000">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14:bounceEnd="55000">
                                          <p:cBhvr additive="base">
                                            <p:cTn id="7" dur="2000" fill="hold"/>
                                            <p:tgtEl>
                                              <p:spTgt spid="40"/>
                                            </p:tgtEl>
                                            <p:attrNameLst>
                                              <p:attrName>ppt_x</p:attrName>
                                            </p:attrNameLst>
                                          </p:cBhvr>
                                          <p:tavLst>
                                            <p:tav tm="0">
                                              <p:val>
                                                <p:strVal val="1+#ppt_w/2"/>
                                              </p:val>
                                            </p:tav>
                                            <p:tav tm="100000">
                                              <p:val>
                                                <p:strVal val="#ppt_x"/>
                                              </p:val>
                                            </p:tav>
                                          </p:tavLst>
                                        </p:anim>
                                        <p:anim calcmode="lin" valueType="num" p14:bounceEnd="55000">
                                          <p:cBhvr additive="base">
                                            <p:cTn id="8" dur="2000" fill="hold"/>
                                            <p:tgtEl>
                                              <p:spTgt spid="40"/>
                                            </p:tgtEl>
                                            <p:attrNameLst>
                                              <p:attrName>ppt_y</p:attrName>
                                            </p:attrNameLst>
                                          </p:cBhvr>
                                          <p:tavLst>
                                            <p:tav tm="0">
                                              <p:val>
                                                <p:strVal val="0-#ppt_h/2"/>
                                              </p:val>
                                            </p:tav>
                                            <p:tav tm="100000">
                                              <p:val>
                                                <p:strVal val="#ppt_y"/>
                                              </p:val>
                                            </p:tav>
                                          </p:tavLst>
                                        </p:anim>
                                      </p:childTnLst>
                                    </p:cTn>
                                  </p:par>
                                  <p:par>
                                    <p:cTn id="9" presetID="2" presetClass="entr" presetSubtype="2" accel="35000" fill="hold" nodeType="withEffect" p14:presetBounceEnd="55000">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14:bounceEnd="55000">
                                          <p:cBhvr additive="base">
                                            <p:cTn id="11" dur="2000" fill="hold"/>
                                            <p:tgtEl>
                                              <p:spTgt spid="43"/>
                                            </p:tgtEl>
                                            <p:attrNameLst>
                                              <p:attrName>ppt_x</p:attrName>
                                            </p:attrNameLst>
                                          </p:cBhvr>
                                          <p:tavLst>
                                            <p:tav tm="0">
                                              <p:val>
                                                <p:strVal val="1+#ppt_w/2"/>
                                              </p:val>
                                            </p:tav>
                                            <p:tav tm="100000">
                                              <p:val>
                                                <p:strVal val="#ppt_x"/>
                                              </p:val>
                                            </p:tav>
                                          </p:tavLst>
                                        </p:anim>
                                        <p:anim calcmode="lin" valueType="num" p14:bounceEnd="55000">
                                          <p:cBhvr additive="base">
                                            <p:cTn id="12" dur="2000" fill="hold"/>
                                            <p:tgtEl>
                                              <p:spTgt spid="43"/>
                                            </p:tgtEl>
                                            <p:attrNameLst>
                                              <p:attrName>ppt_y</p:attrName>
                                            </p:attrNameLst>
                                          </p:cBhvr>
                                          <p:tavLst>
                                            <p:tav tm="0">
                                              <p:val>
                                                <p:strVal val="#ppt_y"/>
                                              </p:val>
                                            </p:tav>
                                            <p:tav tm="100000">
                                              <p:val>
                                                <p:strVal val="#ppt_y"/>
                                              </p:val>
                                            </p:tav>
                                          </p:tavLst>
                                        </p:anim>
                                      </p:childTnLst>
                                    </p:cTn>
                                  </p:par>
                                  <p:par>
                                    <p:cTn id="13" presetID="53" presetClass="entr" presetSubtype="16"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p:cTn id="15" dur="500" fill="hold"/>
                                            <p:tgtEl>
                                              <p:spTgt spid="33"/>
                                            </p:tgtEl>
                                            <p:attrNameLst>
                                              <p:attrName>ppt_w</p:attrName>
                                            </p:attrNameLst>
                                          </p:cBhvr>
                                          <p:tavLst>
                                            <p:tav tm="0">
                                              <p:val>
                                                <p:fltVal val="0"/>
                                              </p:val>
                                            </p:tav>
                                            <p:tav tm="100000">
                                              <p:val>
                                                <p:strVal val="#ppt_w"/>
                                              </p:val>
                                            </p:tav>
                                          </p:tavLst>
                                        </p:anim>
                                        <p:anim calcmode="lin" valueType="num">
                                          <p:cBhvr>
                                            <p:cTn id="16" dur="500" fill="hold"/>
                                            <p:tgtEl>
                                              <p:spTgt spid="33"/>
                                            </p:tgtEl>
                                            <p:attrNameLst>
                                              <p:attrName>ppt_h</p:attrName>
                                            </p:attrNameLst>
                                          </p:cBhvr>
                                          <p:tavLst>
                                            <p:tav tm="0">
                                              <p:val>
                                                <p:fltVal val="0"/>
                                              </p:val>
                                            </p:tav>
                                            <p:tav tm="100000">
                                              <p:val>
                                                <p:strVal val="#ppt_h"/>
                                              </p:val>
                                            </p:tav>
                                          </p:tavLst>
                                        </p:anim>
                                        <p:animEffect transition="in" filter="fade">
                                          <p:cBhvr>
                                            <p:cTn id="17" dur="500"/>
                                            <p:tgtEl>
                                              <p:spTgt spid="33"/>
                                            </p:tgtEl>
                                          </p:cBhvr>
                                        </p:animEffect>
                                      </p:childTnLst>
                                    </p:cTn>
                                  </p:par>
                                  <p:par>
                                    <p:cTn id="18" presetID="2" presetClass="entr" presetSubtype="3" accel="35000" fill="hold" nodeType="withEffect" p14:presetBounceEnd="55000">
                                      <p:stCondLst>
                                        <p:cond delay="0"/>
                                      </p:stCondLst>
                                      <p:childTnLst>
                                        <p:set>
                                          <p:cBhvr>
                                            <p:cTn id="19" dur="1" fill="hold">
                                              <p:stCondLst>
                                                <p:cond delay="0"/>
                                              </p:stCondLst>
                                            </p:cTn>
                                            <p:tgtEl>
                                              <p:spTgt spid="46"/>
                                            </p:tgtEl>
                                            <p:attrNameLst>
                                              <p:attrName>style.visibility</p:attrName>
                                            </p:attrNameLst>
                                          </p:cBhvr>
                                          <p:to>
                                            <p:strVal val="visible"/>
                                          </p:to>
                                        </p:set>
                                        <p:anim calcmode="lin" valueType="num" p14:bounceEnd="55000">
                                          <p:cBhvr additive="base">
                                            <p:cTn id="20" dur="2000" fill="hold"/>
                                            <p:tgtEl>
                                              <p:spTgt spid="46"/>
                                            </p:tgtEl>
                                            <p:attrNameLst>
                                              <p:attrName>ppt_x</p:attrName>
                                            </p:attrNameLst>
                                          </p:cBhvr>
                                          <p:tavLst>
                                            <p:tav tm="0">
                                              <p:val>
                                                <p:strVal val="1+#ppt_w/2"/>
                                              </p:val>
                                            </p:tav>
                                            <p:tav tm="100000">
                                              <p:val>
                                                <p:strVal val="#ppt_x"/>
                                              </p:val>
                                            </p:tav>
                                          </p:tavLst>
                                        </p:anim>
                                        <p:anim calcmode="lin" valueType="num" p14:bounceEnd="55000">
                                          <p:cBhvr additive="base">
                                            <p:cTn id="21" dur="2000" fill="hold"/>
                                            <p:tgtEl>
                                              <p:spTgt spid="46"/>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49"/>
                                            </p:tgtEl>
                                            <p:attrNameLst>
                                              <p:attrName>style.visibility</p:attrName>
                                            </p:attrNameLst>
                                          </p:cBhvr>
                                          <p:to>
                                            <p:strVal val="visible"/>
                                          </p:to>
                                        </p:set>
                                        <p:anim calcmode="lin" valueType="num">
                                          <p:cBhvr>
                                            <p:cTn id="25" dur="500" fill="hold"/>
                                            <p:tgtEl>
                                              <p:spTgt spid="49"/>
                                            </p:tgtEl>
                                            <p:attrNameLst>
                                              <p:attrName>ppt_w</p:attrName>
                                            </p:attrNameLst>
                                          </p:cBhvr>
                                          <p:tavLst>
                                            <p:tav tm="0">
                                              <p:val>
                                                <p:fltVal val="0"/>
                                              </p:val>
                                            </p:tav>
                                            <p:tav tm="100000">
                                              <p:val>
                                                <p:strVal val="#ppt_w"/>
                                              </p:val>
                                            </p:tav>
                                          </p:tavLst>
                                        </p:anim>
                                        <p:anim calcmode="lin" valueType="num">
                                          <p:cBhvr>
                                            <p:cTn id="26" dur="500" fill="hold"/>
                                            <p:tgtEl>
                                              <p:spTgt spid="49"/>
                                            </p:tgtEl>
                                            <p:attrNameLst>
                                              <p:attrName>ppt_h</p:attrName>
                                            </p:attrNameLst>
                                          </p:cBhvr>
                                          <p:tavLst>
                                            <p:tav tm="0">
                                              <p:val>
                                                <p:fltVal val="0"/>
                                              </p:val>
                                            </p:tav>
                                            <p:tav tm="100000">
                                              <p:val>
                                                <p:strVal val="#ppt_h"/>
                                              </p:val>
                                            </p:tav>
                                          </p:tavLst>
                                        </p:anim>
                                        <p:animEffect transition="in" filter="fade">
                                          <p:cBhvr>
                                            <p:cTn id="27" dur="500"/>
                                            <p:tgtEl>
                                              <p:spTgt spid="49"/>
                                            </p:tgtEl>
                                          </p:cBhvr>
                                        </p:animEffect>
                                      </p:childTnLst>
                                    </p:cTn>
                                  </p:par>
                                  <p:par>
                                    <p:cTn id="28" presetID="53" presetClass="entr" presetSubtype="16" fill="hold" grpId="0" nodeType="withEffect">
                                      <p:stCondLst>
                                        <p:cond delay="400"/>
                                      </p:stCondLst>
                                      <p:childTnLst>
                                        <p:set>
                                          <p:cBhvr>
                                            <p:cTn id="29" dur="1" fill="hold">
                                              <p:stCondLst>
                                                <p:cond delay="0"/>
                                              </p:stCondLst>
                                            </p:cTn>
                                            <p:tgtEl>
                                              <p:spTgt spid="50"/>
                                            </p:tgtEl>
                                            <p:attrNameLst>
                                              <p:attrName>style.visibility</p:attrName>
                                            </p:attrNameLst>
                                          </p:cBhvr>
                                          <p:to>
                                            <p:strVal val="visible"/>
                                          </p:to>
                                        </p:set>
                                        <p:anim calcmode="lin" valueType="num">
                                          <p:cBhvr>
                                            <p:cTn id="30" dur="500" fill="hold"/>
                                            <p:tgtEl>
                                              <p:spTgt spid="50"/>
                                            </p:tgtEl>
                                            <p:attrNameLst>
                                              <p:attrName>ppt_w</p:attrName>
                                            </p:attrNameLst>
                                          </p:cBhvr>
                                          <p:tavLst>
                                            <p:tav tm="0">
                                              <p:val>
                                                <p:fltVal val="0"/>
                                              </p:val>
                                            </p:tav>
                                            <p:tav tm="100000">
                                              <p:val>
                                                <p:strVal val="#ppt_w"/>
                                              </p:val>
                                            </p:tav>
                                          </p:tavLst>
                                        </p:anim>
                                        <p:anim calcmode="lin" valueType="num">
                                          <p:cBhvr>
                                            <p:cTn id="31" dur="500" fill="hold"/>
                                            <p:tgtEl>
                                              <p:spTgt spid="50"/>
                                            </p:tgtEl>
                                            <p:attrNameLst>
                                              <p:attrName>ppt_h</p:attrName>
                                            </p:attrNameLst>
                                          </p:cBhvr>
                                          <p:tavLst>
                                            <p:tav tm="0">
                                              <p:val>
                                                <p:fltVal val="0"/>
                                              </p:val>
                                            </p:tav>
                                            <p:tav tm="100000">
                                              <p:val>
                                                <p:strVal val="#ppt_h"/>
                                              </p:val>
                                            </p:tav>
                                          </p:tavLst>
                                        </p:anim>
                                        <p:animEffect transition="in" filter="fade">
                                          <p:cBhvr>
                                            <p:cTn id="32" dur="500"/>
                                            <p:tgtEl>
                                              <p:spTgt spid="50"/>
                                            </p:tgtEl>
                                          </p:cBhvr>
                                        </p:animEffect>
                                      </p:childTnLst>
                                    </p:cTn>
                                  </p:par>
                                  <p:par>
                                    <p:cTn id="33" presetID="53" presetClass="entr" presetSubtype="16" fill="hold" nodeType="withEffect">
                                      <p:stCondLst>
                                        <p:cond delay="400"/>
                                      </p:stCondLst>
                                      <p:childTnLst>
                                        <p:set>
                                          <p:cBhvr>
                                            <p:cTn id="34" dur="1" fill="hold">
                                              <p:stCondLst>
                                                <p:cond delay="0"/>
                                              </p:stCondLst>
                                            </p:cTn>
                                            <p:tgtEl>
                                              <p:spTgt spid="51"/>
                                            </p:tgtEl>
                                            <p:attrNameLst>
                                              <p:attrName>style.visibility</p:attrName>
                                            </p:attrNameLst>
                                          </p:cBhvr>
                                          <p:to>
                                            <p:strVal val="visible"/>
                                          </p:to>
                                        </p:set>
                                        <p:anim calcmode="lin" valueType="num">
                                          <p:cBhvr>
                                            <p:cTn id="35" dur="500" fill="hold"/>
                                            <p:tgtEl>
                                              <p:spTgt spid="51"/>
                                            </p:tgtEl>
                                            <p:attrNameLst>
                                              <p:attrName>ppt_w</p:attrName>
                                            </p:attrNameLst>
                                          </p:cBhvr>
                                          <p:tavLst>
                                            <p:tav tm="0">
                                              <p:val>
                                                <p:fltVal val="0"/>
                                              </p:val>
                                            </p:tav>
                                            <p:tav tm="100000">
                                              <p:val>
                                                <p:strVal val="#ppt_w"/>
                                              </p:val>
                                            </p:tav>
                                          </p:tavLst>
                                        </p:anim>
                                        <p:anim calcmode="lin" valueType="num">
                                          <p:cBhvr>
                                            <p:cTn id="36" dur="500" fill="hold"/>
                                            <p:tgtEl>
                                              <p:spTgt spid="51"/>
                                            </p:tgtEl>
                                            <p:attrNameLst>
                                              <p:attrName>ppt_h</p:attrName>
                                            </p:attrNameLst>
                                          </p:cBhvr>
                                          <p:tavLst>
                                            <p:tav tm="0">
                                              <p:val>
                                                <p:fltVal val="0"/>
                                              </p:val>
                                            </p:tav>
                                            <p:tav tm="100000">
                                              <p:val>
                                                <p:strVal val="#ppt_h"/>
                                              </p:val>
                                            </p:tav>
                                          </p:tavLst>
                                        </p:anim>
                                        <p:animEffect transition="in" filter="fade">
                                          <p:cBhvr>
                                            <p:cTn id="37" dur="500"/>
                                            <p:tgtEl>
                                              <p:spTgt spid="51"/>
                                            </p:tgtEl>
                                          </p:cBhvr>
                                        </p:animEffect>
                                      </p:childTnLst>
                                    </p:cTn>
                                  </p:par>
                                  <p:par>
                                    <p:cTn id="38" presetID="53" presetClass="entr" presetSubtype="16" fill="hold" nodeType="withEffect">
                                      <p:stCondLst>
                                        <p:cond delay="200"/>
                                      </p:stCondLst>
                                      <p:childTnLst>
                                        <p:set>
                                          <p:cBhvr>
                                            <p:cTn id="39" dur="1" fill="hold">
                                              <p:stCondLst>
                                                <p:cond delay="0"/>
                                              </p:stCondLst>
                                            </p:cTn>
                                            <p:tgtEl>
                                              <p:spTgt spid="54"/>
                                            </p:tgtEl>
                                            <p:attrNameLst>
                                              <p:attrName>style.visibility</p:attrName>
                                            </p:attrNameLst>
                                          </p:cBhvr>
                                          <p:to>
                                            <p:strVal val="visible"/>
                                          </p:to>
                                        </p:set>
                                        <p:anim calcmode="lin" valueType="num">
                                          <p:cBhvr>
                                            <p:cTn id="40" dur="500" fill="hold"/>
                                            <p:tgtEl>
                                              <p:spTgt spid="54"/>
                                            </p:tgtEl>
                                            <p:attrNameLst>
                                              <p:attrName>ppt_w</p:attrName>
                                            </p:attrNameLst>
                                          </p:cBhvr>
                                          <p:tavLst>
                                            <p:tav tm="0">
                                              <p:val>
                                                <p:fltVal val="0"/>
                                              </p:val>
                                            </p:tav>
                                            <p:tav tm="100000">
                                              <p:val>
                                                <p:strVal val="#ppt_w"/>
                                              </p:val>
                                            </p:tav>
                                          </p:tavLst>
                                        </p:anim>
                                        <p:anim calcmode="lin" valueType="num">
                                          <p:cBhvr>
                                            <p:cTn id="41" dur="500" fill="hold"/>
                                            <p:tgtEl>
                                              <p:spTgt spid="54"/>
                                            </p:tgtEl>
                                            <p:attrNameLst>
                                              <p:attrName>ppt_h</p:attrName>
                                            </p:attrNameLst>
                                          </p:cBhvr>
                                          <p:tavLst>
                                            <p:tav tm="0">
                                              <p:val>
                                                <p:fltVal val="0"/>
                                              </p:val>
                                            </p:tav>
                                            <p:tav tm="100000">
                                              <p:val>
                                                <p:strVal val="#ppt_h"/>
                                              </p:val>
                                            </p:tav>
                                          </p:tavLst>
                                        </p:anim>
                                        <p:animEffect transition="in" filter="fade">
                                          <p:cBhvr>
                                            <p:cTn id="42" dur="500"/>
                                            <p:tgtEl>
                                              <p:spTgt spid="54"/>
                                            </p:tgtEl>
                                          </p:cBhvr>
                                        </p:animEffect>
                                      </p:childTnLst>
                                    </p:cTn>
                                  </p:par>
                                  <p:par>
                                    <p:cTn id="43" presetID="53" presetClass="entr" presetSubtype="16" fill="hold" nodeType="withEffect">
                                      <p:stCondLst>
                                        <p:cond delay="400"/>
                                      </p:stCondLst>
                                      <p:childTnLst>
                                        <p:set>
                                          <p:cBhvr>
                                            <p:cTn id="44" dur="1" fill="hold">
                                              <p:stCondLst>
                                                <p:cond delay="0"/>
                                              </p:stCondLst>
                                            </p:cTn>
                                            <p:tgtEl>
                                              <p:spTgt spid="57"/>
                                            </p:tgtEl>
                                            <p:attrNameLst>
                                              <p:attrName>style.visibility</p:attrName>
                                            </p:attrNameLst>
                                          </p:cBhvr>
                                          <p:to>
                                            <p:strVal val="visible"/>
                                          </p:to>
                                        </p:set>
                                        <p:anim calcmode="lin" valueType="num">
                                          <p:cBhvr>
                                            <p:cTn id="45" dur="500" fill="hold"/>
                                            <p:tgtEl>
                                              <p:spTgt spid="57"/>
                                            </p:tgtEl>
                                            <p:attrNameLst>
                                              <p:attrName>ppt_w</p:attrName>
                                            </p:attrNameLst>
                                          </p:cBhvr>
                                          <p:tavLst>
                                            <p:tav tm="0">
                                              <p:val>
                                                <p:fltVal val="0"/>
                                              </p:val>
                                            </p:tav>
                                            <p:tav tm="100000">
                                              <p:val>
                                                <p:strVal val="#ppt_w"/>
                                              </p:val>
                                            </p:tav>
                                          </p:tavLst>
                                        </p:anim>
                                        <p:anim calcmode="lin" valueType="num">
                                          <p:cBhvr>
                                            <p:cTn id="46" dur="500" fill="hold"/>
                                            <p:tgtEl>
                                              <p:spTgt spid="57"/>
                                            </p:tgtEl>
                                            <p:attrNameLst>
                                              <p:attrName>ppt_h</p:attrName>
                                            </p:attrNameLst>
                                          </p:cBhvr>
                                          <p:tavLst>
                                            <p:tav tm="0">
                                              <p:val>
                                                <p:fltVal val="0"/>
                                              </p:val>
                                            </p:tav>
                                            <p:tav tm="100000">
                                              <p:val>
                                                <p:strVal val="#ppt_h"/>
                                              </p:val>
                                            </p:tav>
                                          </p:tavLst>
                                        </p:anim>
                                        <p:animEffect transition="in" filter="fade">
                                          <p:cBhvr>
                                            <p:cTn id="47" dur="500"/>
                                            <p:tgtEl>
                                              <p:spTgt spid="57"/>
                                            </p:tgtEl>
                                          </p:cBhvr>
                                        </p:animEffect>
                                      </p:childTnLst>
                                    </p:cTn>
                                  </p:par>
                                  <p:par>
                                    <p:cTn id="48" presetID="53" presetClass="entr" presetSubtype="16" fill="hold" grpId="0" nodeType="withEffect">
                                      <p:stCondLst>
                                        <p:cond delay="400"/>
                                      </p:stCondLst>
                                      <p:childTnLst>
                                        <p:set>
                                          <p:cBhvr>
                                            <p:cTn id="49" dur="1" fill="hold">
                                              <p:stCondLst>
                                                <p:cond delay="0"/>
                                              </p:stCondLst>
                                            </p:cTn>
                                            <p:tgtEl>
                                              <p:spTgt spid="60"/>
                                            </p:tgtEl>
                                            <p:attrNameLst>
                                              <p:attrName>style.visibility</p:attrName>
                                            </p:attrNameLst>
                                          </p:cBhvr>
                                          <p:to>
                                            <p:strVal val="visible"/>
                                          </p:to>
                                        </p:set>
                                        <p:anim calcmode="lin" valueType="num">
                                          <p:cBhvr>
                                            <p:cTn id="50" dur="500" fill="hold"/>
                                            <p:tgtEl>
                                              <p:spTgt spid="60"/>
                                            </p:tgtEl>
                                            <p:attrNameLst>
                                              <p:attrName>ppt_w</p:attrName>
                                            </p:attrNameLst>
                                          </p:cBhvr>
                                          <p:tavLst>
                                            <p:tav tm="0">
                                              <p:val>
                                                <p:fltVal val="0"/>
                                              </p:val>
                                            </p:tav>
                                            <p:tav tm="100000">
                                              <p:val>
                                                <p:strVal val="#ppt_w"/>
                                              </p:val>
                                            </p:tav>
                                          </p:tavLst>
                                        </p:anim>
                                        <p:anim calcmode="lin" valueType="num">
                                          <p:cBhvr>
                                            <p:cTn id="51" dur="500" fill="hold"/>
                                            <p:tgtEl>
                                              <p:spTgt spid="60"/>
                                            </p:tgtEl>
                                            <p:attrNameLst>
                                              <p:attrName>ppt_h</p:attrName>
                                            </p:attrNameLst>
                                          </p:cBhvr>
                                          <p:tavLst>
                                            <p:tav tm="0">
                                              <p:val>
                                                <p:fltVal val="0"/>
                                              </p:val>
                                            </p:tav>
                                            <p:tav tm="100000">
                                              <p:val>
                                                <p:strVal val="#ppt_h"/>
                                              </p:val>
                                            </p:tav>
                                          </p:tavLst>
                                        </p:anim>
                                        <p:animEffect transition="in" filter="fade">
                                          <p:cBhvr>
                                            <p:cTn id="52" dur="500"/>
                                            <p:tgtEl>
                                              <p:spTgt spid="60"/>
                                            </p:tgtEl>
                                          </p:cBhvr>
                                        </p:animEffect>
                                      </p:childTnLst>
                                    </p:cTn>
                                  </p:par>
                                  <p:par>
                                    <p:cTn id="53" presetID="53" presetClass="entr" presetSubtype="16" fill="hold" grpId="0" nodeType="withEffect">
                                      <p:stCondLst>
                                        <p:cond delay="200"/>
                                      </p:stCondLst>
                                      <p:childTnLst>
                                        <p:set>
                                          <p:cBhvr>
                                            <p:cTn id="54" dur="1" fill="hold">
                                              <p:stCondLst>
                                                <p:cond delay="0"/>
                                              </p:stCondLst>
                                            </p:cTn>
                                            <p:tgtEl>
                                              <p:spTgt spid="61"/>
                                            </p:tgtEl>
                                            <p:attrNameLst>
                                              <p:attrName>style.visibility</p:attrName>
                                            </p:attrNameLst>
                                          </p:cBhvr>
                                          <p:to>
                                            <p:strVal val="visible"/>
                                          </p:to>
                                        </p:set>
                                        <p:anim calcmode="lin" valueType="num">
                                          <p:cBhvr>
                                            <p:cTn id="55" dur="500" fill="hold"/>
                                            <p:tgtEl>
                                              <p:spTgt spid="61"/>
                                            </p:tgtEl>
                                            <p:attrNameLst>
                                              <p:attrName>ppt_w</p:attrName>
                                            </p:attrNameLst>
                                          </p:cBhvr>
                                          <p:tavLst>
                                            <p:tav tm="0">
                                              <p:val>
                                                <p:fltVal val="0"/>
                                              </p:val>
                                            </p:tav>
                                            <p:tav tm="100000">
                                              <p:val>
                                                <p:strVal val="#ppt_w"/>
                                              </p:val>
                                            </p:tav>
                                          </p:tavLst>
                                        </p:anim>
                                        <p:anim calcmode="lin" valueType="num">
                                          <p:cBhvr>
                                            <p:cTn id="56" dur="500" fill="hold"/>
                                            <p:tgtEl>
                                              <p:spTgt spid="61"/>
                                            </p:tgtEl>
                                            <p:attrNameLst>
                                              <p:attrName>ppt_h</p:attrName>
                                            </p:attrNameLst>
                                          </p:cBhvr>
                                          <p:tavLst>
                                            <p:tav tm="0">
                                              <p:val>
                                                <p:fltVal val="0"/>
                                              </p:val>
                                            </p:tav>
                                            <p:tav tm="100000">
                                              <p:val>
                                                <p:strVal val="#ppt_h"/>
                                              </p:val>
                                            </p:tav>
                                          </p:tavLst>
                                        </p:anim>
                                        <p:animEffect transition="in" filter="fade">
                                          <p:cBhvr>
                                            <p:cTn id="57" dur="500"/>
                                            <p:tgtEl>
                                              <p:spTgt spid="61"/>
                                            </p:tgtEl>
                                          </p:cBhvr>
                                        </p:animEffect>
                                      </p:childTnLst>
                                    </p:cTn>
                                  </p:par>
                                  <p:par>
                                    <p:cTn id="58" presetID="22" presetClass="entr" presetSubtype="4" fill="hold" grpId="0" nodeType="withEffect">
                                      <p:stCondLst>
                                        <p:cond delay="0"/>
                                      </p:stCondLst>
                                      <p:iterate type="lt">
                                        <p:tmPct val="10000"/>
                                      </p:iterate>
                                      <p:childTnLst>
                                        <p:set>
                                          <p:cBhvr>
                                            <p:cTn id="59" dur="1" fill="hold">
                                              <p:stCondLst>
                                                <p:cond delay="0"/>
                                              </p:stCondLst>
                                            </p:cTn>
                                            <p:tgtEl>
                                              <p:spTgt spid="32"/>
                                            </p:tgtEl>
                                            <p:attrNameLst>
                                              <p:attrName>style.visibility</p:attrName>
                                            </p:attrNameLst>
                                          </p:cBhvr>
                                          <p:to>
                                            <p:strVal val="visible"/>
                                          </p:to>
                                        </p:set>
                                        <p:animEffect transition="in" filter="wipe(down)">
                                          <p:cBhvr>
                                            <p:cTn id="6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9" grpId="0" animBg="1"/>
          <p:bldP spid="50" grpId="0" animBg="1"/>
          <p:bldP spid="60" grpId="0" animBg="1"/>
          <p:bldP spid="6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accel="35000"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2000" fill="hold"/>
                                            <p:tgtEl>
                                              <p:spTgt spid="40"/>
                                            </p:tgtEl>
                                            <p:attrNameLst>
                                              <p:attrName>ppt_x</p:attrName>
                                            </p:attrNameLst>
                                          </p:cBhvr>
                                          <p:tavLst>
                                            <p:tav tm="0">
                                              <p:val>
                                                <p:strVal val="1+#ppt_w/2"/>
                                              </p:val>
                                            </p:tav>
                                            <p:tav tm="100000">
                                              <p:val>
                                                <p:strVal val="#ppt_x"/>
                                              </p:val>
                                            </p:tav>
                                          </p:tavLst>
                                        </p:anim>
                                        <p:anim calcmode="lin" valueType="num">
                                          <p:cBhvr additive="base">
                                            <p:cTn id="8" dur="2000" fill="hold"/>
                                            <p:tgtEl>
                                              <p:spTgt spid="40"/>
                                            </p:tgtEl>
                                            <p:attrNameLst>
                                              <p:attrName>ppt_y</p:attrName>
                                            </p:attrNameLst>
                                          </p:cBhvr>
                                          <p:tavLst>
                                            <p:tav tm="0">
                                              <p:val>
                                                <p:strVal val="0-#ppt_h/2"/>
                                              </p:val>
                                            </p:tav>
                                            <p:tav tm="100000">
                                              <p:val>
                                                <p:strVal val="#ppt_y"/>
                                              </p:val>
                                            </p:tav>
                                          </p:tavLst>
                                        </p:anim>
                                      </p:childTnLst>
                                    </p:cTn>
                                  </p:par>
                                  <p:par>
                                    <p:cTn id="9" presetID="2" presetClass="entr" presetSubtype="2" accel="35000"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2000" fill="hold"/>
                                            <p:tgtEl>
                                              <p:spTgt spid="43"/>
                                            </p:tgtEl>
                                            <p:attrNameLst>
                                              <p:attrName>ppt_x</p:attrName>
                                            </p:attrNameLst>
                                          </p:cBhvr>
                                          <p:tavLst>
                                            <p:tav tm="0">
                                              <p:val>
                                                <p:strVal val="1+#ppt_w/2"/>
                                              </p:val>
                                            </p:tav>
                                            <p:tav tm="100000">
                                              <p:val>
                                                <p:strVal val="#ppt_x"/>
                                              </p:val>
                                            </p:tav>
                                          </p:tavLst>
                                        </p:anim>
                                        <p:anim calcmode="lin" valueType="num">
                                          <p:cBhvr additive="base">
                                            <p:cTn id="12" dur="2000" fill="hold"/>
                                            <p:tgtEl>
                                              <p:spTgt spid="43"/>
                                            </p:tgtEl>
                                            <p:attrNameLst>
                                              <p:attrName>ppt_y</p:attrName>
                                            </p:attrNameLst>
                                          </p:cBhvr>
                                          <p:tavLst>
                                            <p:tav tm="0">
                                              <p:val>
                                                <p:strVal val="#ppt_y"/>
                                              </p:val>
                                            </p:tav>
                                            <p:tav tm="100000">
                                              <p:val>
                                                <p:strVal val="#ppt_y"/>
                                              </p:val>
                                            </p:tav>
                                          </p:tavLst>
                                        </p:anim>
                                      </p:childTnLst>
                                    </p:cTn>
                                  </p:par>
                                  <p:par>
                                    <p:cTn id="13" presetID="53" presetClass="entr" presetSubtype="16"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p:cTn id="15" dur="500" fill="hold"/>
                                            <p:tgtEl>
                                              <p:spTgt spid="33"/>
                                            </p:tgtEl>
                                            <p:attrNameLst>
                                              <p:attrName>ppt_w</p:attrName>
                                            </p:attrNameLst>
                                          </p:cBhvr>
                                          <p:tavLst>
                                            <p:tav tm="0">
                                              <p:val>
                                                <p:fltVal val="0"/>
                                              </p:val>
                                            </p:tav>
                                            <p:tav tm="100000">
                                              <p:val>
                                                <p:strVal val="#ppt_w"/>
                                              </p:val>
                                            </p:tav>
                                          </p:tavLst>
                                        </p:anim>
                                        <p:anim calcmode="lin" valueType="num">
                                          <p:cBhvr>
                                            <p:cTn id="16" dur="500" fill="hold"/>
                                            <p:tgtEl>
                                              <p:spTgt spid="33"/>
                                            </p:tgtEl>
                                            <p:attrNameLst>
                                              <p:attrName>ppt_h</p:attrName>
                                            </p:attrNameLst>
                                          </p:cBhvr>
                                          <p:tavLst>
                                            <p:tav tm="0">
                                              <p:val>
                                                <p:fltVal val="0"/>
                                              </p:val>
                                            </p:tav>
                                            <p:tav tm="100000">
                                              <p:val>
                                                <p:strVal val="#ppt_h"/>
                                              </p:val>
                                            </p:tav>
                                          </p:tavLst>
                                        </p:anim>
                                        <p:animEffect transition="in" filter="fade">
                                          <p:cBhvr>
                                            <p:cTn id="17" dur="500"/>
                                            <p:tgtEl>
                                              <p:spTgt spid="33"/>
                                            </p:tgtEl>
                                          </p:cBhvr>
                                        </p:animEffect>
                                      </p:childTnLst>
                                    </p:cTn>
                                  </p:par>
                                  <p:par>
                                    <p:cTn id="18" presetID="2" presetClass="entr" presetSubtype="3" accel="35000" fill="hold" nodeType="withEffect">
                                      <p:stCondLst>
                                        <p:cond delay="0"/>
                                      </p:stCondLst>
                                      <p:childTnLst>
                                        <p:set>
                                          <p:cBhvr>
                                            <p:cTn id="19" dur="1" fill="hold">
                                              <p:stCondLst>
                                                <p:cond delay="0"/>
                                              </p:stCondLst>
                                            </p:cTn>
                                            <p:tgtEl>
                                              <p:spTgt spid="46"/>
                                            </p:tgtEl>
                                            <p:attrNameLst>
                                              <p:attrName>style.visibility</p:attrName>
                                            </p:attrNameLst>
                                          </p:cBhvr>
                                          <p:to>
                                            <p:strVal val="visible"/>
                                          </p:to>
                                        </p:set>
                                        <p:anim calcmode="lin" valueType="num">
                                          <p:cBhvr additive="base">
                                            <p:cTn id="20" dur="2000" fill="hold"/>
                                            <p:tgtEl>
                                              <p:spTgt spid="46"/>
                                            </p:tgtEl>
                                            <p:attrNameLst>
                                              <p:attrName>ppt_x</p:attrName>
                                            </p:attrNameLst>
                                          </p:cBhvr>
                                          <p:tavLst>
                                            <p:tav tm="0">
                                              <p:val>
                                                <p:strVal val="1+#ppt_w/2"/>
                                              </p:val>
                                            </p:tav>
                                            <p:tav tm="100000">
                                              <p:val>
                                                <p:strVal val="#ppt_x"/>
                                              </p:val>
                                            </p:tav>
                                          </p:tavLst>
                                        </p:anim>
                                        <p:anim calcmode="lin" valueType="num">
                                          <p:cBhvr additive="base">
                                            <p:cTn id="21" dur="2000" fill="hold"/>
                                            <p:tgtEl>
                                              <p:spTgt spid="46"/>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49"/>
                                            </p:tgtEl>
                                            <p:attrNameLst>
                                              <p:attrName>style.visibility</p:attrName>
                                            </p:attrNameLst>
                                          </p:cBhvr>
                                          <p:to>
                                            <p:strVal val="visible"/>
                                          </p:to>
                                        </p:set>
                                        <p:anim calcmode="lin" valueType="num">
                                          <p:cBhvr>
                                            <p:cTn id="25" dur="500" fill="hold"/>
                                            <p:tgtEl>
                                              <p:spTgt spid="49"/>
                                            </p:tgtEl>
                                            <p:attrNameLst>
                                              <p:attrName>ppt_w</p:attrName>
                                            </p:attrNameLst>
                                          </p:cBhvr>
                                          <p:tavLst>
                                            <p:tav tm="0">
                                              <p:val>
                                                <p:fltVal val="0"/>
                                              </p:val>
                                            </p:tav>
                                            <p:tav tm="100000">
                                              <p:val>
                                                <p:strVal val="#ppt_w"/>
                                              </p:val>
                                            </p:tav>
                                          </p:tavLst>
                                        </p:anim>
                                        <p:anim calcmode="lin" valueType="num">
                                          <p:cBhvr>
                                            <p:cTn id="26" dur="500" fill="hold"/>
                                            <p:tgtEl>
                                              <p:spTgt spid="49"/>
                                            </p:tgtEl>
                                            <p:attrNameLst>
                                              <p:attrName>ppt_h</p:attrName>
                                            </p:attrNameLst>
                                          </p:cBhvr>
                                          <p:tavLst>
                                            <p:tav tm="0">
                                              <p:val>
                                                <p:fltVal val="0"/>
                                              </p:val>
                                            </p:tav>
                                            <p:tav tm="100000">
                                              <p:val>
                                                <p:strVal val="#ppt_h"/>
                                              </p:val>
                                            </p:tav>
                                          </p:tavLst>
                                        </p:anim>
                                        <p:animEffect transition="in" filter="fade">
                                          <p:cBhvr>
                                            <p:cTn id="27" dur="500"/>
                                            <p:tgtEl>
                                              <p:spTgt spid="49"/>
                                            </p:tgtEl>
                                          </p:cBhvr>
                                        </p:animEffect>
                                      </p:childTnLst>
                                    </p:cTn>
                                  </p:par>
                                  <p:par>
                                    <p:cTn id="28" presetID="53" presetClass="entr" presetSubtype="16" fill="hold" grpId="0" nodeType="withEffect">
                                      <p:stCondLst>
                                        <p:cond delay="400"/>
                                      </p:stCondLst>
                                      <p:childTnLst>
                                        <p:set>
                                          <p:cBhvr>
                                            <p:cTn id="29" dur="1" fill="hold">
                                              <p:stCondLst>
                                                <p:cond delay="0"/>
                                              </p:stCondLst>
                                            </p:cTn>
                                            <p:tgtEl>
                                              <p:spTgt spid="50"/>
                                            </p:tgtEl>
                                            <p:attrNameLst>
                                              <p:attrName>style.visibility</p:attrName>
                                            </p:attrNameLst>
                                          </p:cBhvr>
                                          <p:to>
                                            <p:strVal val="visible"/>
                                          </p:to>
                                        </p:set>
                                        <p:anim calcmode="lin" valueType="num">
                                          <p:cBhvr>
                                            <p:cTn id="30" dur="500" fill="hold"/>
                                            <p:tgtEl>
                                              <p:spTgt spid="50"/>
                                            </p:tgtEl>
                                            <p:attrNameLst>
                                              <p:attrName>ppt_w</p:attrName>
                                            </p:attrNameLst>
                                          </p:cBhvr>
                                          <p:tavLst>
                                            <p:tav tm="0">
                                              <p:val>
                                                <p:fltVal val="0"/>
                                              </p:val>
                                            </p:tav>
                                            <p:tav tm="100000">
                                              <p:val>
                                                <p:strVal val="#ppt_w"/>
                                              </p:val>
                                            </p:tav>
                                          </p:tavLst>
                                        </p:anim>
                                        <p:anim calcmode="lin" valueType="num">
                                          <p:cBhvr>
                                            <p:cTn id="31" dur="500" fill="hold"/>
                                            <p:tgtEl>
                                              <p:spTgt spid="50"/>
                                            </p:tgtEl>
                                            <p:attrNameLst>
                                              <p:attrName>ppt_h</p:attrName>
                                            </p:attrNameLst>
                                          </p:cBhvr>
                                          <p:tavLst>
                                            <p:tav tm="0">
                                              <p:val>
                                                <p:fltVal val="0"/>
                                              </p:val>
                                            </p:tav>
                                            <p:tav tm="100000">
                                              <p:val>
                                                <p:strVal val="#ppt_h"/>
                                              </p:val>
                                            </p:tav>
                                          </p:tavLst>
                                        </p:anim>
                                        <p:animEffect transition="in" filter="fade">
                                          <p:cBhvr>
                                            <p:cTn id="32" dur="500"/>
                                            <p:tgtEl>
                                              <p:spTgt spid="50"/>
                                            </p:tgtEl>
                                          </p:cBhvr>
                                        </p:animEffect>
                                      </p:childTnLst>
                                    </p:cTn>
                                  </p:par>
                                  <p:par>
                                    <p:cTn id="33" presetID="53" presetClass="entr" presetSubtype="16" fill="hold" nodeType="withEffect">
                                      <p:stCondLst>
                                        <p:cond delay="400"/>
                                      </p:stCondLst>
                                      <p:childTnLst>
                                        <p:set>
                                          <p:cBhvr>
                                            <p:cTn id="34" dur="1" fill="hold">
                                              <p:stCondLst>
                                                <p:cond delay="0"/>
                                              </p:stCondLst>
                                            </p:cTn>
                                            <p:tgtEl>
                                              <p:spTgt spid="51"/>
                                            </p:tgtEl>
                                            <p:attrNameLst>
                                              <p:attrName>style.visibility</p:attrName>
                                            </p:attrNameLst>
                                          </p:cBhvr>
                                          <p:to>
                                            <p:strVal val="visible"/>
                                          </p:to>
                                        </p:set>
                                        <p:anim calcmode="lin" valueType="num">
                                          <p:cBhvr>
                                            <p:cTn id="35" dur="500" fill="hold"/>
                                            <p:tgtEl>
                                              <p:spTgt spid="51"/>
                                            </p:tgtEl>
                                            <p:attrNameLst>
                                              <p:attrName>ppt_w</p:attrName>
                                            </p:attrNameLst>
                                          </p:cBhvr>
                                          <p:tavLst>
                                            <p:tav tm="0">
                                              <p:val>
                                                <p:fltVal val="0"/>
                                              </p:val>
                                            </p:tav>
                                            <p:tav tm="100000">
                                              <p:val>
                                                <p:strVal val="#ppt_w"/>
                                              </p:val>
                                            </p:tav>
                                          </p:tavLst>
                                        </p:anim>
                                        <p:anim calcmode="lin" valueType="num">
                                          <p:cBhvr>
                                            <p:cTn id="36" dur="500" fill="hold"/>
                                            <p:tgtEl>
                                              <p:spTgt spid="51"/>
                                            </p:tgtEl>
                                            <p:attrNameLst>
                                              <p:attrName>ppt_h</p:attrName>
                                            </p:attrNameLst>
                                          </p:cBhvr>
                                          <p:tavLst>
                                            <p:tav tm="0">
                                              <p:val>
                                                <p:fltVal val="0"/>
                                              </p:val>
                                            </p:tav>
                                            <p:tav tm="100000">
                                              <p:val>
                                                <p:strVal val="#ppt_h"/>
                                              </p:val>
                                            </p:tav>
                                          </p:tavLst>
                                        </p:anim>
                                        <p:animEffect transition="in" filter="fade">
                                          <p:cBhvr>
                                            <p:cTn id="37" dur="500"/>
                                            <p:tgtEl>
                                              <p:spTgt spid="51"/>
                                            </p:tgtEl>
                                          </p:cBhvr>
                                        </p:animEffect>
                                      </p:childTnLst>
                                    </p:cTn>
                                  </p:par>
                                  <p:par>
                                    <p:cTn id="38" presetID="53" presetClass="entr" presetSubtype="16" fill="hold" nodeType="withEffect">
                                      <p:stCondLst>
                                        <p:cond delay="200"/>
                                      </p:stCondLst>
                                      <p:childTnLst>
                                        <p:set>
                                          <p:cBhvr>
                                            <p:cTn id="39" dur="1" fill="hold">
                                              <p:stCondLst>
                                                <p:cond delay="0"/>
                                              </p:stCondLst>
                                            </p:cTn>
                                            <p:tgtEl>
                                              <p:spTgt spid="54"/>
                                            </p:tgtEl>
                                            <p:attrNameLst>
                                              <p:attrName>style.visibility</p:attrName>
                                            </p:attrNameLst>
                                          </p:cBhvr>
                                          <p:to>
                                            <p:strVal val="visible"/>
                                          </p:to>
                                        </p:set>
                                        <p:anim calcmode="lin" valueType="num">
                                          <p:cBhvr>
                                            <p:cTn id="40" dur="500" fill="hold"/>
                                            <p:tgtEl>
                                              <p:spTgt spid="54"/>
                                            </p:tgtEl>
                                            <p:attrNameLst>
                                              <p:attrName>ppt_w</p:attrName>
                                            </p:attrNameLst>
                                          </p:cBhvr>
                                          <p:tavLst>
                                            <p:tav tm="0">
                                              <p:val>
                                                <p:fltVal val="0"/>
                                              </p:val>
                                            </p:tav>
                                            <p:tav tm="100000">
                                              <p:val>
                                                <p:strVal val="#ppt_w"/>
                                              </p:val>
                                            </p:tav>
                                          </p:tavLst>
                                        </p:anim>
                                        <p:anim calcmode="lin" valueType="num">
                                          <p:cBhvr>
                                            <p:cTn id="41" dur="500" fill="hold"/>
                                            <p:tgtEl>
                                              <p:spTgt spid="54"/>
                                            </p:tgtEl>
                                            <p:attrNameLst>
                                              <p:attrName>ppt_h</p:attrName>
                                            </p:attrNameLst>
                                          </p:cBhvr>
                                          <p:tavLst>
                                            <p:tav tm="0">
                                              <p:val>
                                                <p:fltVal val="0"/>
                                              </p:val>
                                            </p:tav>
                                            <p:tav tm="100000">
                                              <p:val>
                                                <p:strVal val="#ppt_h"/>
                                              </p:val>
                                            </p:tav>
                                          </p:tavLst>
                                        </p:anim>
                                        <p:animEffect transition="in" filter="fade">
                                          <p:cBhvr>
                                            <p:cTn id="42" dur="500"/>
                                            <p:tgtEl>
                                              <p:spTgt spid="54"/>
                                            </p:tgtEl>
                                          </p:cBhvr>
                                        </p:animEffect>
                                      </p:childTnLst>
                                    </p:cTn>
                                  </p:par>
                                  <p:par>
                                    <p:cTn id="43" presetID="53" presetClass="entr" presetSubtype="16" fill="hold" nodeType="withEffect">
                                      <p:stCondLst>
                                        <p:cond delay="400"/>
                                      </p:stCondLst>
                                      <p:childTnLst>
                                        <p:set>
                                          <p:cBhvr>
                                            <p:cTn id="44" dur="1" fill="hold">
                                              <p:stCondLst>
                                                <p:cond delay="0"/>
                                              </p:stCondLst>
                                            </p:cTn>
                                            <p:tgtEl>
                                              <p:spTgt spid="57"/>
                                            </p:tgtEl>
                                            <p:attrNameLst>
                                              <p:attrName>style.visibility</p:attrName>
                                            </p:attrNameLst>
                                          </p:cBhvr>
                                          <p:to>
                                            <p:strVal val="visible"/>
                                          </p:to>
                                        </p:set>
                                        <p:anim calcmode="lin" valueType="num">
                                          <p:cBhvr>
                                            <p:cTn id="45" dur="500" fill="hold"/>
                                            <p:tgtEl>
                                              <p:spTgt spid="57"/>
                                            </p:tgtEl>
                                            <p:attrNameLst>
                                              <p:attrName>ppt_w</p:attrName>
                                            </p:attrNameLst>
                                          </p:cBhvr>
                                          <p:tavLst>
                                            <p:tav tm="0">
                                              <p:val>
                                                <p:fltVal val="0"/>
                                              </p:val>
                                            </p:tav>
                                            <p:tav tm="100000">
                                              <p:val>
                                                <p:strVal val="#ppt_w"/>
                                              </p:val>
                                            </p:tav>
                                          </p:tavLst>
                                        </p:anim>
                                        <p:anim calcmode="lin" valueType="num">
                                          <p:cBhvr>
                                            <p:cTn id="46" dur="500" fill="hold"/>
                                            <p:tgtEl>
                                              <p:spTgt spid="57"/>
                                            </p:tgtEl>
                                            <p:attrNameLst>
                                              <p:attrName>ppt_h</p:attrName>
                                            </p:attrNameLst>
                                          </p:cBhvr>
                                          <p:tavLst>
                                            <p:tav tm="0">
                                              <p:val>
                                                <p:fltVal val="0"/>
                                              </p:val>
                                            </p:tav>
                                            <p:tav tm="100000">
                                              <p:val>
                                                <p:strVal val="#ppt_h"/>
                                              </p:val>
                                            </p:tav>
                                          </p:tavLst>
                                        </p:anim>
                                        <p:animEffect transition="in" filter="fade">
                                          <p:cBhvr>
                                            <p:cTn id="47" dur="500"/>
                                            <p:tgtEl>
                                              <p:spTgt spid="57"/>
                                            </p:tgtEl>
                                          </p:cBhvr>
                                        </p:animEffect>
                                      </p:childTnLst>
                                    </p:cTn>
                                  </p:par>
                                  <p:par>
                                    <p:cTn id="48" presetID="53" presetClass="entr" presetSubtype="16" fill="hold" grpId="0" nodeType="withEffect">
                                      <p:stCondLst>
                                        <p:cond delay="400"/>
                                      </p:stCondLst>
                                      <p:childTnLst>
                                        <p:set>
                                          <p:cBhvr>
                                            <p:cTn id="49" dur="1" fill="hold">
                                              <p:stCondLst>
                                                <p:cond delay="0"/>
                                              </p:stCondLst>
                                            </p:cTn>
                                            <p:tgtEl>
                                              <p:spTgt spid="60"/>
                                            </p:tgtEl>
                                            <p:attrNameLst>
                                              <p:attrName>style.visibility</p:attrName>
                                            </p:attrNameLst>
                                          </p:cBhvr>
                                          <p:to>
                                            <p:strVal val="visible"/>
                                          </p:to>
                                        </p:set>
                                        <p:anim calcmode="lin" valueType="num">
                                          <p:cBhvr>
                                            <p:cTn id="50" dur="500" fill="hold"/>
                                            <p:tgtEl>
                                              <p:spTgt spid="60"/>
                                            </p:tgtEl>
                                            <p:attrNameLst>
                                              <p:attrName>ppt_w</p:attrName>
                                            </p:attrNameLst>
                                          </p:cBhvr>
                                          <p:tavLst>
                                            <p:tav tm="0">
                                              <p:val>
                                                <p:fltVal val="0"/>
                                              </p:val>
                                            </p:tav>
                                            <p:tav tm="100000">
                                              <p:val>
                                                <p:strVal val="#ppt_w"/>
                                              </p:val>
                                            </p:tav>
                                          </p:tavLst>
                                        </p:anim>
                                        <p:anim calcmode="lin" valueType="num">
                                          <p:cBhvr>
                                            <p:cTn id="51" dur="500" fill="hold"/>
                                            <p:tgtEl>
                                              <p:spTgt spid="60"/>
                                            </p:tgtEl>
                                            <p:attrNameLst>
                                              <p:attrName>ppt_h</p:attrName>
                                            </p:attrNameLst>
                                          </p:cBhvr>
                                          <p:tavLst>
                                            <p:tav tm="0">
                                              <p:val>
                                                <p:fltVal val="0"/>
                                              </p:val>
                                            </p:tav>
                                            <p:tav tm="100000">
                                              <p:val>
                                                <p:strVal val="#ppt_h"/>
                                              </p:val>
                                            </p:tav>
                                          </p:tavLst>
                                        </p:anim>
                                        <p:animEffect transition="in" filter="fade">
                                          <p:cBhvr>
                                            <p:cTn id="52" dur="500"/>
                                            <p:tgtEl>
                                              <p:spTgt spid="60"/>
                                            </p:tgtEl>
                                          </p:cBhvr>
                                        </p:animEffect>
                                      </p:childTnLst>
                                    </p:cTn>
                                  </p:par>
                                  <p:par>
                                    <p:cTn id="53" presetID="53" presetClass="entr" presetSubtype="16" fill="hold" grpId="0" nodeType="withEffect">
                                      <p:stCondLst>
                                        <p:cond delay="200"/>
                                      </p:stCondLst>
                                      <p:childTnLst>
                                        <p:set>
                                          <p:cBhvr>
                                            <p:cTn id="54" dur="1" fill="hold">
                                              <p:stCondLst>
                                                <p:cond delay="0"/>
                                              </p:stCondLst>
                                            </p:cTn>
                                            <p:tgtEl>
                                              <p:spTgt spid="61"/>
                                            </p:tgtEl>
                                            <p:attrNameLst>
                                              <p:attrName>style.visibility</p:attrName>
                                            </p:attrNameLst>
                                          </p:cBhvr>
                                          <p:to>
                                            <p:strVal val="visible"/>
                                          </p:to>
                                        </p:set>
                                        <p:anim calcmode="lin" valueType="num">
                                          <p:cBhvr>
                                            <p:cTn id="55" dur="500" fill="hold"/>
                                            <p:tgtEl>
                                              <p:spTgt spid="61"/>
                                            </p:tgtEl>
                                            <p:attrNameLst>
                                              <p:attrName>ppt_w</p:attrName>
                                            </p:attrNameLst>
                                          </p:cBhvr>
                                          <p:tavLst>
                                            <p:tav tm="0">
                                              <p:val>
                                                <p:fltVal val="0"/>
                                              </p:val>
                                            </p:tav>
                                            <p:tav tm="100000">
                                              <p:val>
                                                <p:strVal val="#ppt_w"/>
                                              </p:val>
                                            </p:tav>
                                          </p:tavLst>
                                        </p:anim>
                                        <p:anim calcmode="lin" valueType="num">
                                          <p:cBhvr>
                                            <p:cTn id="56" dur="500" fill="hold"/>
                                            <p:tgtEl>
                                              <p:spTgt spid="61"/>
                                            </p:tgtEl>
                                            <p:attrNameLst>
                                              <p:attrName>ppt_h</p:attrName>
                                            </p:attrNameLst>
                                          </p:cBhvr>
                                          <p:tavLst>
                                            <p:tav tm="0">
                                              <p:val>
                                                <p:fltVal val="0"/>
                                              </p:val>
                                            </p:tav>
                                            <p:tav tm="100000">
                                              <p:val>
                                                <p:strVal val="#ppt_h"/>
                                              </p:val>
                                            </p:tav>
                                          </p:tavLst>
                                        </p:anim>
                                        <p:animEffect transition="in" filter="fade">
                                          <p:cBhvr>
                                            <p:cTn id="57" dur="500"/>
                                            <p:tgtEl>
                                              <p:spTgt spid="61"/>
                                            </p:tgtEl>
                                          </p:cBhvr>
                                        </p:animEffect>
                                      </p:childTnLst>
                                    </p:cTn>
                                  </p:par>
                                  <p:par>
                                    <p:cTn id="58" presetID="22" presetClass="entr" presetSubtype="4" fill="hold" grpId="0" nodeType="withEffect">
                                      <p:stCondLst>
                                        <p:cond delay="0"/>
                                      </p:stCondLst>
                                      <p:iterate type="lt">
                                        <p:tmPct val="10000"/>
                                      </p:iterate>
                                      <p:childTnLst>
                                        <p:set>
                                          <p:cBhvr>
                                            <p:cTn id="59" dur="1" fill="hold">
                                              <p:stCondLst>
                                                <p:cond delay="0"/>
                                              </p:stCondLst>
                                            </p:cTn>
                                            <p:tgtEl>
                                              <p:spTgt spid="32"/>
                                            </p:tgtEl>
                                            <p:attrNameLst>
                                              <p:attrName>style.visibility</p:attrName>
                                            </p:attrNameLst>
                                          </p:cBhvr>
                                          <p:to>
                                            <p:strVal val="visible"/>
                                          </p:to>
                                        </p:set>
                                        <p:animEffect transition="in" filter="wipe(down)">
                                          <p:cBhvr>
                                            <p:cTn id="6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9" grpId="0" animBg="1"/>
          <p:bldP spid="50" grpId="0" animBg="1"/>
          <p:bldP spid="60" grpId="0" animBg="1"/>
          <p:bldP spid="61"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3531140" y="527699"/>
            <a:ext cx="5369671" cy="4499052"/>
          </a:xfrm>
          <a:prstGeom prst="rect">
            <a:avLst/>
          </a:prstGeom>
        </p:spPr>
        <p:txBody>
          <a:bodyPr wrap="square">
            <a:spAutoFit/>
          </a:bodyPr>
          <a:lstStyle/>
          <a:p>
            <a:pPr algn="r" rtl="1">
              <a:lnSpc>
                <a:spcPct val="107000"/>
              </a:lnSpc>
              <a:spcAft>
                <a:spcPts val="800"/>
              </a:spcAft>
            </a:pPr>
            <a:r>
              <a:rPr lang="ar-SA" sz="1600" dirty="0">
                <a:latin typeface="Calibri" panose="020F0502020204030204" pitchFamily="34" charset="0"/>
                <a:ea typeface="Calibri" panose="020F0502020204030204" pitchFamily="34" charset="0"/>
              </a:rPr>
              <a:t>وعند البحث عن حل للمشكلة تعرفت على جهاز</a:t>
            </a:r>
            <a:r>
              <a:rPr lang="ar-SA" sz="900" dirty="0">
                <a:latin typeface="Calibri" panose="020F0502020204030204" pitchFamily="34" charset="0"/>
                <a:ea typeface="Calibri" panose="020F0502020204030204" pitchFamily="34" charset="0"/>
              </a:rPr>
              <a:t> </a:t>
            </a:r>
            <a:r>
              <a:rPr lang="en-US" sz="1600" dirty="0">
                <a:latin typeface="Calibri" panose="020F0502020204030204" pitchFamily="34" charset="0"/>
                <a:ea typeface="Calibri" panose="020F0502020204030204" pitchFamily="34" charset="0"/>
                <a:cs typeface="Arial" panose="020B0604020202020204" pitchFamily="34" charset="0"/>
              </a:rPr>
              <a:t>Osmo Base and Mirror</a:t>
            </a:r>
            <a:r>
              <a:rPr lang="en-US" sz="1600" dirty="0">
                <a:latin typeface="Arial" panose="020B0604020202020204" pitchFamily="34" charset="0"/>
                <a:ea typeface="Calibri" panose="020F0502020204030204" pitchFamily="34" charset="0"/>
                <a:cs typeface="Arial" panose="020B0604020202020204" pitchFamily="34" charset="0"/>
              </a:rPr>
              <a:t> </a:t>
            </a:r>
            <a:endParaRPr lang="en-US" sz="9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600" dirty="0">
                <a:latin typeface="Calibri" panose="020F0502020204030204" pitchFamily="34" charset="0"/>
                <a:ea typeface="Calibri" panose="020F0502020204030204" pitchFamily="34" charset="0"/>
              </a:rPr>
              <a:t>من شركة </a:t>
            </a:r>
            <a:r>
              <a:rPr lang="en-US" sz="1600" dirty="0">
                <a:latin typeface="Calibri" panose="020F0502020204030204" pitchFamily="34" charset="0"/>
                <a:ea typeface="Calibri" panose="020F0502020204030204" pitchFamily="34" charset="0"/>
                <a:cs typeface="Arial" panose="020B0604020202020204" pitchFamily="34" charset="0"/>
              </a:rPr>
              <a:t>Osmo</a:t>
            </a:r>
            <a:r>
              <a:rPr lang="ar-SA" sz="1600" dirty="0">
                <a:latin typeface="Calibri" panose="020F0502020204030204" pitchFamily="34" charset="0"/>
                <a:ea typeface="Calibri" panose="020F0502020204030204" pitchFamily="34" charset="0"/>
              </a:rPr>
              <a:t> تم تطويره للأطفال كجهاز تعليمي ترفيهي يرّكب على أجهزة الايباد. </a:t>
            </a:r>
          </a:p>
          <a:p>
            <a:pPr algn="r" rtl="1">
              <a:lnSpc>
                <a:spcPct val="107000"/>
              </a:lnSpc>
              <a:spcAft>
                <a:spcPts val="800"/>
              </a:spcAft>
            </a:pPr>
            <a:r>
              <a:rPr lang="ar-SA" sz="1600" dirty="0">
                <a:latin typeface="Calibri" panose="020F0502020204030204" pitchFamily="34" charset="0"/>
                <a:ea typeface="Calibri" panose="020F0502020204030204" pitchFamily="34" charset="0"/>
              </a:rPr>
              <a:t>واستجابة للطلبات العاجلة من قبل المعلمين الذين يبحثون عن الأداة المناسبة للتدريس في بيئة التعلم عن بعد أو عبر الإنترنت</a:t>
            </a:r>
            <a:endParaRPr lang="en-US" sz="1600" dirty="0">
              <a:latin typeface="Calibri" panose="020F0502020204030204" pitchFamily="34" charset="0"/>
              <a:ea typeface="Calibri" panose="020F0502020204030204" pitchFamily="34" charset="0"/>
            </a:endParaRPr>
          </a:p>
          <a:p>
            <a:pPr algn="r" rtl="1">
              <a:lnSpc>
                <a:spcPct val="107000"/>
              </a:lnSpc>
              <a:spcAft>
                <a:spcPts val="800"/>
              </a:spcAft>
            </a:pPr>
            <a:r>
              <a:rPr lang="ar-SA" sz="1600" dirty="0">
                <a:latin typeface="Calibri" panose="020F0502020204030204" pitchFamily="34" charset="0"/>
                <a:ea typeface="Calibri" panose="020F0502020204030204" pitchFamily="34" charset="0"/>
              </a:rPr>
              <a:t>أعلنت شركة </a:t>
            </a:r>
            <a:r>
              <a:rPr lang="en-US" sz="1600" dirty="0">
                <a:latin typeface="Calibri" panose="020F0502020204030204" pitchFamily="34" charset="0"/>
                <a:ea typeface="Calibri" panose="020F0502020204030204" pitchFamily="34" charset="0"/>
              </a:rPr>
              <a:t>Osmo</a:t>
            </a:r>
            <a:r>
              <a:rPr lang="ar-SA" sz="1600" dirty="0">
                <a:latin typeface="Calibri" panose="020F0502020204030204" pitchFamily="34" charset="0"/>
                <a:ea typeface="Calibri" panose="020F0502020204030204" pitchFamily="34" charset="0"/>
              </a:rPr>
              <a:t> عن إصدار برنامج </a:t>
            </a:r>
            <a:r>
              <a:rPr lang="en-US" sz="1600" dirty="0">
                <a:latin typeface="Calibri" panose="020F0502020204030204" pitchFamily="34" charset="0"/>
                <a:ea typeface="Calibri" panose="020F0502020204030204" pitchFamily="34" charset="0"/>
              </a:rPr>
              <a:t>Osmo Projector</a:t>
            </a:r>
            <a:r>
              <a:rPr lang="ar-SA" sz="1600" dirty="0">
                <a:latin typeface="Calibri" panose="020F0502020204030204" pitchFamily="34" charset="0"/>
                <a:ea typeface="Calibri" panose="020F0502020204030204" pitchFamily="34" charset="0"/>
              </a:rPr>
              <a:t> .</a:t>
            </a:r>
            <a:endParaRPr lang="en-US" sz="1600" dirty="0">
              <a:latin typeface="Calibri" panose="020F0502020204030204" pitchFamily="34" charset="0"/>
              <a:ea typeface="Calibri" panose="020F0502020204030204" pitchFamily="34" charset="0"/>
            </a:endParaRPr>
          </a:p>
          <a:p>
            <a:pPr algn="r" rtl="1">
              <a:lnSpc>
                <a:spcPct val="107000"/>
              </a:lnSpc>
              <a:spcAft>
                <a:spcPts val="800"/>
              </a:spcAft>
            </a:pPr>
            <a:r>
              <a:rPr lang="ar-SA" sz="1600" dirty="0">
                <a:latin typeface="Calibri" panose="020F0502020204030204" pitchFamily="34" charset="0"/>
                <a:ea typeface="Calibri" panose="020F0502020204030204" pitchFamily="34" charset="0"/>
              </a:rPr>
              <a:t> يتوافق مع جهاز العرض </a:t>
            </a:r>
            <a:r>
              <a:rPr lang="en-US" sz="1600" dirty="0">
                <a:latin typeface="Calibri" panose="020F0502020204030204" pitchFamily="34" charset="0"/>
                <a:ea typeface="Calibri" panose="020F0502020204030204" pitchFamily="34" charset="0"/>
              </a:rPr>
              <a:t>Osmo Base and Mirror</a:t>
            </a:r>
            <a:r>
              <a:rPr lang="ar-SA" sz="1600" dirty="0">
                <a:latin typeface="Calibri" panose="020F0502020204030204" pitchFamily="34" charset="0"/>
                <a:ea typeface="Calibri" panose="020F0502020204030204" pitchFamily="34" charset="0"/>
              </a:rPr>
              <a:t> ، مما يساعد المعلمين على عرض ملاحظاتهم المكتوبة أو تطبيقاتهم العملية وعرضهم للمجسمات على الشاشة مباشرة خلال شرح الدرس بمظهر احترافي أو خلال الدروس المسجلة بسعر لا يتجاوز ال </a:t>
            </a:r>
            <a:r>
              <a:rPr lang="en-US" sz="1600" dirty="0">
                <a:latin typeface="Calibri" panose="020F0502020204030204" pitchFamily="34" charset="0"/>
                <a:ea typeface="Calibri" panose="020F0502020204030204" pitchFamily="34" charset="0"/>
              </a:rPr>
              <a:t>40 </a:t>
            </a:r>
            <a:r>
              <a:rPr lang="ar-SA" sz="1600" dirty="0">
                <a:latin typeface="Calibri" panose="020F0502020204030204" pitchFamily="34" charset="0"/>
                <a:ea typeface="Calibri" panose="020F0502020204030204" pitchFamily="34" charset="0"/>
              </a:rPr>
              <a:t>$ .</a:t>
            </a:r>
          </a:p>
          <a:p>
            <a:pPr algn="r" rtl="1">
              <a:lnSpc>
                <a:spcPct val="107000"/>
              </a:lnSpc>
              <a:spcAft>
                <a:spcPts val="800"/>
              </a:spcAft>
            </a:pPr>
            <a:r>
              <a:rPr lang="ar-SA" sz="1600" dirty="0"/>
              <a:t>ونظرا لقلة المحتوى العربي لمميزات وطريقة استخدام الجهاز كان لابد من تصميم هذا العرض لتقديم شرح متكامل باللغة العربية .</a:t>
            </a:r>
            <a:endParaRPr lang="en-US" sz="1600" dirty="0"/>
          </a:p>
          <a:p>
            <a:pPr algn="r" rtl="1">
              <a:lnSpc>
                <a:spcPct val="107000"/>
              </a:lnSpc>
              <a:spcAft>
                <a:spcPts val="800"/>
              </a:spcAft>
            </a:pPr>
            <a:endParaRPr lang="en-US" sz="1600" dirty="0">
              <a:latin typeface="Calibri" panose="020F0502020204030204" pitchFamily="34" charset="0"/>
              <a:ea typeface="Calibri" panose="020F0502020204030204" pitchFamily="34" charset="0"/>
            </a:endParaRPr>
          </a:p>
          <a:p>
            <a:pPr algn="r" rtl="1">
              <a:lnSpc>
                <a:spcPct val="107000"/>
              </a:lnSpc>
              <a:spcAft>
                <a:spcPts val="800"/>
              </a:spcAft>
            </a:pPr>
            <a:endParaRPr lang="en-US" sz="1600" dirty="0">
              <a:latin typeface="Calibri" panose="020F0502020204030204" pitchFamily="34" charset="0"/>
              <a:ea typeface="Calibri" panose="020F0502020204030204" pitchFamily="34" charset="0"/>
            </a:endParaRPr>
          </a:p>
        </p:txBody>
      </p:sp>
      <p:pic>
        <p:nvPicPr>
          <p:cNvPr id="13" name="صورة 12"/>
          <p:cNvPicPr/>
          <p:nvPr/>
        </p:nvPicPr>
        <p:blipFill rotWithShape="1">
          <a:blip r:embed="rId3" cstate="print">
            <a:extLst>
              <a:ext uri="{28A0092B-C50C-407E-A947-70E740481C1C}">
                <a14:useLocalDpi xmlns:a14="http://schemas.microsoft.com/office/drawing/2010/main" val="0"/>
              </a:ext>
            </a:extLst>
          </a:blip>
          <a:srcRect t="14008"/>
          <a:stretch/>
        </p:blipFill>
        <p:spPr bwMode="auto">
          <a:xfrm>
            <a:off x="651754" y="943583"/>
            <a:ext cx="1844106" cy="2013626"/>
          </a:xfrm>
          <a:prstGeom prst="rect">
            <a:avLst/>
          </a:prstGeom>
          <a:noFill/>
          <a:ln>
            <a:noFill/>
          </a:ln>
          <a:extLst>
            <a:ext uri="{53640926-AAD7-44D8-BBD7-CCE9431645EC}">
              <a14:shadowObscured xmlns:a14="http://schemas.microsoft.com/office/drawing/2010/main"/>
            </a:ext>
          </a:extLst>
        </p:spPr>
      </p:pic>
      <p:grpSp>
        <p:nvGrpSpPr>
          <p:cNvPr id="20" name="组合 11"/>
          <p:cNvGrpSpPr/>
          <p:nvPr/>
        </p:nvGrpSpPr>
        <p:grpSpPr>
          <a:xfrm>
            <a:off x="535412" y="3194991"/>
            <a:ext cx="611909" cy="569612"/>
            <a:chOff x="304800" y="673100"/>
            <a:chExt cx="4000500" cy="4000500"/>
          </a:xfrm>
          <a:effectLst>
            <a:outerShdw blurRad="444500" dist="254000" dir="8100000" algn="tr" rotWithShape="0">
              <a:prstClr val="black">
                <a:alpha val="50000"/>
              </a:prstClr>
            </a:outerShdw>
          </a:effectLst>
        </p:grpSpPr>
        <p:sp>
          <p:nvSpPr>
            <p:cNvPr id="21"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latin typeface="Arial Unicode MS" panose="020B0604020202020204" pitchFamily="34" charset="-122"/>
                <a:ea typeface="Arial Unicode MS" panose="020B0604020202020204" pitchFamily="34" charset="-122"/>
              </a:endParaRPr>
            </a:p>
          </p:txBody>
        </p:sp>
        <p:sp>
          <p:nvSpPr>
            <p:cNvPr id="22"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latin typeface="Arial Unicode MS" panose="020B0604020202020204" pitchFamily="34" charset="-122"/>
                <a:ea typeface="Arial Unicode MS" panose="020B0604020202020204" pitchFamily="34" charset="-122"/>
              </a:endParaRPr>
            </a:p>
          </p:txBody>
        </p:sp>
      </p:grpSp>
      <p:sp>
        <p:nvSpPr>
          <p:cNvPr id="14" name="KSO_Shape"/>
          <p:cNvSpPr>
            <a:spLocks/>
          </p:cNvSpPr>
          <p:nvPr/>
        </p:nvSpPr>
        <p:spPr bwMode="auto">
          <a:xfrm>
            <a:off x="612843" y="3272096"/>
            <a:ext cx="500974" cy="427502"/>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C00002"/>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Arial Unicode MS" panose="020B0604020202020204" pitchFamily="34" charset="-122"/>
              <a:ea typeface="Arial Unicode MS" panose="020B0604020202020204" pitchFamily="34" charset="-122"/>
            </a:endParaRPr>
          </a:p>
        </p:txBody>
      </p:sp>
      <p:grpSp>
        <p:nvGrpSpPr>
          <p:cNvPr id="15" name="组合 10"/>
          <p:cNvGrpSpPr/>
          <p:nvPr/>
        </p:nvGrpSpPr>
        <p:grpSpPr>
          <a:xfrm>
            <a:off x="2013625" y="3259997"/>
            <a:ext cx="569784" cy="554352"/>
            <a:chOff x="1835696" y="2211710"/>
            <a:chExt cx="1149740" cy="1149740"/>
          </a:xfrm>
        </p:grpSpPr>
        <p:grpSp>
          <p:nvGrpSpPr>
            <p:cNvPr id="16" name="组合 11"/>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18"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latin typeface="Arial Unicode MS" panose="020B0604020202020204" pitchFamily="34" charset="-122"/>
                  <a:ea typeface="Arial Unicode MS" panose="020B0604020202020204" pitchFamily="34" charset="-122"/>
                </a:endParaRPr>
              </a:p>
            </p:txBody>
          </p:sp>
          <p:sp>
            <p:nvSpPr>
              <p:cNvPr id="19"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latin typeface="Arial Unicode MS" panose="020B0604020202020204" pitchFamily="34" charset="-122"/>
                  <a:ea typeface="Arial Unicode MS" panose="020B0604020202020204" pitchFamily="34" charset="-122"/>
                </a:endParaRPr>
              </a:p>
            </p:txBody>
          </p:sp>
        </p:grpSp>
        <p:sp>
          <p:nvSpPr>
            <p:cNvPr id="17" name="KSO_Shape"/>
            <p:cNvSpPr>
              <a:spLocks/>
            </p:cNvSpPr>
            <p:nvPr/>
          </p:nvSpPr>
          <p:spPr bwMode="auto">
            <a:xfrm>
              <a:off x="2089100" y="2562390"/>
              <a:ext cx="649486" cy="486031"/>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C00002"/>
            </a:solidFill>
            <a:ln>
              <a:noFill/>
            </a:ln>
          </p:spPr>
          <p:txBody>
            <a:bodyPr bIns="360000" anchor="ctr">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Arial Unicode MS" panose="020B0604020202020204" pitchFamily="34" charset="-122"/>
                <a:ea typeface="Arial Unicode MS" panose="020B0604020202020204" pitchFamily="34" charset="-122"/>
              </a:endParaRPr>
            </a:p>
          </p:txBody>
        </p:sp>
      </p:grpSp>
      <p:sp>
        <p:nvSpPr>
          <p:cNvPr id="3" name="سهم إلى اليسار واليمين 2"/>
          <p:cNvSpPr/>
          <p:nvPr/>
        </p:nvSpPr>
        <p:spPr>
          <a:xfrm>
            <a:off x="1254689" y="3486313"/>
            <a:ext cx="651568" cy="121517"/>
          </a:xfrm>
          <a:prstGeom prst="leftRightArrow">
            <a:avLst/>
          </a:prstGeom>
          <a:solidFill>
            <a:srgbClr val="F7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413108595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61000" fill="hold" nodeType="afterEffect" p14:presetBounceEnd="65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65000">
                                          <p:cBhvr additive="base">
                                            <p:cTn id="7" dur="1500" fill="hold"/>
                                            <p:tgtEl>
                                              <p:spTgt spid="15"/>
                                            </p:tgtEl>
                                            <p:attrNameLst>
                                              <p:attrName>ppt_x</p:attrName>
                                            </p:attrNameLst>
                                          </p:cBhvr>
                                          <p:tavLst>
                                            <p:tav tm="0">
                                              <p:val>
                                                <p:strVal val="0-#ppt_w/2"/>
                                              </p:val>
                                            </p:tav>
                                            <p:tav tm="100000">
                                              <p:val>
                                                <p:strVal val="#ppt_x"/>
                                              </p:val>
                                            </p:tav>
                                          </p:tavLst>
                                        </p:anim>
                                        <p:anim calcmode="lin" valueType="num" p14:bounceEnd="65000">
                                          <p:cBhvr additive="base">
                                            <p:cTn id="8" dur="1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6100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500" fill="hold"/>
                                            <p:tgtEl>
                                              <p:spTgt spid="15"/>
                                            </p:tgtEl>
                                            <p:attrNameLst>
                                              <p:attrName>ppt_x</p:attrName>
                                            </p:attrNameLst>
                                          </p:cBhvr>
                                          <p:tavLst>
                                            <p:tav tm="0">
                                              <p:val>
                                                <p:strVal val="0-#ppt_w/2"/>
                                              </p:val>
                                            </p:tav>
                                            <p:tav tm="100000">
                                              <p:val>
                                                <p:strVal val="#ppt_x"/>
                                              </p:val>
                                            </p:tav>
                                          </p:tavLst>
                                        </p:anim>
                                        <p:anim calcmode="lin" valueType="num">
                                          <p:cBhvr additive="base">
                                            <p:cTn id="8" dur="1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2760757" y="125082"/>
            <a:ext cx="3583687" cy="494625"/>
          </a:xfrm>
          <a:prstGeom prst="roundRect">
            <a:avLst>
              <a:gd name="adj" fmla="val 42270"/>
            </a:avLst>
          </a:prstGeom>
          <a:gradFill>
            <a:gsLst>
              <a:gs pos="99000">
                <a:schemeClr val="bg1"/>
              </a:gs>
              <a:gs pos="0">
                <a:schemeClr val="bg1">
                  <a:lumMod val="95000"/>
                </a:schemeClr>
              </a:gs>
            </a:gsLst>
            <a:lin ang="0" scaled="0"/>
          </a:gra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200" dirty="0">
                <a:solidFill>
                  <a:srgbClr val="FF0000"/>
                </a:solidFill>
              </a:rPr>
              <a:t>Osmo</a:t>
            </a:r>
            <a:endParaRPr lang="zh-CN" altLang="en-US" sz="3200" b="1" dirty="0">
              <a:solidFill>
                <a:srgbClr val="FF0000"/>
              </a:solidFill>
              <a:latin typeface="Arial Unicode MS" panose="020B0604020202020204" pitchFamily="34" charset="-122"/>
              <a:ea typeface="Arial Unicode MS" panose="020B0604020202020204" pitchFamily="34" charset="-122"/>
            </a:endParaRPr>
          </a:p>
        </p:txBody>
      </p:sp>
      <p:sp>
        <p:nvSpPr>
          <p:cNvPr id="62" name="矩形 61"/>
          <p:cNvSpPr/>
          <p:nvPr/>
        </p:nvSpPr>
        <p:spPr>
          <a:xfrm>
            <a:off x="-93552" y="3211916"/>
            <a:ext cx="9144000" cy="1160581"/>
          </a:xfrm>
          <a:prstGeom prst="rect">
            <a:avLst/>
          </a:prstGeom>
          <a:gradFill flip="none" rotWithShape="1">
            <a:gsLst>
              <a:gs pos="0">
                <a:srgbClr val="8D8D8D">
                  <a:alpha val="37000"/>
                </a:srgbClr>
              </a:gs>
              <a:gs pos="100000">
                <a:schemeClr val="bg1">
                  <a:lumMod val="85000"/>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Arial Unicode MS" panose="020B0604020202020204" pitchFamily="34" charset="-122"/>
            </a:endParaRPr>
          </a:p>
        </p:txBody>
      </p:sp>
      <p:grpSp>
        <p:nvGrpSpPr>
          <p:cNvPr id="114" name="组合 113"/>
          <p:cNvGrpSpPr/>
          <p:nvPr/>
        </p:nvGrpSpPr>
        <p:grpSpPr>
          <a:xfrm>
            <a:off x="5328138" y="1194488"/>
            <a:ext cx="1383061" cy="1212109"/>
            <a:chOff x="7855309" y="1676311"/>
            <a:chExt cx="1474870" cy="1616147"/>
          </a:xfrm>
        </p:grpSpPr>
        <p:sp>
          <p:nvSpPr>
            <p:cNvPr id="115" name="任意多边形 114"/>
            <p:cNvSpPr/>
            <p:nvPr/>
          </p:nvSpPr>
          <p:spPr>
            <a:xfrm>
              <a:off x="8861880" y="1755758"/>
              <a:ext cx="419100" cy="1536700"/>
            </a:xfrm>
            <a:custGeom>
              <a:avLst/>
              <a:gdLst>
                <a:gd name="connsiteX0" fmla="*/ 0 w 419100"/>
                <a:gd name="connsiteY0" fmla="*/ 1536700 h 1536700"/>
                <a:gd name="connsiteX1" fmla="*/ 419100 w 419100"/>
                <a:gd name="connsiteY1" fmla="*/ 1295400 h 1536700"/>
                <a:gd name="connsiteX2" fmla="*/ 419100 w 419100"/>
                <a:gd name="connsiteY2" fmla="*/ 0 h 1536700"/>
              </a:gdLst>
              <a:ahLst/>
              <a:cxnLst>
                <a:cxn ang="0">
                  <a:pos x="connsiteX0" y="connsiteY0"/>
                </a:cxn>
                <a:cxn ang="0">
                  <a:pos x="connsiteX1" y="connsiteY1"/>
                </a:cxn>
                <a:cxn ang="0">
                  <a:pos x="connsiteX2" y="connsiteY2"/>
                </a:cxn>
              </a:cxnLst>
              <a:rect l="l" t="t" r="r" b="b"/>
              <a:pathLst>
                <a:path w="419100" h="1536700">
                  <a:moveTo>
                    <a:pt x="0" y="1536700"/>
                  </a:moveTo>
                  <a:lnTo>
                    <a:pt x="419100" y="1295400"/>
                  </a:lnTo>
                  <a:lnTo>
                    <a:pt x="419100" y="0"/>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Arial Unicode MS" panose="020B0604020202020204" pitchFamily="34" charset="-122"/>
              </a:endParaRPr>
            </a:p>
          </p:txBody>
        </p:sp>
        <p:sp>
          <p:nvSpPr>
            <p:cNvPr id="116" name="椭圆 115"/>
            <p:cNvSpPr/>
            <p:nvPr/>
          </p:nvSpPr>
          <p:spPr>
            <a:xfrm>
              <a:off x="9247021" y="1676311"/>
              <a:ext cx="83158" cy="83158"/>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Arial Unicode MS" panose="020B0604020202020204" pitchFamily="34" charset="-122"/>
              </a:endParaRPr>
            </a:p>
          </p:txBody>
        </p:sp>
        <p:sp>
          <p:nvSpPr>
            <p:cNvPr id="119" name="文本框 118"/>
            <p:cNvSpPr txBox="1"/>
            <p:nvPr/>
          </p:nvSpPr>
          <p:spPr>
            <a:xfrm>
              <a:off x="7855309" y="1839991"/>
              <a:ext cx="1383780" cy="1107997"/>
            </a:xfrm>
            <a:prstGeom prst="rect">
              <a:avLst/>
            </a:prstGeom>
            <a:noFill/>
          </p:spPr>
          <p:txBody>
            <a:bodyPr wrap="square" rtlCol="0">
              <a:spAutoFit/>
            </a:bodyPr>
            <a:lstStyle/>
            <a:p>
              <a:pPr algn="ctr" rtl="1"/>
              <a:r>
                <a:rPr lang="ar-SA" sz="1200" b="1" dirty="0"/>
                <a:t>يتكون من قاعدة لحمل الايباد وجهاز عاكس .</a:t>
              </a:r>
              <a:endParaRPr lang="en-US" sz="1200" b="1" dirty="0"/>
            </a:p>
            <a:p>
              <a:pPr algn="ctr"/>
              <a:r>
                <a:rPr lang="ar-SA" sz="1200" b="1" dirty="0"/>
                <a:t>يتوافق مع العديد من إصدارات الايباد . </a:t>
              </a:r>
              <a:endParaRPr lang="zh-CN" altLang="en-US" sz="1100" b="1" dirty="0">
                <a:solidFill>
                  <a:schemeClr val="tx1">
                    <a:lumMod val="50000"/>
                    <a:lumOff val="50000"/>
                  </a:schemeClr>
                </a:solidFill>
                <a:latin typeface="Arial Unicode MS" panose="020B0604020202020204" pitchFamily="34" charset="-122"/>
                <a:ea typeface="Arial Unicode MS" panose="020B0604020202020204" pitchFamily="34" charset="-122"/>
              </a:endParaRPr>
            </a:p>
          </p:txBody>
        </p:sp>
      </p:grpSp>
      <p:pic>
        <p:nvPicPr>
          <p:cNvPr id="61" name="صورة 60" descr="صورة تحتوي على سكين&#10;&#10;تم إنشاء الوصف تلقائياً"/>
          <p:cNvPicPr/>
          <p:nvPr/>
        </p:nvPicPr>
        <p:blipFill>
          <a:blip r:embed="rId3" cstate="print">
            <a:extLst>
              <a:ext uri="{28A0092B-C50C-407E-A947-70E740481C1C}">
                <a14:useLocalDpi xmlns:a14="http://schemas.microsoft.com/office/drawing/2010/main" val="0"/>
              </a:ext>
            </a:extLst>
          </a:blip>
          <a:stretch>
            <a:fillRect/>
          </a:stretch>
        </p:blipFill>
        <p:spPr>
          <a:xfrm>
            <a:off x="2887764" y="3796929"/>
            <a:ext cx="3738015" cy="998799"/>
          </a:xfrm>
          <a:prstGeom prst="rect">
            <a:avLst/>
          </a:prstGeom>
        </p:spPr>
      </p:pic>
      <p:pic>
        <p:nvPicPr>
          <p:cNvPr id="120" name="صورة 119" descr="صورة تحتوي على أحمر, منضدة, صغير, أبيض&#10;&#10;تم إنشاء الوصف تلقائياً"/>
          <p:cNvPicPr/>
          <p:nvPr/>
        </p:nvPicPr>
        <p:blipFill>
          <a:blip r:embed="rId4" cstate="print">
            <a:extLst>
              <a:ext uri="{28A0092B-C50C-407E-A947-70E740481C1C}">
                <a14:useLocalDpi xmlns:a14="http://schemas.microsoft.com/office/drawing/2010/main" val="0"/>
              </a:ext>
            </a:extLst>
          </a:blip>
          <a:stretch>
            <a:fillRect/>
          </a:stretch>
        </p:blipFill>
        <p:spPr>
          <a:xfrm>
            <a:off x="5310937" y="2466183"/>
            <a:ext cx="1049034" cy="955599"/>
          </a:xfrm>
          <a:prstGeom prst="rect">
            <a:avLst/>
          </a:prstGeom>
        </p:spPr>
      </p:pic>
      <p:pic>
        <p:nvPicPr>
          <p:cNvPr id="121" name="صورة 120" descr="صورة تحتوي على كمبيوتر&#10;&#10;تم إنشاء الوصف تلقائياً"/>
          <p:cNvPicPr/>
          <p:nvPr/>
        </p:nvPicPr>
        <p:blipFill>
          <a:blip r:embed="rId5" cstate="print">
            <a:extLst>
              <a:ext uri="{28A0092B-C50C-407E-A947-70E740481C1C}">
                <a14:useLocalDpi xmlns:a14="http://schemas.microsoft.com/office/drawing/2010/main" val="0"/>
              </a:ext>
            </a:extLst>
          </a:blip>
          <a:stretch>
            <a:fillRect/>
          </a:stretch>
        </p:blipFill>
        <p:spPr>
          <a:xfrm>
            <a:off x="3107842" y="2497154"/>
            <a:ext cx="791642" cy="1053442"/>
          </a:xfrm>
          <a:prstGeom prst="rect">
            <a:avLst/>
          </a:prstGeom>
        </p:spPr>
      </p:pic>
      <p:sp>
        <p:nvSpPr>
          <p:cNvPr id="2" name="مربع نص 1"/>
          <p:cNvSpPr txBox="1"/>
          <p:nvPr/>
        </p:nvSpPr>
        <p:spPr>
          <a:xfrm>
            <a:off x="5082556" y="749030"/>
            <a:ext cx="1550661" cy="300082"/>
          </a:xfrm>
          <a:prstGeom prst="rect">
            <a:avLst/>
          </a:prstGeom>
          <a:noFill/>
        </p:spPr>
        <p:txBody>
          <a:bodyPr wrap="square" rtlCol="1">
            <a:spAutoFit/>
          </a:bodyPr>
          <a:lstStyle/>
          <a:p>
            <a:pPr algn="ctr" rtl="1"/>
            <a:r>
              <a:rPr lang="ar-SA" dirty="0">
                <a:solidFill>
                  <a:srgbClr val="FF0000"/>
                </a:solidFill>
              </a:rPr>
              <a:t>ماهي قاعدة </a:t>
            </a:r>
            <a:r>
              <a:rPr lang="en-US" dirty="0">
                <a:solidFill>
                  <a:srgbClr val="FF0000"/>
                </a:solidFill>
              </a:rPr>
              <a:t>Osmo</a:t>
            </a:r>
            <a:r>
              <a:rPr lang="ar-SA" dirty="0">
                <a:solidFill>
                  <a:srgbClr val="FF0000"/>
                </a:solidFill>
              </a:rPr>
              <a:t>؟</a:t>
            </a:r>
          </a:p>
        </p:txBody>
      </p:sp>
      <p:grpSp>
        <p:nvGrpSpPr>
          <p:cNvPr id="122" name="组合 113"/>
          <p:cNvGrpSpPr/>
          <p:nvPr/>
        </p:nvGrpSpPr>
        <p:grpSpPr>
          <a:xfrm>
            <a:off x="2609441" y="1149864"/>
            <a:ext cx="1723793" cy="1384995"/>
            <a:chOff x="7491959" y="1580082"/>
            <a:chExt cx="1838220" cy="1846661"/>
          </a:xfrm>
        </p:grpSpPr>
        <p:sp>
          <p:nvSpPr>
            <p:cNvPr id="123" name="任意多边形 114"/>
            <p:cNvSpPr/>
            <p:nvPr/>
          </p:nvSpPr>
          <p:spPr>
            <a:xfrm>
              <a:off x="8861880" y="1755758"/>
              <a:ext cx="419100" cy="1536700"/>
            </a:xfrm>
            <a:custGeom>
              <a:avLst/>
              <a:gdLst>
                <a:gd name="connsiteX0" fmla="*/ 0 w 419100"/>
                <a:gd name="connsiteY0" fmla="*/ 1536700 h 1536700"/>
                <a:gd name="connsiteX1" fmla="*/ 419100 w 419100"/>
                <a:gd name="connsiteY1" fmla="*/ 1295400 h 1536700"/>
                <a:gd name="connsiteX2" fmla="*/ 419100 w 419100"/>
                <a:gd name="connsiteY2" fmla="*/ 0 h 1536700"/>
              </a:gdLst>
              <a:ahLst/>
              <a:cxnLst>
                <a:cxn ang="0">
                  <a:pos x="connsiteX0" y="connsiteY0"/>
                </a:cxn>
                <a:cxn ang="0">
                  <a:pos x="connsiteX1" y="connsiteY1"/>
                </a:cxn>
                <a:cxn ang="0">
                  <a:pos x="connsiteX2" y="connsiteY2"/>
                </a:cxn>
              </a:cxnLst>
              <a:rect l="l" t="t" r="r" b="b"/>
              <a:pathLst>
                <a:path w="419100" h="1536700">
                  <a:moveTo>
                    <a:pt x="0" y="1536700"/>
                  </a:moveTo>
                  <a:lnTo>
                    <a:pt x="419100" y="1295400"/>
                  </a:lnTo>
                  <a:lnTo>
                    <a:pt x="419100" y="0"/>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Arial Unicode MS" panose="020B0604020202020204" pitchFamily="34" charset="-122"/>
              </a:endParaRPr>
            </a:p>
          </p:txBody>
        </p:sp>
        <p:sp>
          <p:nvSpPr>
            <p:cNvPr id="124" name="椭圆 115"/>
            <p:cNvSpPr/>
            <p:nvPr/>
          </p:nvSpPr>
          <p:spPr>
            <a:xfrm>
              <a:off x="9247021" y="1676311"/>
              <a:ext cx="83158" cy="83158"/>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Arial Unicode MS" panose="020B0604020202020204" pitchFamily="34" charset="-122"/>
              </a:endParaRPr>
            </a:p>
          </p:txBody>
        </p:sp>
        <p:sp>
          <p:nvSpPr>
            <p:cNvPr id="125" name="文本框 118"/>
            <p:cNvSpPr txBox="1"/>
            <p:nvPr/>
          </p:nvSpPr>
          <p:spPr>
            <a:xfrm>
              <a:off x="7491959" y="1580082"/>
              <a:ext cx="1755062" cy="1846661"/>
            </a:xfrm>
            <a:prstGeom prst="rect">
              <a:avLst/>
            </a:prstGeom>
            <a:noFill/>
          </p:spPr>
          <p:txBody>
            <a:bodyPr wrap="square" rtlCol="0">
              <a:spAutoFit/>
            </a:bodyPr>
            <a:lstStyle/>
            <a:p>
              <a:pPr algn="ctr" rtl="1"/>
              <a:r>
                <a:rPr lang="ar-SA" sz="1200" b="1" dirty="0"/>
                <a:t>ثبت الايباد على القاعدة وضع العاكس فوق الكاميرا الأمامية.</a:t>
              </a:r>
              <a:endParaRPr lang="en-US" sz="1200" b="1" dirty="0"/>
            </a:p>
            <a:p>
              <a:pPr algn="ctr"/>
              <a:r>
                <a:rPr lang="ar-SA" sz="1200" b="1" dirty="0"/>
                <a:t>من المهم جدا أن تتوفر مساحة سطح مناسبة للعمل أمام الجهاز لعرض الكتاب او النماذج </a:t>
              </a:r>
              <a:endParaRPr lang="zh-CN" altLang="en-US" sz="1200" b="1" dirty="0">
                <a:solidFill>
                  <a:schemeClr val="tx1">
                    <a:lumMod val="50000"/>
                    <a:lumOff val="50000"/>
                  </a:schemeClr>
                </a:solidFill>
                <a:latin typeface="Arial Unicode MS" panose="020B0604020202020204" pitchFamily="34" charset="-122"/>
                <a:ea typeface="Arial Unicode MS" panose="020B0604020202020204" pitchFamily="34" charset="-122"/>
              </a:endParaRPr>
            </a:p>
          </p:txBody>
        </p:sp>
      </p:grpSp>
      <p:sp>
        <p:nvSpPr>
          <p:cNvPr id="126" name="مربع نص 125"/>
          <p:cNvSpPr txBox="1"/>
          <p:nvPr/>
        </p:nvSpPr>
        <p:spPr>
          <a:xfrm>
            <a:off x="2704591" y="776578"/>
            <a:ext cx="1550661" cy="300082"/>
          </a:xfrm>
          <a:prstGeom prst="rect">
            <a:avLst/>
          </a:prstGeom>
          <a:noFill/>
        </p:spPr>
        <p:txBody>
          <a:bodyPr wrap="square" rtlCol="1">
            <a:spAutoFit/>
          </a:bodyPr>
          <a:lstStyle/>
          <a:p>
            <a:pPr algn="ctr" rtl="1"/>
            <a:r>
              <a:rPr lang="ar-SA" dirty="0">
                <a:solidFill>
                  <a:srgbClr val="FF0000"/>
                </a:solidFill>
              </a:rPr>
              <a:t>طريقة تركيب القاعدة</a:t>
            </a:r>
          </a:p>
        </p:txBody>
      </p:sp>
    </p:spTree>
    <p:extLst>
      <p:ext uri="{BB962C8B-B14F-4D97-AF65-F5344CB8AC3E}">
        <p14:creationId xmlns:p14="http://schemas.microsoft.com/office/powerpoint/2010/main" val="1299368067"/>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2"/>
                                        </p:tgtEl>
                                        <p:attrNameLst>
                                          <p:attrName>style.visibility</p:attrName>
                                        </p:attrNameLst>
                                      </p:cBhvr>
                                      <p:to>
                                        <p:strVal val="visible"/>
                                      </p:to>
                                    </p:set>
                                    <p:animEffect transition="in" filter="fade">
                                      <p:cBhvr>
                                        <p:cTn id="11" dur="1000"/>
                                        <p:tgtEl>
                                          <p:spTgt spid="62"/>
                                        </p:tgtEl>
                                      </p:cBhvr>
                                    </p:animEffect>
                                    <p:anim calcmode="lin" valueType="num">
                                      <p:cBhvr>
                                        <p:cTn id="12" dur="1000" fill="hold"/>
                                        <p:tgtEl>
                                          <p:spTgt spid="62"/>
                                        </p:tgtEl>
                                        <p:attrNameLst>
                                          <p:attrName>ppt_x</p:attrName>
                                        </p:attrNameLst>
                                      </p:cBhvr>
                                      <p:tavLst>
                                        <p:tav tm="0">
                                          <p:val>
                                            <p:strVal val="#ppt_x"/>
                                          </p:val>
                                        </p:tav>
                                        <p:tav tm="100000">
                                          <p:val>
                                            <p:strVal val="#ppt_x"/>
                                          </p:val>
                                        </p:tav>
                                      </p:tavLst>
                                    </p:anim>
                                    <p:anim calcmode="lin" valueType="num">
                                      <p:cBhvr>
                                        <p:cTn id="13" dur="1000" fill="hold"/>
                                        <p:tgtEl>
                                          <p:spTgt spid="6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4" fill="hold" nodeType="afterEffect">
                                  <p:stCondLst>
                                    <p:cond delay="0"/>
                                  </p:stCondLst>
                                  <p:childTnLst>
                                    <p:set>
                                      <p:cBhvr>
                                        <p:cTn id="16" dur="1" fill="hold">
                                          <p:stCondLst>
                                            <p:cond delay="0"/>
                                          </p:stCondLst>
                                        </p:cTn>
                                        <p:tgtEl>
                                          <p:spTgt spid="114"/>
                                        </p:tgtEl>
                                        <p:attrNameLst>
                                          <p:attrName>style.visibility</p:attrName>
                                        </p:attrNameLst>
                                      </p:cBhvr>
                                      <p:to>
                                        <p:strVal val="visible"/>
                                      </p:to>
                                    </p:set>
                                    <p:animEffect transition="in" filter="wipe(down)">
                                      <p:cBhvr>
                                        <p:cTn id="17" dur="500"/>
                                        <p:tgtEl>
                                          <p:spTgt spid="114"/>
                                        </p:tgtEl>
                                      </p:cBhvr>
                                    </p:animEffect>
                                  </p:childTnLst>
                                </p:cTn>
                              </p:par>
                            </p:childTnLst>
                          </p:cTn>
                        </p:par>
                        <p:par>
                          <p:cTn id="18" fill="hold">
                            <p:stCondLst>
                              <p:cond delay="2000"/>
                            </p:stCondLst>
                            <p:childTnLst>
                              <p:par>
                                <p:cTn id="19" presetID="22" presetClass="entr" presetSubtype="4" fill="hold" nodeType="afterEffect">
                                  <p:stCondLst>
                                    <p:cond delay="0"/>
                                  </p:stCondLst>
                                  <p:childTnLst>
                                    <p:set>
                                      <p:cBhvr>
                                        <p:cTn id="20" dur="1" fill="hold">
                                          <p:stCondLst>
                                            <p:cond delay="0"/>
                                          </p:stCondLst>
                                        </p:cTn>
                                        <p:tgtEl>
                                          <p:spTgt spid="122"/>
                                        </p:tgtEl>
                                        <p:attrNameLst>
                                          <p:attrName>style.visibility</p:attrName>
                                        </p:attrNameLst>
                                      </p:cBhvr>
                                      <p:to>
                                        <p:strVal val="visible"/>
                                      </p:to>
                                    </p:set>
                                    <p:animEffect transition="in" filter="wipe(down)">
                                      <p:cBhvr>
                                        <p:cTn id="21"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2780155" y="339091"/>
            <a:ext cx="3583687" cy="494625"/>
          </a:xfrm>
          <a:prstGeom prst="roundRect">
            <a:avLst>
              <a:gd name="adj" fmla="val 42270"/>
            </a:avLst>
          </a:prstGeom>
          <a:gradFill>
            <a:gsLst>
              <a:gs pos="99000">
                <a:schemeClr val="bg1"/>
              </a:gs>
              <a:gs pos="0">
                <a:schemeClr val="bg1">
                  <a:lumMod val="95000"/>
                </a:schemeClr>
              </a:gs>
            </a:gsLst>
            <a:lin ang="0" scaled="0"/>
          </a:gra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rgbClr val="FF0000"/>
                </a:solidFill>
              </a:rPr>
              <a:t>ما هو </a:t>
            </a:r>
            <a:r>
              <a:rPr lang="en-US" sz="2000" b="1" dirty="0">
                <a:solidFill>
                  <a:srgbClr val="FF0000"/>
                </a:solidFill>
              </a:rPr>
              <a:t>Osmo Projector</a:t>
            </a:r>
            <a:r>
              <a:rPr lang="ar-SA" sz="2000" b="1" dirty="0">
                <a:solidFill>
                  <a:srgbClr val="FF0000"/>
                </a:solidFill>
              </a:rPr>
              <a:t> ؟</a:t>
            </a:r>
            <a:endParaRPr lang="zh-CN" altLang="en-US" sz="2000" b="1" dirty="0">
              <a:solidFill>
                <a:srgbClr val="FF0000"/>
              </a:solidFill>
              <a:latin typeface="Arial Unicode MS" panose="020B0604020202020204" pitchFamily="34" charset="-122"/>
              <a:ea typeface="Arial Unicode MS" panose="020B0604020202020204" pitchFamily="34" charset="-122"/>
            </a:endParaRPr>
          </a:p>
        </p:txBody>
      </p:sp>
      <p:grpSp>
        <p:nvGrpSpPr>
          <p:cNvPr id="71" name="组合 70"/>
          <p:cNvGrpSpPr/>
          <p:nvPr/>
        </p:nvGrpSpPr>
        <p:grpSpPr>
          <a:xfrm>
            <a:off x="4365058" y="1944568"/>
            <a:ext cx="1727780" cy="1727780"/>
            <a:chOff x="5820077" y="2154607"/>
            <a:chExt cx="2303707" cy="2303707"/>
          </a:xfrm>
        </p:grpSpPr>
        <p:grpSp>
          <p:nvGrpSpPr>
            <p:cNvPr id="72" name="组合 71"/>
            <p:cNvGrpSpPr/>
            <p:nvPr/>
          </p:nvGrpSpPr>
          <p:grpSpPr>
            <a:xfrm>
              <a:off x="5820077" y="2154607"/>
              <a:ext cx="2303707" cy="2303707"/>
              <a:chOff x="4926840" y="1732375"/>
              <a:chExt cx="1656097" cy="1656098"/>
            </a:xfrm>
          </p:grpSpPr>
          <p:sp>
            <p:nvSpPr>
              <p:cNvPr id="76" name="任意多边形 75"/>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latin typeface="Arial Unicode MS" panose="020B0604020202020204" pitchFamily="34" charset="-122"/>
                  <a:ea typeface="Arial Unicode MS" panose="020B0604020202020204" pitchFamily="34" charset="-122"/>
                </a:endParaRPr>
              </a:p>
            </p:txBody>
          </p:sp>
          <p:sp>
            <p:nvSpPr>
              <p:cNvPr id="77" name="椭圆 76"/>
              <p:cNvSpPr/>
              <p:nvPr/>
            </p:nvSpPr>
            <p:spPr>
              <a:xfrm>
                <a:off x="5189938" y="1995474"/>
                <a:ext cx="1129900" cy="1129900"/>
              </a:xfrm>
              <a:prstGeom prst="ellipse">
                <a:avLst/>
              </a:prstGeom>
              <a:solidFill>
                <a:srgbClr val="F70000"/>
              </a:solidFill>
              <a:ln>
                <a:gradFill flip="none" rotWithShape="1">
                  <a:gsLst>
                    <a:gs pos="0">
                      <a:schemeClr val="bg1">
                        <a:lumMod val="85000"/>
                      </a:schemeClr>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latin typeface="Arial Unicode MS" panose="020B0604020202020204" pitchFamily="34" charset="-122"/>
                  <a:ea typeface="Arial Unicode MS" panose="020B0604020202020204" pitchFamily="34" charset="-122"/>
                </a:endParaRPr>
              </a:p>
            </p:txBody>
          </p:sp>
          <p:sp>
            <p:nvSpPr>
              <p:cNvPr id="78" name="椭圆 77"/>
              <p:cNvSpPr/>
              <p:nvPr/>
            </p:nvSpPr>
            <p:spPr>
              <a:xfrm>
                <a:off x="5313048" y="2122912"/>
                <a:ext cx="883681" cy="883682"/>
              </a:xfrm>
              <a:prstGeom prst="ellipse">
                <a:avLst/>
              </a:prstGeom>
              <a:gradFill>
                <a:gsLst>
                  <a:gs pos="0">
                    <a:schemeClr val="bg1">
                      <a:lumMod val="85000"/>
                    </a:schemeClr>
                  </a:gs>
                  <a:gs pos="100000">
                    <a:schemeClr val="bg1"/>
                  </a:gs>
                </a:gsLst>
                <a:lin ang="2700000" scaled="1"/>
              </a:gradFill>
              <a:ln w="2540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latin typeface="Arial Unicode MS" panose="020B0604020202020204" pitchFamily="34" charset="-122"/>
                  <a:ea typeface="Arial Unicode MS" panose="020B0604020202020204" pitchFamily="34" charset="-122"/>
                </a:endParaRPr>
              </a:p>
            </p:txBody>
          </p:sp>
        </p:grpSp>
        <p:sp>
          <p:nvSpPr>
            <p:cNvPr id="74" name="文本框 73"/>
            <p:cNvSpPr txBox="1"/>
            <p:nvPr/>
          </p:nvSpPr>
          <p:spPr>
            <a:xfrm>
              <a:off x="6471870" y="2897276"/>
              <a:ext cx="1000117" cy="738664"/>
            </a:xfrm>
            <a:prstGeom prst="rect">
              <a:avLst/>
            </a:prstGeom>
            <a:noFill/>
          </p:spPr>
          <p:txBody>
            <a:bodyPr wrap="square" rtlCol="0">
              <a:spAutoFit/>
            </a:bodyPr>
            <a:lstStyle/>
            <a:p>
              <a:pPr algn="ctr"/>
              <a:r>
                <a:rPr lang="en-US" altLang="zh-CN" sz="3000" dirty="0">
                  <a:solidFill>
                    <a:srgbClr val="FF0000"/>
                  </a:solidFill>
                  <a:latin typeface="Arial Unicode MS" panose="020B0604020202020204" pitchFamily="34" charset="-122"/>
                  <a:ea typeface="Arial Unicode MS" panose="020B0604020202020204" pitchFamily="34" charset="-122"/>
                </a:rPr>
                <a:t>01</a:t>
              </a:r>
              <a:endParaRPr lang="zh-CN" altLang="en-US" sz="3000" dirty="0">
                <a:solidFill>
                  <a:srgbClr val="FF0000"/>
                </a:solidFill>
                <a:latin typeface="Arial Unicode MS" panose="020B0604020202020204" pitchFamily="34" charset="-122"/>
                <a:ea typeface="Arial Unicode MS" panose="020B0604020202020204" pitchFamily="34" charset="-122"/>
              </a:endParaRPr>
            </a:p>
          </p:txBody>
        </p:sp>
      </p:grpSp>
      <p:grpSp>
        <p:nvGrpSpPr>
          <p:cNvPr id="79" name="组合 78"/>
          <p:cNvGrpSpPr/>
          <p:nvPr/>
        </p:nvGrpSpPr>
        <p:grpSpPr>
          <a:xfrm>
            <a:off x="3020195" y="2216094"/>
            <a:ext cx="1258551" cy="1258551"/>
            <a:chOff x="4026926" y="2516642"/>
            <a:chExt cx="1678068" cy="1678068"/>
          </a:xfrm>
        </p:grpSpPr>
        <p:grpSp>
          <p:nvGrpSpPr>
            <p:cNvPr id="80" name="组合 79"/>
            <p:cNvGrpSpPr/>
            <p:nvPr/>
          </p:nvGrpSpPr>
          <p:grpSpPr>
            <a:xfrm>
              <a:off x="4026926" y="2516642"/>
              <a:ext cx="1678068" cy="1678068"/>
              <a:chOff x="4926840" y="1732375"/>
              <a:chExt cx="1656097" cy="1656098"/>
            </a:xfrm>
          </p:grpSpPr>
          <p:sp>
            <p:nvSpPr>
              <p:cNvPr id="84" name="任意多边形 83"/>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latin typeface="Arial Unicode MS" panose="020B0604020202020204" pitchFamily="34" charset="-122"/>
                  <a:ea typeface="Arial Unicode MS" panose="020B0604020202020204" pitchFamily="34" charset="-122"/>
                </a:endParaRPr>
              </a:p>
            </p:txBody>
          </p:sp>
          <p:sp>
            <p:nvSpPr>
              <p:cNvPr id="85" name="椭圆 84"/>
              <p:cNvSpPr/>
              <p:nvPr/>
            </p:nvSpPr>
            <p:spPr>
              <a:xfrm>
                <a:off x="5189938" y="1995474"/>
                <a:ext cx="1129900" cy="1129900"/>
              </a:xfrm>
              <a:prstGeom prst="ellipse">
                <a:avLst/>
              </a:prstGeom>
              <a:solidFill>
                <a:srgbClr val="F70000"/>
              </a:solidFill>
              <a:ln>
                <a:gradFill flip="none" rotWithShape="1">
                  <a:gsLst>
                    <a:gs pos="0">
                      <a:schemeClr val="bg1">
                        <a:lumMod val="85000"/>
                      </a:schemeClr>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latin typeface="Arial Unicode MS" panose="020B0604020202020204" pitchFamily="34" charset="-122"/>
                  <a:ea typeface="Arial Unicode MS" panose="020B0604020202020204" pitchFamily="34" charset="-122"/>
                </a:endParaRPr>
              </a:p>
            </p:txBody>
          </p:sp>
          <p:sp>
            <p:nvSpPr>
              <p:cNvPr id="86" name="椭圆 85"/>
              <p:cNvSpPr/>
              <p:nvPr/>
            </p:nvSpPr>
            <p:spPr>
              <a:xfrm>
                <a:off x="5313048" y="2122912"/>
                <a:ext cx="883681" cy="883682"/>
              </a:xfrm>
              <a:prstGeom prst="ellipse">
                <a:avLst/>
              </a:prstGeom>
              <a:gradFill>
                <a:gsLst>
                  <a:gs pos="0">
                    <a:schemeClr val="bg1">
                      <a:lumMod val="85000"/>
                    </a:schemeClr>
                  </a:gs>
                  <a:gs pos="100000">
                    <a:schemeClr val="bg1"/>
                  </a:gs>
                </a:gsLst>
                <a:lin ang="2700000" scaled="1"/>
              </a:gradFill>
              <a:ln w="2540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latin typeface="Arial Unicode MS" panose="020B0604020202020204" pitchFamily="34" charset="-122"/>
                  <a:ea typeface="Arial Unicode MS" panose="020B0604020202020204" pitchFamily="34" charset="-122"/>
                </a:endParaRPr>
              </a:p>
            </p:txBody>
          </p:sp>
        </p:grpSp>
        <p:sp>
          <p:nvSpPr>
            <p:cNvPr id="82" name="文本框 81"/>
            <p:cNvSpPr txBox="1"/>
            <p:nvPr/>
          </p:nvSpPr>
          <p:spPr>
            <a:xfrm>
              <a:off x="4365901" y="2973087"/>
              <a:ext cx="1000117" cy="738664"/>
            </a:xfrm>
            <a:prstGeom prst="rect">
              <a:avLst/>
            </a:prstGeom>
            <a:noFill/>
          </p:spPr>
          <p:txBody>
            <a:bodyPr wrap="square" rtlCol="0">
              <a:spAutoFit/>
            </a:bodyPr>
            <a:lstStyle/>
            <a:p>
              <a:pPr algn="ctr"/>
              <a:r>
                <a:rPr lang="en-US" altLang="zh-CN" sz="3000" dirty="0">
                  <a:solidFill>
                    <a:srgbClr val="FF0000"/>
                  </a:solidFill>
                  <a:latin typeface="Arial Unicode MS" panose="020B0604020202020204" pitchFamily="34" charset="-122"/>
                  <a:ea typeface="Arial Unicode MS" panose="020B0604020202020204" pitchFamily="34" charset="-122"/>
                </a:rPr>
                <a:t>03</a:t>
              </a:r>
              <a:endParaRPr lang="zh-CN" altLang="en-US" sz="3000" dirty="0">
                <a:solidFill>
                  <a:srgbClr val="FF0000"/>
                </a:solidFill>
                <a:latin typeface="Arial Unicode MS" panose="020B0604020202020204" pitchFamily="34" charset="-122"/>
                <a:ea typeface="Arial Unicode MS" panose="020B0604020202020204" pitchFamily="34" charset="-122"/>
              </a:endParaRPr>
            </a:p>
          </p:txBody>
        </p:sp>
      </p:grpSp>
      <p:grpSp>
        <p:nvGrpSpPr>
          <p:cNvPr id="87" name="组合 86"/>
          <p:cNvGrpSpPr/>
          <p:nvPr/>
        </p:nvGrpSpPr>
        <p:grpSpPr>
          <a:xfrm>
            <a:off x="3685459" y="1198168"/>
            <a:ext cx="1093181" cy="1093181"/>
            <a:chOff x="4913945" y="1159406"/>
            <a:chExt cx="1457575" cy="1457575"/>
          </a:xfrm>
        </p:grpSpPr>
        <p:grpSp>
          <p:nvGrpSpPr>
            <p:cNvPr id="88" name="组合 87"/>
            <p:cNvGrpSpPr/>
            <p:nvPr/>
          </p:nvGrpSpPr>
          <p:grpSpPr>
            <a:xfrm>
              <a:off x="4913945" y="1159406"/>
              <a:ext cx="1457575" cy="1457575"/>
              <a:chOff x="4926840" y="1732375"/>
              <a:chExt cx="1656097" cy="1656098"/>
            </a:xfrm>
          </p:grpSpPr>
          <p:sp>
            <p:nvSpPr>
              <p:cNvPr id="92" name="任意多边形 91"/>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latin typeface="Arial Unicode MS" panose="020B0604020202020204" pitchFamily="34" charset="-122"/>
                  <a:ea typeface="Arial Unicode MS" panose="020B0604020202020204" pitchFamily="34" charset="-122"/>
                </a:endParaRPr>
              </a:p>
            </p:txBody>
          </p:sp>
          <p:sp>
            <p:nvSpPr>
              <p:cNvPr id="93" name="椭圆 92"/>
              <p:cNvSpPr/>
              <p:nvPr/>
            </p:nvSpPr>
            <p:spPr>
              <a:xfrm>
                <a:off x="5189938" y="1995474"/>
                <a:ext cx="1129900" cy="1129900"/>
              </a:xfrm>
              <a:prstGeom prst="ellipse">
                <a:avLst/>
              </a:prstGeom>
              <a:solidFill>
                <a:srgbClr val="F70000"/>
              </a:solidFill>
              <a:ln>
                <a:gradFill flip="none" rotWithShape="1">
                  <a:gsLst>
                    <a:gs pos="0">
                      <a:schemeClr val="bg1">
                        <a:lumMod val="85000"/>
                      </a:schemeClr>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latin typeface="Arial Unicode MS" panose="020B0604020202020204" pitchFamily="34" charset="-122"/>
                  <a:ea typeface="Arial Unicode MS" panose="020B0604020202020204" pitchFamily="34" charset="-122"/>
                </a:endParaRPr>
              </a:p>
            </p:txBody>
          </p:sp>
          <p:sp>
            <p:nvSpPr>
              <p:cNvPr id="94" name="椭圆 93"/>
              <p:cNvSpPr/>
              <p:nvPr/>
            </p:nvSpPr>
            <p:spPr>
              <a:xfrm>
                <a:off x="5313048" y="2122912"/>
                <a:ext cx="883681" cy="883682"/>
              </a:xfrm>
              <a:prstGeom prst="ellipse">
                <a:avLst/>
              </a:prstGeom>
              <a:gradFill>
                <a:gsLst>
                  <a:gs pos="0">
                    <a:schemeClr val="bg1">
                      <a:lumMod val="85000"/>
                    </a:schemeClr>
                  </a:gs>
                  <a:gs pos="100000">
                    <a:schemeClr val="bg1"/>
                  </a:gs>
                </a:gsLst>
                <a:lin ang="2700000" scaled="1"/>
              </a:gradFill>
              <a:ln w="2540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latin typeface="Arial Unicode MS" panose="020B0604020202020204" pitchFamily="34" charset="-122"/>
                  <a:ea typeface="Arial Unicode MS" panose="020B0604020202020204" pitchFamily="34" charset="-122"/>
                </a:endParaRPr>
              </a:p>
            </p:txBody>
          </p:sp>
        </p:grpSp>
        <p:sp>
          <p:nvSpPr>
            <p:cNvPr id="90" name="文本框 89"/>
            <p:cNvSpPr txBox="1"/>
            <p:nvPr/>
          </p:nvSpPr>
          <p:spPr>
            <a:xfrm>
              <a:off x="5133493" y="1514654"/>
              <a:ext cx="1000118" cy="677109"/>
            </a:xfrm>
            <a:prstGeom prst="rect">
              <a:avLst/>
            </a:prstGeom>
            <a:noFill/>
          </p:spPr>
          <p:txBody>
            <a:bodyPr wrap="square" rtlCol="0">
              <a:spAutoFit/>
            </a:bodyPr>
            <a:lstStyle/>
            <a:p>
              <a:pPr algn="ctr"/>
              <a:r>
                <a:rPr lang="en-US" altLang="zh-CN" sz="2700" dirty="0">
                  <a:solidFill>
                    <a:srgbClr val="FF0000"/>
                  </a:solidFill>
                  <a:latin typeface="Arial Unicode MS" panose="020B0604020202020204" pitchFamily="34" charset="-122"/>
                  <a:ea typeface="Arial Unicode MS" panose="020B0604020202020204" pitchFamily="34" charset="-122"/>
                </a:rPr>
                <a:t>02</a:t>
              </a:r>
              <a:endParaRPr lang="zh-CN" altLang="en-US" sz="2700" dirty="0">
                <a:solidFill>
                  <a:srgbClr val="FF0000"/>
                </a:solidFill>
                <a:latin typeface="Arial Unicode MS" panose="020B0604020202020204" pitchFamily="34" charset="-122"/>
                <a:ea typeface="Arial Unicode MS" panose="020B0604020202020204" pitchFamily="34" charset="-122"/>
              </a:endParaRPr>
            </a:p>
          </p:txBody>
        </p:sp>
      </p:grpSp>
      <p:grpSp>
        <p:nvGrpSpPr>
          <p:cNvPr id="95" name="组合 94"/>
          <p:cNvGrpSpPr/>
          <p:nvPr/>
        </p:nvGrpSpPr>
        <p:grpSpPr>
          <a:xfrm>
            <a:off x="3555953" y="3384432"/>
            <a:ext cx="1370698" cy="1370698"/>
            <a:chOff x="4741270" y="4074426"/>
            <a:chExt cx="1827597" cy="1827597"/>
          </a:xfrm>
        </p:grpSpPr>
        <p:grpSp>
          <p:nvGrpSpPr>
            <p:cNvPr id="96" name="组合 95"/>
            <p:cNvGrpSpPr/>
            <p:nvPr/>
          </p:nvGrpSpPr>
          <p:grpSpPr>
            <a:xfrm>
              <a:off x="4741270" y="4074426"/>
              <a:ext cx="1827597" cy="1827597"/>
              <a:chOff x="4926840" y="1732375"/>
              <a:chExt cx="1656097" cy="1656098"/>
            </a:xfrm>
          </p:grpSpPr>
          <p:sp>
            <p:nvSpPr>
              <p:cNvPr id="100" name="任意多边形 99"/>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dirty="0">
                  <a:latin typeface="Arial Unicode MS" panose="020B0604020202020204" pitchFamily="34" charset="-122"/>
                  <a:ea typeface="Arial Unicode MS" panose="020B0604020202020204" pitchFamily="34" charset="-122"/>
                </a:endParaRPr>
              </a:p>
            </p:txBody>
          </p:sp>
          <p:sp>
            <p:nvSpPr>
              <p:cNvPr id="101" name="椭圆 100"/>
              <p:cNvSpPr/>
              <p:nvPr/>
            </p:nvSpPr>
            <p:spPr>
              <a:xfrm>
                <a:off x="5189938" y="1995474"/>
                <a:ext cx="1129900" cy="1129900"/>
              </a:xfrm>
              <a:prstGeom prst="ellipse">
                <a:avLst/>
              </a:prstGeom>
              <a:solidFill>
                <a:srgbClr val="F70000"/>
              </a:solidFill>
              <a:ln>
                <a:gradFill flip="none" rotWithShape="1">
                  <a:gsLst>
                    <a:gs pos="0">
                      <a:schemeClr val="bg1">
                        <a:lumMod val="85000"/>
                      </a:schemeClr>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latin typeface="Arial Unicode MS" panose="020B0604020202020204" pitchFamily="34" charset="-122"/>
                  <a:ea typeface="Arial Unicode MS" panose="020B0604020202020204" pitchFamily="34" charset="-122"/>
                </a:endParaRPr>
              </a:p>
            </p:txBody>
          </p:sp>
          <p:sp>
            <p:nvSpPr>
              <p:cNvPr id="102" name="椭圆 101"/>
              <p:cNvSpPr/>
              <p:nvPr/>
            </p:nvSpPr>
            <p:spPr>
              <a:xfrm>
                <a:off x="5313048" y="2122912"/>
                <a:ext cx="883681" cy="883682"/>
              </a:xfrm>
              <a:prstGeom prst="ellipse">
                <a:avLst/>
              </a:prstGeom>
              <a:gradFill>
                <a:gsLst>
                  <a:gs pos="0">
                    <a:schemeClr val="bg1">
                      <a:lumMod val="85000"/>
                    </a:schemeClr>
                  </a:gs>
                  <a:gs pos="100000">
                    <a:schemeClr val="bg1"/>
                  </a:gs>
                </a:gsLst>
                <a:lin ang="2700000" scaled="1"/>
              </a:gradFill>
              <a:ln w="2540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latin typeface="Arial Unicode MS" panose="020B0604020202020204" pitchFamily="34" charset="-122"/>
                  <a:ea typeface="Arial Unicode MS" panose="020B0604020202020204" pitchFamily="34" charset="-122"/>
                </a:endParaRPr>
              </a:p>
            </p:txBody>
          </p:sp>
        </p:grpSp>
        <p:sp>
          <p:nvSpPr>
            <p:cNvPr id="98" name="文本框 97"/>
            <p:cNvSpPr txBox="1"/>
            <p:nvPr/>
          </p:nvSpPr>
          <p:spPr>
            <a:xfrm>
              <a:off x="5155030" y="4608474"/>
              <a:ext cx="1000117" cy="738664"/>
            </a:xfrm>
            <a:prstGeom prst="rect">
              <a:avLst/>
            </a:prstGeom>
            <a:noFill/>
          </p:spPr>
          <p:txBody>
            <a:bodyPr wrap="square" rtlCol="0">
              <a:spAutoFit/>
            </a:bodyPr>
            <a:lstStyle/>
            <a:p>
              <a:pPr algn="ctr"/>
              <a:r>
                <a:rPr lang="en-US" altLang="zh-CN" sz="3000" dirty="0">
                  <a:solidFill>
                    <a:srgbClr val="FF0000"/>
                  </a:solidFill>
                  <a:latin typeface="Arial Unicode MS" panose="020B0604020202020204" pitchFamily="34" charset="-122"/>
                  <a:ea typeface="Arial Unicode MS" panose="020B0604020202020204" pitchFamily="34" charset="-122"/>
                </a:rPr>
                <a:t>04</a:t>
              </a:r>
              <a:endParaRPr lang="zh-CN" altLang="en-US" sz="3000" dirty="0">
                <a:solidFill>
                  <a:srgbClr val="FF0000"/>
                </a:solidFill>
                <a:latin typeface="Arial Unicode MS" panose="020B0604020202020204" pitchFamily="34" charset="-122"/>
                <a:ea typeface="Arial Unicode MS" panose="020B0604020202020204" pitchFamily="34" charset="-122"/>
              </a:endParaRPr>
            </a:p>
          </p:txBody>
        </p:sp>
      </p:grpSp>
      <p:grpSp>
        <p:nvGrpSpPr>
          <p:cNvPr id="103" name="组合 102"/>
          <p:cNvGrpSpPr/>
          <p:nvPr/>
        </p:nvGrpSpPr>
        <p:grpSpPr>
          <a:xfrm>
            <a:off x="1335251" y="1015654"/>
            <a:ext cx="5307520" cy="1890497"/>
            <a:chOff x="1780332" y="916055"/>
            <a:chExt cx="7076695" cy="2520661"/>
          </a:xfrm>
        </p:grpSpPr>
        <p:grpSp>
          <p:nvGrpSpPr>
            <p:cNvPr id="104" name="组合 103"/>
            <p:cNvGrpSpPr/>
            <p:nvPr/>
          </p:nvGrpSpPr>
          <p:grpSpPr>
            <a:xfrm>
              <a:off x="1780332" y="1293498"/>
              <a:ext cx="7076695" cy="2143218"/>
              <a:chOff x="1555919" y="1317986"/>
              <a:chExt cx="7076695" cy="2143218"/>
            </a:xfrm>
          </p:grpSpPr>
          <p:grpSp>
            <p:nvGrpSpPr>
              <p:cNvPr id="109" name="组合 108"/>
              <p:cNvGrpSpPr/>
              <p:nvPr/>
            </p:nvGrpSpPr>
            <p:grpSpPr>
              <a:xfrm flipV="1">
                <a:off x="5947699" y="1317986"/>
                <a:ext cx="2684915" cy="333365"/>
                <a:chOff x="5272248" y="4626108"/>
                <a:chExt cx="2684915" cy="333365"/>
              </a:xfrm>
            </p:grpSpPr>
            <p:sp>
              <p:nvSpPr>
                <p:cNvPr id="112" name="椭圆 111"/>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latin typeface="Arial Unicode MS" panose="020B0604020202020204" pitchFamily="34" charset="-122"/>
                    <a:ea typeface="Arial Unicode MS" panose="020B0604020202020204" pitchFamily="34" charset="-122"/>
                    <a:sym typeface="Arial" panose="020B0604020202020204" pitchFamily="34" charset="0"/>
                  </a:endParaRPr>
                </a:p>
              </p:txBody>
            </p:sp>
            <p:sp>
              <p:nvSpPr>
                <p:cNvPr id="113" name="任意多边形 112"/>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latin typeface="Arial Unicode MS" panose="020B0604020202020204" pitchFamily="34" charset="-122"/>
                    <a:ea typeface="Arial Unicode MS" panose="020B0604020202020204" pitchFamily="34" charset="-122"/>
                    <a:sym typeface="Arial" panose="020B0604020202020204" pitchFamily="34" charset="0"/>
                  </a:endParaRPr>
                </a:p>
              </p:txBody>
            </p:sp>
          </p:grpSp>
          <p:sp>
            <p:nvSpPr>
              <p:cNvPr id="111" name="文本框 110"/>
              <p:cNvSpPr txBox="1"/>
              <p:nvPr/>
            </p:nvSpPr>
            <p:spPr>
              <a:xfrm>
                <a:off x="1555919" y="2763578"/>
                <a:ext cx="2341931" cy="697626"/>
              </a:xfrm>
              <a:prstGeom prst="rect">
                <a:avLst/>
              </a:prstGeom>
              <a:noFill/>
            </p:spPr>
            <p:txBody>
              <a:bodyPr wrap="square" rtlCol="0">
                <a:spAutoFit/>
              </a:bodyPr>
              <a:lstStyle/>
              <a:p>
                <a:pPr lvl="0" algn="ctr" rtl="1"/>
                <a:r>
                  <a:rPr lang="ar-SA" sz="1400" dirty="0">
                    <a:solidFill>
                      <a:schemeClr val="tx1">
                        <a:lumMod val="65000"/>
                        <a:lumOff val="35000"/>
                      </a:schemeClr>
                    </a:solidFill>
                  </a:rPr>
                  <a:t>العمل مباشرة على جهاز </a:t>
                </a:r>
                <a:r>
                  <a:rPr lang="en-US" sz="1400" dirty="0">
                    <a:solidFill>
                      <a:schemeClr val="tx1">
                        <a:lumMod val="65000"/>
                        <a:lumOff val="35000"/>
                      </a:schemeClr>
                    </a:solidFill>
                  </a:rPr>
                  <a:t>iPad</a:t>
                </a:r>
                <a:r>
                  <a:rPr lang="ar-SA" sz="1400" dirty="0">
                    <a:solidFill>
                      <a:schemeClr val="tx1">
                        <a:lumMod val="65000"/>
                        <a:lumOff val="35000"/>
                      </a:schemeClr>
                    </a:solidFill>
                  </a:rPr>
                  <a:t> اللوحي </a:t>
                </a:r>
                <a:endParaRPr lang="en-US" sz="1400" dirty="0">
                  <a:solidFill>
                    <a:schemeClr val="tx1">
                      <a:lumMod val="65000"/>
                      <a:lumOff val="35000"/>
                    </a:schemeClr>
                  </a:solidFill>
                </a:endParaRPr>
              </a:p>
            </p:txBody>
          </p:sp>
        </p:grpSp>
        <p:grpSp>
          <p:nvGrpSpPr>
            <p:cNvPr id="105" name="Group 46"/>
            <p:cNvGrpSpPr>
              <a:grpSpLocks noChangeAspect="1"/>
            </p:cNvGrpSpPr>
            <p:nvPr/>
          </p:nvGrpSpPr>
          <p:grpSpPr bwMode="auto">
            <a:xfrm>
              <a:off x="6599037" y="916055"/>
              <a:ext cx="513393" cy="317847"/>
              <a:chOff x="3098" y="1701"/>
              <a:chExt cx="1486" cy="920"/>
            </a:xfrm>
            <a:solidFill>
              <a:schemeClr val="tx1">
                <a:lumMod val="50000"/>
                <a:lumOff val="50000"/>
                <a:alpha val="40000"/>
              </a:schemeClr>
            </a:solidFill>
          </p:grpSpPr>
          <p:sp>
            <p:nvSpPr>
              <p:cNvPr id="106" name="Freeform 47"/>
              <p:cNvSpPr>
                <a:spLocks/>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dirty="0">
                  <a:latin typeface="Arial Unicode MS" panose="020B0604020202020204" pitchFamily="34" charset="-122"/>
                  <a:ea typeface="Arial Unicode MS" panose="020B0604020202020204" pitchFamily="34" charset="-122"/>
                </a:endParaRPr>
              </a:p>
            </p:txBody>
          </p:sp>
          <p:sp>
            <p:nvSpPr>
              <p:cNvPr id="107" name="Freeform 48"/>
              <p:cNvSpPr>
                <a:spLocks/>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dirty="0">
                  <a:latin typeface="Arial Unicode MS" panose="020B0604020202020204" pitchFamily="34" charset="-122"/>
                  <a:ea typeface="Arial Unicode MS" panose="020B0604020202020204" pitchFamily="34" charset="-122"/>
                </a:endParaRPr>
              </a:p>
            </p:txBody>
          </p:sp>
          <p:sp>
            <p:nvSpPr>
              <p:cNvPr id="108" name="Freeform 49"/>
              <p:cNvSpPr>
                <a:spLocks/>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dirty="0">
                  <a:latin typeface="Arial Unicode MS" panose="020B0604020202020204" pitchFamily="34" charset="-122"/>
                  <a:ea typeface="Arial Unicode MS" panose="020B0604020202020204" pitchFamily="34" charset="-122"/>
                </a:endParaRPr>
              </a:p>
            </p:txBody>
          </p:sp>
        </p:grpSp>
      </p:grpSp>
      <p:grpSp>
        <p:nvGrpSpPr>
          <p:cNvPr id="114" name="组合 113"/>
          <p:cNvGrpSpPr/>
          <p:nvPr/>
        </p:nvGrpSpPr>
        <p:grpSpPr>
          <a:xfrm>
            <a:off x="1171570" y="2024618"/>
            <a:ext cx="2013686" cy="579882"/>
            <a:chOff x="1562093" y="2261341"/>
            <a:chExt cx="2684915" cy="773175"/>
          </a:xfrm>
        </p:grpSpPr>
        <p:grpSp>
          <p:nvGrpSpPr>
            <p:cNvPr id="121" name="组合 120"/>
            <p:cNvGrpSpPr/>
            <p:nvPr/>
          </p:nvGrpSpPr>
          <p:grpSpPr>
            <a:xfrm flipH="1" flipV="1">
              <a:off x="1562093" y="2701151"/>
              <a:ext cx="2684915" cy="333365"/>
              <a:chOff x="5272248" y="4626108"/>
              <a:chExt cx="2684915" cy="333365"/>
            </a:xfrm>
          </p:grpSpPr>
          <p:sp>
            <p:nvSpPr>
              <p:cNvPr id="124" name="椭圆 123"/>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latin typeface="Arial Unicode MS" panose="020B0604020202020204" pitchFamily="34" charset="-122"/>
                  <a:ea typeface="Arial Unicode MS" panose="020B0604020202020204" pitchFamily="34" charset="-122"/>
                  <a:sym typeface="Arial" panose="020B0604020202020204" pitchFamily="34" charset="0"/>
                </a:endParaRPr>
              </a:p>
            </p:txBody>
          </p:sp>
          <p:sp>
            <p:nvSpPr>
              <p:cNvPr id="125" name="任意多边形 124"/>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latin typeface="Arial Unicode MS" panose="020B0604020202020204" pitchFamily="34" charset="-122"/>
                  <a:ea typeface="Arial Unicode MS" panose="020B0604020202020204" pitchFamily="34" charset="-122"/>
                  <a:sym typeface="Arial" panose="020B0604020202020204" pitchFamily="34" charset="0"/>
                </a:endParaRPr>
              </a:p>
            </p:txBody>
          </p:sp>
        </p:grpSp>
        <p:grpSp>
          <p:nvGrpSpPr>
            <p:cNvPr id="116" name="Group 36"/>
            <p:cNvGrpSpPr>
              <a:grpSpLocks noChangeAspect="1"/>
            </p:cNvGrpSpPr>
            <p:nvPr/>
          </p:nvGrpSpPr>
          <p:grpSpPr bwMode="auto">
            <a:xfrm>
              <a:off x="3356548" y="2261341"/>
              <a:ext cx="435595" cy="376235"/>
              <a:chOff x="3321" y="1710"/>
              <a:chExt cx="1042" cy="900"/>
            </a:xfrm>
            <a:solidFill>
              <a:schemeClr val="tx1">
                <a:lumMod val="50000"/>
                <a:lumOff val="50000"/>
                <a:alpha val="40000"/>
              </a:schemeClr>
            </a:solidFill>
          </p:grpSpPr>
          <p:sp>
            <p:nvSpPr>
              <p:cNvPr id="117" name="Freeform 37"/>
              <p:cNvSpPr>
                <a:spLocks noEditPoints="1"/>
              </p:cNvSpPr>
              <p:nvPr/>
            </p:nvSpPr>
            <p:spPr bwMode="auto">
              <a:xfrm>
                <a:off x="3321" y="1710"/>
                <a:ext cx="1042" cy="745"/>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dirty="0">
                  <a:latin typeface="Arial Unicode MS" panose="020B0604020202020204" pitchFamily="34" charset="-122"/>
                  <a:ea typeface="Arial Unicode MS" panose="020B0604020202020204" pitchFamily="34" charset="-122"/>
                </a:endParaRPr>
              </a:p>
            </p:txBody>
          </p:sp>
          <p:sp>
            <p:nvSpPr>
              <p:cNvPr id="118" name="Rectangle 38"/>
              <p:cNvSpPr>
                <a:spLocks noChangeArrowheads="1"/>
              </p:cNvSpPr>
              <p:nvPr/>
            </p:nvSpPr>
            <p:spPr bwMode="auto">
              <a:xfrm>
                <a:off x="3716" y="2465"/>
                <a:ext cx="252" cy="9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dirty="0">
                  <a:latin typeface="Arial Unicode MS" panose="020B0604020202020204" pitchFamily="34" charset="-122"/>
                  <a:ea typeface="Arial Unicode MS" panose="020B0604020202020204" pitchFamily="34" charset="-122"/>
                </a:endParaRPr>
              </a:p>
            </p:txBody>
          </p:sp>
          <p:sp>
            <p:nvSpPr>
              <p:cNvPr id="119" name="Rectangle 40"/>
              <p:cNvSpPr>
                <a:spLocks noChangeArrowheads="1"/>
              </p:cNvSpPr>
              <p:nvPr/>
            </p:nvSpPr>
            <p:spPr bwMode="auto">
              <a:xfrm>
                <a:off x="3595" y="2570"/>
                <a:ext cx="495" cy="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dirty="0">
                  <a:latin typeface="Arial Unicode MS" panose="020B0604020202020204" pitchFamily="34" charset="-122"/>
                  <a:ea typeface="Arial Unicode MS" panose="020B0604020202020204" pitchFamily="34" charset="-122"/>
                </a:endParaRPr>
              </a:p>
            </p:txBody>
          </p:sp>
          <p:sp>
            <p:nvSpPr>
              <p:cNvPr id="120" name="Freeform 42"/>
              <p:cNvSpPr>
                <a:spLocks/>
              </p:cNvSpPr>
              <p:nvPr/>
            </p:nvSpPr>
            <p:spPr bwMode="auto">
              <a:xfrm>
                <a:off x="3433" y="1853"/>
                <a:ext cx="771" cy="400"/>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dirty="0">
                  <a:latin typeface="Arial Unicode MS" panose="020B0604020202020204" pitchFamily="34" charset="-122"/>
                  <a:ea typeface="Arial Unicode MS" panose="020B0604020202020204" pitchFamily="34" charset="-122"/>
                </a:endParaRPr>
              </a:p>
            </p:txBody>
          </p:sp>
        </p:grpSp>
      </p:grpSp>
      <p:grpSp>
        <p:nvGrpSpPr>
          <p:cNvPr id="126" name="组合 125"/>
          <p:cNvGrpSpPr/>
          <p:nvPr/>
        </p:nvGrpSpPr>
        <p:grpSpPr>
          <a:xfrm>
            <a:off x="5904271" y="1856766"/>
            <a:ext cx="2013686" cy="868649"/>
            <a:chOff x="7872361" y="2037541"/>
            <a:chExt cx="2684915" cy="1158197"/>
          </a:xfrm>
        </p:grpSpPr>
        <p:grpSp>
          <p:nvGrpSpPr>
            <p:cNvPr id="127" name="组合 126"/>
            <p:cNvGrpSpPr/>
            <p:nvPr/>
          </p:nvGrpSpPr>
          <p:grpSpPr>
            <a:xfrm>
              <a:off x="7872361" y="2075679"/>
              <a:ext cx="2684915" cy="1120059"/>
              <a:chOff x="5947699" y="908862"/>
              <a:chExt cx="2684915" cy="1120059"/>
            </a:xfrm>
          </p:grpSpPr>
          <p:grpSp>
            <p:nvGrpSpPr>
              <p:cNvPr id="129" name="组合 128"/>
              <p:cNvGrpSpPr/>
              <p:nvPr/>
            </p:nvGrpSpPr>
            <p:grpSpPr>
              <a:xfrm flipV="1">
                <a:off x="5947699" y="1317986"/>
                <a:ext cx="2684915" cy="333365"/>
                <a:chOff x="5272248" y="4626108"/>
                <a:chExt cx="2684915" cy="333365"/>
              </a:xfrm>
            </p:grpSpPr>
            <p:sp>
              <p:nvSpPr>
                <p:cNvPr id="132" name="椭圆 131"/>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latin typeface="Arial Unicode MS" panose="020B0604020202020204" pitchFamily="34" charset="-122"/>
                    <a:ea typeface="Arial Unicode MS" panose="020B0604020202020204" pitchFamily="34" charset="-122"/>
                    <a:sym typeface="Arial" panose="020B0604020202020204" pitchFamily="34" charset="0"/>
                  </a:endParaRPr>
                </a:p>
              </p:txBody>
            </p:sp>
            <p:sp>
              <p:nvSpPr>
                <p:cNvPr id="133" name="任意多边形 132"/>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latin typeface="Arial Unicode MS" panose="020B0604020202020204" pitchFamily="34" charset="-122"/>
                    <a:ea typeface="Arial Unicode MS" panose="020B0604020202020204" pitchFamily="34" charset="-122"/>
                    <a:sym typeface="Arial" panose="020B0604020202020204" pitchFamily="34" charset="0"/>
                  </a:endParaRPr>
                </a:p>
              </p:txBody>
            </p:sp>
          </p:grpSp>
          <p:sp>
            <p:nvSpPr>
              <p:cNvPr id="130" name="文本框 129"/>
              <p:cNvSpPr txBox="1"/>
              <p:nvPr/>
            </p:nvSpPr>
            <p:spPr>
              <a:xfrm>
                <a:off x="6852147" y="908862"/>
                <a:ext cx="1780467" cy="430887"/>
              </a:xfrm>
              <a:prstGeom prst="rect">
                <a:avLst/>
              </a:prstGeom>
              <a:noFill/>
            </p:spPr>
            <p:txBody>
              <a:bodyPr wrap="square" rtlCol="0">
                <a:spAutoFit/>
              </a:bodyPr>
              <a:lstStyle/>
              <a:p>
                <a:r>
                  <a:rPr lang="en-US" altLang="zh-CN" sz="1500" dirty="0">
                    <a:solidFill>
                      <a:srgbClr val="FF0000"/>
                    </a:solidFill>
                    <a:latin typeface="Arial Unicode MS" panose="020B0604020202020204" pitchFamily="34" charset="-122"/>
                    <a:ea typeface="Arial Unicode MS" panose="020B0604020202020204" pitchFamily="34" charset="-122"/>
                  </a:rPr>
                  <a:t>Add title text</a:t>
                </a:r>
                <a:endParaRPr lang="zh-CN" altLang="en-US" sz="1500" dirty="0">
                  <a:solidFill>
                    <a:srgbClr val="FF0000"/>
                  </a:solidFill>
                  <a:latin typeface="Arial Unicode MS" panose="020B0604020202020204" pitchFamily="34" charset="-122"/>
                  <a:ea typeface="Arial Unicode MS" panose="020B0604020202020204" pitchFamily="34" charset="-122"/>
                </a:endParaRPr>
              </a:p>
            </p:txBody>
          </p:sp>
          <p:sp>
            <p:nvSpPr>
              <p:cNvPr id="131" name="文本框 130"/>
              <p:cNvSpPr txBox="1"/>
              <p:nvPr/>
            </p:nvSpPr>
            <p:spPr>
              <a:xfrm>
                <a:off x="6290683" y="1331295"/>
                <a:ext cx="2341931" cy="697626"/>
              </a:xfrm>
              <a:prstGeom prst="rect">
                <a:avLst/>
              </a:prstGeom>
              <a:noFill/>
            </p:spPr>
            <p:txBody>
              <a:bodyPr wrap="square" rtlCol="0">
                <a:spAutoFit/>
              </a:bodyPr>
              <a:lstStyle/>
              <a:p>
                <a:pPr lvl="0" rtl="1"/>
                <a:r>
                  <a:rPr lang="ar-SA" sz="1400" dirty="0">
                    <a:solidFill>
                      <a:schemeClr val="tx1">
                        <a:lumMod val="65000"/>
                        <a:lumOff val="35000"/>
                      </a:schemeClr>
                    </a:solidFill>
                  </a:rPr>
                  <a:t>متاح مجانًا للتنزيل من </a:t>
                </a:r>
                <a:r>
                  <a:rPr lang="en-US" sz="1400" dirty="0">
                    <a:solidFill>
                      <a:schemeClr val="tx1">
                        <a:lumMod val="65000"/>
                        <a:lumOff val="35000"/>
                      </a:schemeClr>
                    </a:solidFill>
                  </a:rPr>
                  <a:t>Apple App Store</a:t>
                </a:r>
                <a:r>
                  <a:rPr lang="ar-SA" sz="1400" dirty="0">
                    <a:solidFill>
                      <a:schemeClr val="tx1">
                        <a:lumMod val="65000"/>
                        <a:lumOff val="35000"/>
                      </a:schemeClr>
                    </a:solidFill>
                  </a:rPr>
                  <a:t> .</a:t>
                </a:r>
                <a:endParaRPr lang="en-US" sz="1400" dirty="0">
                  <a:solidFill>
                    <a:schemeClr val="tx1">
                      <a:lumMod val="65000"/>
                      <a:lumOff val="35000"/>
                    </a:schemeClr>
                  </a:solidFill>
                </a:endParaRPr>
              </a:p>
            </p:txBody>
          </p:sp>
        </p:grpSp>
        <p:sp>
          <p:nvSpPr>
            <p:cNvPr id="128" name="Freeform 57"/>
            <p:cNvSpPr>
              <a:spLocks noEditPoints="1"/>
            </p:cNvSpPr>
            <p:nvPr/>
          </p:nvSpPr>
          <p:spPr bwMode="auto">
            <a:xfrm>
              <a:off x="8341660" y="2037541"/>
              <a:ext cx="394477" cy="395236"/>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chemeClr val="tx1">
                <a:lumMod val="50000"/>
                <a:lumOff val="50000"/>
                <a:alpha val="40000"/>
              </a:schemeClr>
            </a:solidFill>
            <a:ln>
              <a:noFill/>
            </a:ln>
          </p:spPr>
          <p:txBody>
            <a:bodyPr vert="horz" wrap="square" lIns="68580" tIns="34290" rIns="68580" bIns="34290" numCol="1" anchor="t" anchorCtr="0" compatLnSpc="1">
              <a:prstTxWarp prst="textNoShape">
                <a:avLst/>
              </a:prstTxWarp>
            </a:bodyPr>
            <a:lstStyle/>
            <a:p>
              <a:endParaRPr lang="zh-CN" altLang="en-US" sz="1013" dirty="0">
                <a:latin typeface="Arial Unicode MS" panose="020B0604020202020204" pitchFamily="34" charset="-122"/>
                <a:ea typeface="Arial Unicode MS" panose="020B0604020202020204" pitchFamily="34" charset="-122"/>
              </a:endParaRPr>
            </a:p>
          </p:txBody>
        </p:sp>
      </p:grpSp>
      <p:grpSp>
        <p:nvGrpSpPr>
          <p:cNvPr id="134" name="组合 133"/>
          <p:cNvGrpSpPr/>
          <p:nvPr/>
        </p:nvGrpSpPr>
        <p:grpSpPr>
          <a:xfrm>
            <a:off x="924128" y="3522329"/>
            <a:ext cx="2718198" cy="1282607"/>
            <a:chOff x="1232170" y="4258285"/>
            <a:chExt cx="3624264" cy="1710141"/>
          </a:xfrm>
        </p:grpSpPr>
        <p:sp>
          <p:nvSpPr>
            <p:cNvPr id="135" name="Freeform 53"/>
            <p:cNvSpPr>
              <a:spLocks noEditPoints="1"/>
            </p:cNvSpPr>
            <p:nvPr/>
          </p:nvSpPr>
          <p:spPr bwMode="auto">
            <a:xfrm>
              <a:off x="3900966" y="4258285"/>
              <a:ext cx="405877" cy="405877"/>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chemeClr val="tx1">
                <a:lumMod val="50000"/>
                <a:lumOff val="50000"/>
                <a:alpha val="40000"/>
              </a:schemeClr>
            </a:solidFill>
            <a:ln>
              <a:noFill/>
            </a:ln>
          </p:spPr>
          <p:txBody>
            <a:bodyPr vert="horz" wrap="square" lIns="68580" tIns="34290" rIns="68580" bIns="34290" numCol="1" anchor="t" anchorCtr="0" compatLnSpc="1">
              <a:prstTxWarp prst="textNoShape">
                <a:avLst/>
              </a:prstTxWarp>
            </a:bodyPr>
            <a:lstStyle/>
            <a:p>
              <a:endParaRPr lang="zh-CN" altLang="en-US" sz="1013" dirty="0">
                <a:latin typeface="Arial Unicode MS" panose="020B0604020202020204" pitchFamily="34" charset="-122"/>
                <a:ea typeface="Arial Unicode MS" panose="020B0604020202020204" pitchFamily="34" charset="-122"/>
              </a:endParaRPr>
            </a:p>
          </p:txBody>
        </p:sp>
        <p:grpSp>
          <p:nvGrpSpPr>
            <p:cNvPr id="136" name="组合 135"/>
            <p:cNvGrpSpPr/>
            <p:nvPr/>
          </p:nvGrpSpPr>
          <p:grpSpPr>
            <a:xfrm flipH="1">
              <a:off x="1232170" y="4703493"/>
              <a:ext cx="3624264" cy="1264933"/>
              <a:chOff x="5947699" y="1317986"/>
              <a:chExt cx="3624264" cy="1264933"/>
            </a:xfrm>
          </p:grpSpPr>
          <p:grpSp>
            <p:nvGrpSpPr>
              <p:cNvPr id="137" name="组合 136"/>
              <p:cNvGrpSpPr/>
              <p:nvPr/>
            </p:nvGrpSpPr>
            <p:grpSpPr>
              <a:xfrm flipV="1">
                <a:off x="5947699" y="1317986"/>
                <a:ext cx="2684915" cy="333365"/>
                <a:chOff x="5272248" y="4626108"/>
                <a:chExt cx="2684915" cy="333365"/>
              </a:xfrm>
            </p:grpSpPr>
            <p:sp>
              <p:nvSpPr>
                <p:cNvPr id="140" name="椭圆 139"/>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latin typeface="Arial Unicode MS" panose="020B0604020202020204" pitchFamily="34" charset="-122"/>
                    <a:ea typeface="Arial Unicode MS" panose="020B0604020202020204" pitchFamily="34" charset="-122"/>
                    <a:sym typeface="Arial" panose="020B0604020202020204" pitchFamily="34" charset="0"/>
                  </a:endParaRPr>
                </a:p>
              </p:txBody>
            </p:sp>
            <p:sp>
              <p:nvSpPr>
                <p:cNvPr id="141" name="任意多边形 140"/>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latin typeface="Arial Unicode MS" panose="020B0604020202020204" pitchFamily="34" charset="-122"/>
                    <a:ea typeface="Arial Unicode MS" panose="020B0604020202020204" pitchFamily="34" charset="-122"/>
                    <a:sym typeface="Arial" panose="020B0604020202020204" pitchFamily="34" charset="0"/>
                  </a:endParaRPr>
                </a:p>
              </p:txBody>
            </p:sp>
          </p:grpSp>
          <p:sp>
            <p:nvSpPr>
              <p:cNvPr id="139" name="文本框 138"/>
              <p:cNvSpPr txBox="1"/>
              <p:nvPr/>
            </p:nvSpPr>
            <p:spPr>
              <a:xfrm>
                <a:off x="6290683" y="1331295"/>
                <a:ext cx="3281280" cy="1251624"/>
              </a:xfrm>
              <a:prstGeom prst="rect">
                <a:avLst/>
              </a:prstGeom>
              <a:noFill/>
            </p:spPr>
            <p:txBody>
              <a:bodyPr wrap="square" rtlCol="0">
                <a:spAutoFit/>
              </a:bodyPr>
              <a:lstStyle/>
              <a:p>
                <a:pPr lvl="0" algn="ctr" rtl="1"/>
                <a:r>
                  <a:rPr lang="ar-SA" sz="1100" b="1" dirty="0">
                    <a:solidFill>
                      <a:schemeClr val="tx1">
                        <a:lumMod val="65000"/>
                        <a:lumOff val="35000"/>
                      </a:schemeClr>
                    </a:solidFill>
                  </a:rPr>
                  <a:t>يتيح لك تدوين الملاحظات المادية ومشاركة الفيديو مع أي شخص انضم إليك من خلال </a:t>
                </a:r>
                <a:r>
                  <a:rPr lang="en-US" sz="1100" b="1" dirty="0">
                    <a:solidFill>
                      <a:schemeClr val="tx1">
                        <a:lumMod val="65000"/>
                        <a:lumOff val="35000"/>
                      </a:schemeClr>
                    </a:solidFill>
                  </a:rPr>
                  <a:t>Skype</a:t>
                </a:r>
                <a:r>
                  <a:rPr lang="ar-SA" sz="1100" b="1" dirty="0">
                    <a:solidFill>
                      <a:schemeClr val="tx1">
                        <a:lumMod val="65000"/>
                        <a:lumOff val="35000"/>
                      </a:schemeClr>
                    </a:solidFill>
                  </a:rPr>
                  <a:t>و</a:t>
                </a:r>
                <a:r>
                  <a:rPr lang="en-US" sz="1100" b="1" dirty="0">
                    <a:solidFill>
                      <a:schemeClr val="tx1">
                        <a:lumMod val="65000"/>
                        <a:lumOff val="35000"/>
                      </a:schemeClr>
                    </a:solidFill>
                  </a:rPr>
                  <a:t>Google Meet </a:t>
                </a:r>
                <a:r>
                  <a:rPr lang="ar-SA" sz="1100" b="1" dirty="0">
                    <a:solidFill>
                      <a:schemeClr val="tx1">
                        <a:lumMod val="65000"/>
                        <a:lumOff val="35000"/>
                      </a:schemeClr>
                    </a:solidFill>
                  </a:rPr>
                  <a:t>و</a:t>
                </a:r>
                <a:r>
                  <a:rPr lang="en-US" sz="1100" b="1" dirty="0">
                    <a:solidFill>
                      <a:schemeClr val="tx1">
                        <a:lumMod val="65000"/>
                        <a:lumOff val="35000"/>
                      </a:schemeClr>
                    </a:solidFill>
                  </a:rPr>
                  <a:t>Zoom</a:t>
                </a:r>
                <a:r>
                  <a:rPr lang="ar-SA" sz="1100" b="1" dirty="0">
                    <a:solidFill>
                      <a:schemeClr val="tx1">
                        <a:lumMod val="65000"/>
                        <a:lumOff val="35000"/>
                      </a:schemeClr>
                    </a:solidFill>
                  </a:rPr>
                  <a:t> لمشاركة الدروس الرقمية في الوقت الفعلي عن طريق </a:t>
                </a:r>
                <a:r>
                  <a:rPr lang="en-US" sz="1100" b="1" dirty="0">
                    <a:solidFill>
                      <a:schemeClr val="tx1">
                        <a:lumMod val="65000"/>
                        <a:lumOff val="35000"/>
                      </a:schemeClr>
                    </a:solidFill>
                  </a:rPr>
                  <a:t>Apple Airplay</a:t>
                </a:r>
                <a:r>
                  <a:rPr lang="ar-SA" sz="1100" b="1" dirty="0">
                    <a:solidFill>
                      <a:schemeClr val="tx1">
                        <a:lumMod val="65000"/>
                        <a:lumOff val="35000"/>
                      </a:schemeClr>
                    </a:solidFill>
                  </a:rPr>
                  <a:t>.</a:t>
                </a:r>
                <a:endParaRPr lang="en-US" sz="1100" b="1" dirty="0">
                  <a:solidFill>
                    <a:schemeClr val="tx1">
                      <a:lumMod val="65000"/>
                      <a:lumOff val="35000"/>
                    </a:schemeClr>
                  </a:solidFill>
                </a:endParaRPr>
              </a:p>
            </p:txBody>
          </p:sp>
        </p:grpSp>
      </p:grpSp>
      <p:pic>
        <p:nvPicPr>
          <p:cNvPr id="142" name="صورة 141" descr="صورة تحتوي على جالس, سيارة, المصباح, حركة مرور&#10;&#10;تم إنشاء الوصف تلقائياً"/>
          <p:cNvPicPr/>
          <p:nvPr/>
        </p:nvPicPr>
        <p:blipFill>
          <a:blip r:embed="rId3" cstate="print">
            <a:extLst>
              <a:ext uri="{28A0092B-C50C-407E-A947-70E740481C1C}">
                <a14:useLocalDpi xmlns:a14="http://schemas.microsoft.com/office/drawing/2010/main" val="0"/>
              </a:ext>
            </a:extLst>
          </a:blip>
          <a:stretch>
            <a:fillRect/>
          </a:stretch>
        </p:blipFill>
        <p:spPr>
          <a:xfrm>
            <a:off x="2983713" y="442930"/>
            <a:ext cx="329981" cy="315827"/>
          </a:xfrm>
          <a:prstGeom prst="rect">
            <a:avLst/>
          </a:prstGeom>
        </p:spPr>
      </p:pic>
      <p:sp>
        <p:nvSpPr>
          <p:cNvPr id="143" name="文本框 122"/>
          <p:cNvSpPr txBox="1"/>
          <p:nvPr/>
        </p:nvSpPr>
        <p:spPr>
          <a:xfrm flipH="1">
            <a:off x="4790409" y="1227710"/>
            <a:ext cx="1756448" cy="646331"/>
          </a:xfrm>
          <a:prstGeom prst="rect">
            <a:avLst/>
          </a:prstGeom>
          <a:noFill/>
        </p:spPr>
        <p:txBody>
          <a:bodyPr wrap="square" rtlCol="0">
            <a:spAutoFit/>
          </a:bodyPr>
          <a:lstStyle/>
          <a:p>
            <a:pPr algn="ctr">
              <a:lnSpc>
                <a:spcPct val="150000"/>
              </a:lnSpc>
            </a:pPr>
            <a:r>
              <a:rPr lang="ar-SA" sz="1200" b="1" dirty="0">
                <a:solidFill>
                  <a:schemeClr val="tx1">
                    <a:lumMod val="65000"/>
                    <a:lumOff val="35000"/>
                  </a:schemeClr>
                </a:solidFill>
              </a:rPr>
              <a:t>هو أداة جديدة وبسيطة للمساعدة في التدريس عن بعد</a:t>
            </a:r>
            <a:endParaRPr lang="zh-CN" altLang="en-US" sz="1200" b="1" dirty="0">
              <a:solidFill>
                <a:schemeClr val="tx1">
                  <a:lumMod val="65000"/>
                  <a:lumOff val="35000"/>
                </a:schemeClr>
              </a:solidFill>
              <a:latin typeface="Arial Unicode MS" panose="020B0604020202020204" pitchFamily="34" charset="-122"/>
              <a:ea typeface="Arial Unicode MS" panose="020B0604020202020204" pitchFamily="34" charset="-122"/>
            </a:endParaRPr>
          </a:p>
        </p:txBody>
      </p:sp>
    </p:spTree>
    <p:extLst>
      <p:ext uri="{BB962C8B-B14F-4D97-AF65-F5344CB8AC3E}">
        <p14:creationId xmlns:p14="http://schemas.microsoft.com/office/powerpoint/2010/main" val="2411175367"/>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71"/>
                                            </p:tgtEl>
                                            <p:attrNameLst>
                                              <p:attrName>style.visibility</p:attrName>
                                            </p:attrNameLst>
                                          </p:cBhvr>
                                          <p:to>
                                            <p:strVal val="visible"/>
                                          </p:to>
                                        </p:set>
                                      </p:childTnLst>
                                    </p:cTn>
                                  </p:par>
                                  <p:par>
                                    <p:cTn id="11" presetID="42" presetClass="path" presetSubtype="0" fill="hold" nodeType="withEffect" p14:presetBounceEnd="50000">
                                      <p:stCondLst>
                                        <p:cond delay="0"/>
                                      </p:stCondLst>
                                      <p:childTnLst>
                                        <p:animMotion origin="layout" path="M -4.79167E-6 -4.44444E-6 L 0.3879 -0.00208 " pathEditMode="relative" rAng="0" ptsTypes="AA" p14:bounceEnd="50000">
                                          <p:cBhvr>
                                            <p:cTn id="12" dur="1000" spd="-100000" fill="hold"/>
                                            <p:tgtEl>
                                              <p:spTgt spid="71"/>
                                            </p:tgtEl>
                                            <p:attrNameLst>
                                              <p:attrName>ppt_x</p:attrName>
                                              <p:attrName>ppt_y</p:attrName>
                                            </p:attrNameLst>
                                          </p:cBhvr>
                                          <p:rCtr x="19388" y="-116"/>
                                        </p:animMotion>
                                      </p:childTnLst>
                                    </p:cTn>
                                  </p:par>
                                  <p:par>
                                    <p:cTn id="13" presetID="1" presetClass="entr" presetSubtype="0" fill="hold" nodeType="withEffect">
                                      <p:stCondLst>
                                        <p:cond delay="500"/>
                                      </p:stCondLst>
                                      <p:childTnLst>
                                        <p:set>
                                          <p:cBhvr>
                                            <p:cTn id="14" dur="1" fill="hold">
                                              <p:stCondLst>
                                                <p:cond delay="0"/>
                                              </p:stCondLst>
                                            </p:cTn>
                                            <p:tgtEl>
                                              <p:spTgt spid="126"/>
                                            </p:tgtEl>
                                            <p:attrNameLst>
                                              <p:attrName>style.visibility</p:attrName>
                                            </p:attrNameLst>
                                          </p:cBhvr>
                                          <p:to>
                                            <p:strVal val="visible"/>
                                          </p:to>
                                        </p:set>
                                      </p:childTnLst>
                                    </p:cTn>
                                  </p:par>
                                  <p:par>
                                    <p:cTn id="15" presetID="35" presetClass="emph" presetSubtype="0" repeatCount="2000" fill="hold" nodeType="withEffect">
                                      <p:stCondLst>
                                        <p:cond delay="500"/>
                                      </p:stCondLst>
                                      <p:childTnLst>
                                        <p:anim calcmode="discrete" valueType="str">
                                          <p:cBhvr>
                                            <p:cTn id="16" dur="250" fill="hold"/>
                                            <p:tgtEl>
                                              <p:spTgt spid="126"/>
                                            </p:tgtEl>
                                            <p:attrNameLst>
                                              <p:attrName>style.visibility</p:attrName>
                                            </p:attrNameLst>
                                          </p:cBhvr>
                                          <p:tavLst>
                                            <p:tav tm="0">
                                              <p:val>
                                                <p:strVal val="hidden"/>
                                              </p:val>
                                            </p:tav>
                                            <p:tav tm="50000">
                                              <p:val>
                                                <p:strVal val="visible"/>
                                              </p:val>
                                            </p:tav>
                                          </p:tavLst>
                                        </p:anim>
                                      </p:childTnLst>
                                    </p:cTn>
                                  </p:par>
                                  <p:par>
                                    <p:cTn id="17" presetID="1" presetClass="entr" presetSubtype="0" fill="hold" nodeType="withEffect">
                                      <p:stCondLst>
                                        <p:cond delay="500"/>
                                      </p:stCondLst>
                                      <p:childTnLst>
                                        <p:set>
                                          <p:cBhvr>
                                            <p:cTn id="18" dur="1" fill="hold">
                                              <p:stCondLst>
                                                <p:cond delay="0"/>
                                              </p:stCondLst>
                                            </p:cTn>
                                            <p:tgtEl>
                                              <p:spTgt spid="87"/>
                                            </p:tgtEl>
                                            <p:attrNameLst>
                                              <p:attrName>style.visibility</p:attrName>
                                            </p:attrNameLst>
                                          </p:cBhvr>
                                          <p:to>
                                            <p:strVal val="visible"/>
                                          </p:to>
                                        </p:set>
                                      </p:childTnLst>
                                    </p:cTn>
                                  </p:par>
                                  <p:par>
                                    <p:cTn id="19" presetID="42" presetClass="path" presetSubtype="0" fill="hold" nodeType="withEffect" p14:presetBounceEnd="50000">
                                      <p:stCondLst>
                                        <p:cond delay="500"/>
                                      </p:stCondLst>
                                      <p:childTnLst>
                                        <p:animMotion origin="layout" path="M 1.875E-6 1.48148E-6 L 1.875E-6 -0.60324 " pathEditMode="relative" rAng="0" ptsTypes="AA" p14:bounceEnd="50000">
                                          <p:cBhvr>
                                            <p:cTn id="20" dur="1000" spd="-100000" fill="hold"/>
                                            <p:tgtEl>
                                              <p:spTgt spid="87"/>
                                            </p:tgtEl>
                                            <p:attrNameLst>
                                              <p:attrName>ppt_x</p:attrName>
                                              <p:attrName>ppt_y</p:attrName>
                                            </p:attrNameLst>
                                          </p:cBhvr>
                                          <p:rCtr x="0" y="-30162"/>
                                        </p:animMotion>
                                      </p:childTnLst>
                                    </p:cTn>
                                  </p:par>
                                  <p:par>
                                    <p:cTn id="21" presetID="1" presetClass="entr" presetSubtype="0" fill="hold" nodeType="withEffect">
                                      <p:stCondLst>
                                        <p:cond delay="1000"/>
                                      </p:stCondLst>
                                      <p:childTnLst>
                                        <p:set>
                                          <p:cBhvr>
                                            <p:cTn id="22" dur="1" fill="hold">
                                              <p:stCondLst>
                                                <p:cond delay="0"/>
                                              </p:stCondLst>
                                            </p:cTn>
                                            <p:tgtEl>
                                              <p:spTgt spid="103"/>
                                            </p:tgtEl>
                                            <p:attrNameLst>
                                              <p:attrName>style.visibility</p:attrName>
                                            </p:attrNameLst>
                                          </p:cBhvr>
                                          <p:to>
                                            <p:strVal val="visible"/>
                                          </p:to>
                                        </p:set>
                                      </p:childTnLst>
                                    </p:cTn>
                                  </p:par>
                                  <p:par>
                                    <p:cTn id="23" presetID="35" presetClass="emph" presetSubtype="0" repeatCount="2000" fill="hold" nodeType="withEffect">
                                      <p:stCondLst>
                                        <p:cond delay="1000"/>
                                      </p:stCondLst>
                                      <p:childTnLst>
                                        <p:anim calcmode="discrete" valueType="str">
                                          <p:cBhvr>
                                            <p:cTn id="24" dur="250" fill="hold"/>
                                            <p:tgtEl>
                                              <p:spTgt spid="103"/>
                                            </p:tgtEl>
                                            <p:attrNameLst>
                                              <p:attrName>style.visibility</p:attrName>
                                            </p:attrNameLst>
                                          </p:cBhvr>
                                          <p:tavLst>
                                            <p:tav tm="0">
                                              <p:val>
                                                <p:strVal val="hidden"/>
                                              </p:val>
                                            </p:tav>
                                            <p:tav tm="50000">
                                              <p:val>
                                                <p:strVal val="visible"/>
                                              </p:val>
                                            </p:tav>
                                          </p:tavLst>
                                        </p:anim>
                                      </p:childTnLst>
                                    </p:cTn>
                                  </p:par>
                                  <p:par>
                                    <p:cTn id="25" presetID="1" presetClass="entr" presetSubtype="0" fill="hold" nodeType="withEffect">
                                      <p:stCondLst>
                                        <p:cond delay="1000"/>
                                      </p:stCondLst>
                                      <p:childTnLst>
                                        <p:set>
                                          <p:cBhvr>
                                            <p:cTn id="26" dur="1" fill="hold">
                                              <p:stCondLst>
                                                <p:cond delay="0"/>
                                              </p:stCondLst>
                                            </p:cTn>
                                            <p:tgtEl>
                                              <p:spTgt spid="79"/>
                                            </p:tgtEl>
                                            <p:attrNameLst>
                                              <p:attrName>style.visibility</p:attrName>
                                            </p:attrNameLst>
                                          </p:cBhvr>
                                          <p:to>
                                            <p:strVal val="visible"/>
                                          </p:to>
                                        </p:set>
                                      </p:childTnLst>
                                    </p:cTn>
                                  </p:par>
                                  <p:par>
                                    <p:cTn id="27" presetID="42" presetClass="path" presetSubtype="0" fill="hold" nodeType="withEffect" p14:presetBounceEnd="50000">
                                      <p:stCondLst>
                                        <p:cond delay="1000"/>
                                      </p:stCondLst>
                                      <p:childTnLst>
                                        <p:animMotion origin="layout" path="M 1.45833E-6 -3.7037E-7 L -0.39909 -0.00023 " pathEditMode="relative" rAng="0" ptsTypes="AA" p14:bounceEnd="50000">
                                          <p:cBhvr>
                                            <p:cTn id="28" dur="1000" spd="-100000" fill="hold"/>
                                            <p:tgtEl>
                                              <p:spTgt spid="79"/>
                                            </p:tgtEl>
                                            <p:attrNameLst>
                                              <p:attrName>ppt_x</p:attrName>
                                              <p:attrName>ppt_y</p:attrName>
                                            </p:attrNameLst>
                                          </p:cBhvr>
                                          <p:rCtr x="-19961" y="-23"/>
                                        </p:animMotion>
                                      </p:childTnLst>
                                    </p:cTn>
                                  </p:par>
                                  <p:par>
                                    <p:cTn id="29" presetID="1" presetClass="entr" presetSubtype="0" fill="hold" nodeType="withEffect">
                                      <p:stCondLst>
                                        <p:cond delay="1500"/>
                                      </p:stCondLst>
                                      <p:childTnLst>
                                        <p:set>
                                          <p:cBhvr>
                                            <p:cTn id="30" dur="1" fill="hold">
                                              <p:stCondLst>
                                                <p:cond delay="0"/>
                                              </p:stCondLst>
                                            </p:cTn>
                                            <p:tgtEl>
                                              <p:spTgt spid="114"/>
                                            </p:tgtEl>
                                            <p:attrNameLst>
                                              <p:attrName>style.visibility</p:attrName>
                                            </p:attrNameLst>
                                          </p:cBhvr>
                                          <p:to>
                                            <p:strVal val="visible"/>
                                          </p:to>
                                        </p:set>
                                      </p:childTnLst>
                                    </p:cTn>
                                  </p:par>
                                  <p:par>
                                    <p:cTn id="31" presetID="35" presetClass="emph" presetSubtype="0" repeatCount="2000" fill="hold" nodeType="withEffect">
                                      <p:stCondLst>
                                        <p:cond delay="1500"/>
                                      </p:stCondLst>
                                      <p:childTnLst>
                                        <p:anim calcmode="discrete" valueType="str">
                                          <p:cBhvr>
                                            <p:cTn id="32" dur="250" fill="hold"/>
                                            <p:tgtEl>
                                              <p:spTgt spid="114"/>
                                            </p:tgtEl>
                                            <p:attrNameLst>
                                              <p:attrName>style.visibility</p:attrName>
                                            </p:attrNameLst>
                                          </p:cBhvr>
                                          <p:tavLst>
                                            <p:tav tm="0">
                                              <p:val>
                                                <p:strVal val="hidden"/>
                                              </p:val>
                                            </p:tav>
                                            <p:tav tm="50000">
                                              <p:val>
                                                <p:strVal val="visible"/>
                                              </p:val>
                                            </p:tav>
                                          </p:tavLst>
                                        </p:anim>
                                      </p:childTnLst>
                                    </p:cTn>
                                  </p:par>
                                  <p:par>
                                    <p:cTn id="33" presetID="1" presetClass="entr" presetSubtype="0" fill="hold" nodeType="withEffect">
                                      <p:stCondLst>
                                        <p:cond delay="2000"/>
                                      </p:stCondLst>
                                      <p:childTnLst>
                                        <p:set>
                                          <p:cBhvr>
                                            <p:cTn id="34" dur="1" fill="hold">
                                              <p:stCondLst>
                                                <p:cond delay="0"/>
                                              </p:stCondLst>
                                            </p:cTn>
                                            <p:tgtEl>
                                              <p:spTgt spid="95"/>
                                            </p:tgtEl>
                                            <p:attrNameLst>
                                              <p:attrName>style.visibility</p:attrName>
                                            </p:attrNameLst>
                                          </p:cBhvr>
                                          <p:to>
                                            <p:strVal val="visible"/>
                                          </p:to>
                                        </p:set>
                                      </p:childTnLst>
                                    </p:cTn>
                                  </p:par>
                                  <p:par>
                                    <p:cTn id="35" presetID="42" presetClass="path" presetSubtype="0" fill="hold" nodeType="withEffect" p14:presetBounceEnd="50000">
                                      <p:stCondLst>
                                        <p:cond delay="2000"/>
                                      </p:stCondLst>
                                      <p:childTnLst>
                                        <p:animMotion origin="layout" path="M -2.08333E-6 -4.81481E-6 L 0.00026 0.4588 " pathEditMode="relative" rAng="0" ptsTypes="AA" p14:bounceEnd="50000">
                                          <p:cBhvr>
                                            <p:cTn id="36" dur="1000" spd="-100000" fill="hold"/>
                                            <p:tgtEl>
                                              <p:spTgt spid="95"/>
                                            </p:tgtEl>
                                            <p:attrNameLst>
                                              <p:attrName>ppt_x</p:attrName>
                                              <p:attrName>ppt_y</p:attrName>
                                            </p:attrNameLst>
                                          </p:cBhvr>
                                          <p:rCtr x="13" y="22940"/>
                                        </p:animMotion>
                                      </p:childTnLst>
                                    </p:cTn>
                                  </p:par>
                                  <p:par>
                                    <p:cTn id="37" presetID="1" presetClass="entr" presetSubtype="0" fill="hold" nodeType="withEffect">
                                      <p:stCondLst>
                                        <p:cond delay="2250"/>
                                      </p:stCondLst>
                                      <p:childTnLst>
                                        <p:set>
                                          <p:cBhvr>
                                            <p:cTn id="38" dur="1" fill="hold">
                                              <p:stCondLst>
                                                <p:cond delay="0"/>
                                              </p:stCondLst>
                                            </p:cTn>
                                            <p:tgtEl>
                                              <p:spTgt spid="134"/>
                                            </p:tgtEl>
                                            <p:attrNameLst>
                                              <p:attrName>style.visibility</p:attrName>
                                            </p:attrNameLst>
                                          </p:cBhvr>
                                          <p:to>
                                            <p:strVal val="visible"/>
                                          </p:to>
                                        </p:set>
                                      </p:childTnLst>
                                    </p:cTn>
                                  </p:par>
                                  <p:par>
                                    <p:cTn id="39" presetID="35" presetClass="emph" presetSubtype="0" repeatCount="2000" fill="hold" nodeType="withEffect">
                                      <p:stCondLst>
                                        <p:cond delay="2250"/>
                                      </p:stCondLst>
                                      <p:childTnLst>
                                        <p:anim calcmode="discrete" valueType="str">
                                          <p:cBhvr>
                                            <p:cTn id="40" dur="250" fill="hold"/>
                                            <p:tgtEl>
                                              <p:spTgt spid="134"/>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71"/>
                                            </p:tgtEl>
                                            <p:attrNameLst>
                                              <p:attrName>style.visibility</p:attrName>
                                            </p:attrNameLst>
                                          </p:cBhvr>
                                          <p:to>
                                            <p:strVal val="visible"/>
                                          </p:to>
                                        </p:set>
                                      </p:childTnLst>
                                    </p:cTn>
                                  </p:par>
                                  <p:par>
                                    <p:cTn id="11" presetID="42" presetClass="path" presetSubtype="0" fill="hold" nodeType="withEffect">
                                      <p:stCondLst>
                                        <p:cond delay="0"/>
                                      </p:stCondLst>
                                      <p:childTnLst>
                                        <p:animMotion origin="layout" path="M -4.79167E-6 -4.44444E-6 L 0.3879 -0.00208 " pathEditMode="relative" rAng="0" ptsTypes="AA">
                                          <p:cBhvr>
                                            <p:cTn id="12" dur="1000" spd="-100000" fill="hold"/>
                                            <p:tgtEl>
                                              <p:spTgt spid="71"/>
                                            </p:tgtEl>
                                            <p:attrNameLst>
                                              <p:attrName>ppt_x</p:attrName>
                                              <p:attrName>ppt_y</p:attrName>
                                            </p:attrNameLst>
                                          </p:cBhvr>
                                          <p:rCtr x="19388" y="-116"/>
                                        </p:animMotion>
                                      </p:childTnLst>
                                    </p:cTn>
                                  </p:par>
                                  <p:par>
                                    <p:cTn id="13" presetID="1" presetClass="entr" presetSubtype="0" fill="hold" nodeType="withEffect">
                                      <p:stCondLst>
                                        <p:cond delay="500"/>
                                      </p:stCondLst>
                                      <p:childTnLst>
                                        <p:set>
                                          <p:cBhvr>
                                            <p:cTn id="14" dur="1" fill="hold">
                                              <p:stCondLst>
                                                <p:cond delay="0"/>
                                              </p:stCondLst>
                                            </p:cTn>
                                            <p:tgtEl>
                                              <p:spTgt spid="126"/>
                                            </p:tgtEl>
                                            <p:attrNameLst>
                                              <p:attrName>style.visibility</p:attrName>
                                            </p:attrNameLst>
                                          </p:cBhvr>
                                          <p:to>
                                            <p:strVal val="visible"/>
                                          </p:to>
                                        </p:set>
                                      </p:childTnLst>
                                    </p:cTn>
                                  </p:par>
                                  <p:par>
                                    <p:cTn id="15" presetID="35" presetClass="emph" presetSubtype="0" repeatCount="2000" fill="hold" nodeType="withEffect">
                                      <p:stCondLst>
                                        <p:cond delay="500"/>
                                      </p:stCondLst>
                                      <p:childTnLst>
                                        <p:anim calcmode="discrete" valueType="str">
                                          <p:cBhvr>
                                            <p:cTn id="16" dur="250" fill="hold"/>
                                            <p:tgtEl>
                                              <p:spTgt spid="126"/>
                                            </p:tgtEl>
                                            <p:attrNameLst>
                                              <p:attrName>style.visibility</p:attrName>
                                            </p:attrNameLst>
                                          </p:cBhvr>
                                          <p:tavLst>
                                            <p:tav tm="0">
                                              <p:val>
                                                <p:strVal val="hidden"/>
                                              </p:val>
                                            </p:tav>
                                            <p:tav tm="50000">
                                              <p:val>
                                                <p:strVal val="visible"/>
                                              </p:val>
                                            </p:tav>
                                          </p:tavLst>
                                        </p:anim>
                                      </p:childTnLst>
                                    </p:cTn>
                                  </p:par>
                                  <p:par>
                                    <p:cTn id="17" presetID="1" presetClass="entr" presetSubtype="0" fill="hold" nodeType="withEffect">
                                      <p:stCondLst>
                                        <p:cond delay="500"/>
                                      </p:stCondLst>
                                      <p:childTnLst>
                                        <p:set>
                                          <p:cBhvr>
                                            <p:cTn id="18" dur="1" fill="hold">
                                              <p:stCondLst>
                                                <p:cond delay="0"/>
                                              </p:stCondLst>
                                            </p:cTn>
                                            <p:tgtEl>
                                              <p:spTgt spid="87"/>
                                            </p:tgtEl>
                                            <p:attrNameLst>
                                              <p:attrName>style.visibility</p:attrName>
                                            </p:attrNameLst>
                                          </p:cBhvr>
                                          <p:to>
                                            <p:strVal val="visible"/>
                                          </p:to>
                                        </p:set>
                                      </p:childTnLst>
                                    </p:cTn>
                                  </p:par>
                                  <p:par>
                                    <p:cTn id="19" presetID="42" presetClass="path" presetSubtype="0" fill="hold" nodeType="withEffect">
                                      <p:stCondLst>
                                        <p:cond delay="500"/>
                                      </p:stCondLst>
                                      <p:childTnLst>
                                        <p:animMotion origin="layout" path="M 1.875E-6 1.48148E-6 L 1.875E-6 -0.60324 " pathEditMode="relative" rAng="0" ptsTypes="AA">
                                          <p:cBhvr>
                                            <p:cTn id="20" dur="1000" spd="-100000" fill="hold"/>
                                            <p:tgtEl>
                                              <p:spTgt spid="87"/>
                                            </p:tgtEl>
                                            <p:attrNameLst>
                                              <p:attrName>ppt_x</p:attrName>
                                              <p:attrName>ppt_y</p:attrName>
                                            </p:attrNameLst>
                                          </p:cBhvr>
                                          <p:rCtr x="0" y="-30162"/>
                                        </p:animMotion>
                                      </p:childTnLst>
                                    </p:cTn>
                                  </p:par>
                                  <p:par>
                                    <p:cTn id="21" presetID="1" presetClass="entr" presetSubtype="0" fill="hold" nodeType="withEffect">
                                      <p:stCondLst>
                                        <p:cond delay="1000"/>
                                      </p:stCondLst>
                                      <p:childTnLst>
                                        <p:set>
                                          <p:cBhvr>
                                            <p:cTn id="22" dur="1" fill="hold">
                                              <p:stCondLst>
                                                <p:cond delay="0"/>
                                              </p:stCondLst>
                                            </p:cTn>
                                            <p:tgtEl>
                                              <p:spTgt spid="103"/>
                                            </p:tgtEl>
                                            <p:attrNameLst>
                                              <p:attrName>style.visibility</p:attrName>
                                            </p:attrNameLst>
                                          </p:cBhvr>
                                          <p:to>
                                            <p:strVal val="visible"/>
                                          </p:to>
                                        </p:set>
                                      </p:childTnLst>
                                    </p:cTn>
                                  </p:par>
                                  <p:par>
                                    <p:cTn id="23" presetID="35" presetClass="emph" presetSubtype="0" repeatCount="2000" fill="hold" nodeType="withEffect">
                                      <p:stCondLst>
                                        <p:cond delay="1000"/>
                                      </p:stCondLst>
                                      <p:childTnLst>
                                        <p:anim calcmode="discrete" valueType="str">
                                          <p:cBhvr>
                                            <p:cTn id="24" dur="250" fill="hold"/>
                                            <p:tgtEl>
                                              <p:spTgt spid="103"/>
                                            </p:tgtEl>
                                            <p:attrNameLst>
                                              <p:attrName>style.visibility</p:attrName>
                                            </p:attrNameLst>
                                          </p:cBhvr>
                                          <p:tavLst>
                                            <p:tav tm="0">
                                              <p:val>
                                                <p:strVal val="hidden"/>
                                              </p:val>
                                            </p:tav>
                                            <p:tav tm="50000">
                                              <p:val>
                                                <p:strVal val="visible"/>
                                              </p:val>
                                            </p:tav>
                                          </p:tavLst>
                                        </p:anim>
                                      </p:childTnLst>
                                    </p:cTn>
                                  </p:par>
                                  <p:par>
                                    <p:cTn id="25" presetID="1" presetClass="entr" presetSubtype="0" fill="hold" nodeType="withEffect">
                                      <p:stCondLst>
                                        <p:cond delay="1000"/>
                                      </p:stCondLst>
                                      <p:childTnLst>
                                        <p:set>
                                          <p:cBhvr>
                                            <p:cTn id="26" dur="1" fill="hold">
                                              <p:stCondLst>
                                                <p:cond delay="0"/>
                                              </p:stCondLst>
                                            </p:cTn>
                                            <p:tgtEl>
                                              <p:spTgt spid="79"/>
                                            </p:tgtEl>
                                            <p:attrNameLst>
                                              <p:attrName>style.visibility</p:attrName>
                                            </p:attrNameLst>
                                          </p:cBhvr>
                                          <p:to>
                                            <p:strVal val="visible"/>
                                          </p:to>
                                        </p:set>
                                      </p:childTnLst>
                                    </p:cTn>
                                  </p:par>
                                  <p:par>
                                    <p:cTn id="27" presetID="42" presetClass="path" presetSubtype="0" fill="hold" nodeType="withEffect">
                                      <p:stCondLst>
                                        <p:cond delay="1000"/>
                                      </p:stCondLst>
                                      <p:childTnLst>
                                        <p:animMotion origin="layout" path="M 1.45833E-6 -3.7037E-7 L -0.39909 -0.00023 " pathEditMode="relative" rAng="0" ptsTypes="AA">
                                          <p:cBhvr>
                                            <p:cTn id="28" dur="1000" spd="-100000" fill="hold"/>
                                            <p:tgtEl>
                                              <p:spTgt spid="79"/>
                                            </p:tgtEl>
                                            <p:attrNameLst>
                                              <p:attrName>ppt_x</p:attrName>
                                              <p:attrName>ppt_y</p:attrName>
                                            </p:attrNameLst>
                                          </p:cBhvr>
                                          <p:rCtr x="-19961" y="-23"/>
                                        </p:animMotion>
                                      </p:childTnLst>
                                    </p:cTn>
                                  </p:par>
                                  <p:par>
                                    <p:cTn id="29" presetID="1" presetClass="entr" presetSubtype="0" fill="hold" nodeType="withEffect">
                                      <p:stCondLst>
                                        <p:cond delay="1500"/>
                                      </p:stCondLst>
                                      <p:childTnLst>
                                        <p:set>
                                          <p:cBhvr>
                                            <p:cTn id="30" dur="1" fill="hold">
                                              <p:stCondLst>
                                                <p:cond delay="0"/>
                                              </p:stCondLst>
                                            </p:cTn>
                                            <p:tgtEl>
                                              <p:spTgt spid="114"/>
                                            </p:tgtEl>
                                            <p:attrNameLst>
                                              <p:attrName>style.visibility</p:attrName>
                                            </p:attrNameLst>
                                          </p:cBhvr>
                                          <p:to>
                                            <p:strVal val="visible"/>
                                          </p:to>
                                        </p:set>
                                      </p:childTnLst>
                                    </p:cTn>
                                  </p:par>
                                  <p:par>
                                    <p:cTn id="31" presetID="35" presetClass="emph" presetSubtype="0" repeatCount="2000" fill="hold" nodeType="withEffect">
                                      <p:stCondLst>
                                        <p:cond delay="1500"/>
                                      </p:stCondLst>
                                      <p:childTnLst>
                                        <p:anim calcmode="discrete" valueType="str">
                                          <p:cBhvr>
                                            <p:cTn id="32" dur="250" fill="hold"/>
                                            <p:tgtEl>
                                              <p:spTgt spid="114"/>
                                            </p:tgtEl>
                                            <p:attrNameLst>
                                              <p:attrName>style.visibility</p:attrName>
                                            </p:attrNameLst>
                                          </p:cBhvr>
                                          <p:tavLst>
                                            <p:tav tm="0">
                                              <p:val>
                                                <p:strVal val="hidden"/>
                                              </p:val>
                                            </p:tav>
                                            <p:tav tm="50000">
                                              <p:val>
                                                <p:strVal val="visible"/>
                                              </p:val>
                                            </p:tav>
                                          </p:tavLst>
                                        </p:anim>
                                      </p:childTnLst>
                                    </p:cTn>
                                  </p:par>
                                  <p:par>
                                    <p:cTn id="33" presetID="1" presetClass="entr" presetSubtype="0" fill="hold" nodeType="withEffect">
                                      <p:stCondLst>
                                        <p:cond delay="2000"/>
                                      </p:stCondLst>
                                      <p:childTnLst>
                                        <p:set>
                                          <p:cBhvr>
                                            <p:cTn id="34" dur="1" fill="hold">
                                              <p:stCondLst>
                                                <p:cond delay="0"/>
                                              </p:stCondLst>
                                            </p:cTn>
                                            <p:tgtEl>
                                              <p:spTgt spid="95"/>
                                            </p:tgtEl>
                                            <p:attrNameLst>
                                              <p:attrName>style.visibility</p:attrName>
                                            </p:attrNameLst>
                                          </p:cBhvr>
                                          <p:to>
                                            <p:strVal val="visible"/>
                                          </p:to>
                                        </p:set>
                                      </p:childTnLst>
                                    </p:cTn>
                                  </p:par>
                                  <p:par>
                                    <p:cTn id="35" presetID="42" presetClass="path" presetSubtype="0" fill="hold" nodeType="withEffect">
                                      <p:stCondLst>
                                        <p:cond delay="2000"/>
                                      </p:stCondLst>
                                      <p:childTnLst>
                                        <p:animMotion origin="layout" path="M -2.08333E-6 -4.81481E-6 L 0.00026 0.4588 " pathEditMode="relative" rAng="0" ptsTypes="AA">
                                          <p:cBhvr>
                                            <p:cTn id="36" dur="1000" spd="-100000" fill="hold"/>
                                            <p:tgtEl>
                                              <p:spTgt spid="95"/>
                                            </p:tgtEl>
                                            <p:attrNameLst>
                                              <p:attrName>ppt_x</p:attrName>
                                              <p:attrName>ppt_y</p:attrName>
                                            </p:attrNameLst>
                                          </p:cBhvr>
                                          <p:rCtr x="13" y="22940"/>
                                        </p:animMotion>
                                      </p:childTnLst>
                                    </p:cTn>
                                  </p:par>
                                  <p:par>
                                    <p:cTn id="37" presetID="1" presetClass="entr" presetSubtype="0" fill="hold" nodeType="withEffect">
                                      <p:stCondLst>
                                        <p:cond delay="2250"/>
                                      </p:stCondLst>
                                      <p:childTnLst>
                                        <p:set>
                                          <p:cBhvr>
                                            <p:cTn id="38" dur="1" fill="hold">
                                              <p:stCondLst>
                                                <p:cond delay="0"/>
                                              </p:stCondLst>
                                            </p:cTn>
                                            <p:tgtEl>
                                              <p:spTgt spid="134"/>
                                            </p:tgtEl>
                                            <p:attrNameLst>
                                              <p:attrName>style.visibility</p:attrName>
                                            </p:attrNameLst>
                                          </p:cBhvr>
                                          <p:to>
                                            <p:strVal val="visible"/>
                                          </p:to>
                                        </p:set>
                                      </p:childTnLst>
                                    </p:cTn>
                                  </p:par>
                                  <p:par>
                                    <p:cTn id="39" presetID="35" presetClass="emph" presetSubtype="0" repeatCount="2000" fill="hold" nodeType="withEffect">
                                      <p:stCondLst>
                                        <p:cond delay="2250"/>
                                      </p:stCondLst>
                                      <p:childTnLst>
                                        <p:anim calcmode="discrete" valueType="str">
                                          <p:cBhvr>
                                            <p:cTn id="40" dur="250" fill="hold"/>
                                            <p:tgtEl>
                                              <p:spTgt spid="134"/>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2780155" y="339091"/>
            <a:ext cx="3583687" cy="494625"/>
          </a:xfrm>
          <a:prstGeom prst="roundRect">
            <a:avLst>
              <a:gd name="adj" fmla="val 42270"/>
            </a:avLst>
          </a:prstGeom>
          <a:gradFill>
            <a:gsLst>
              <a:gs pos="99000">
                <a:schemeClr val="bg1"/>
              </a:gs>
              <a:gs pos="0">
                <a:schemeClr val="bg1">
                  <a:lumMod val="95000"/>
                </a:schemeClr>
              </a:gs>
            </a:gsLst>
            <a:lin ang="0" scaled="0"/>
          </a:gra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1800" dirty="0">
                <a:solidFill>
                  <a:srgbClr val="FF0000"/>
                </a:solidFill>
              </a:rPr>
              <a:t>طريقة استخدام </a:t>
            </a:r>
            <a:r>
              <a:rPr lang="en-US" sz="1800" dirty="0">
                <a:solidFill>
                  <a:srgbClr val="FF0000"/>
                </a:solidFill>
              </a:rPr>
              <a:t>Osmo Projector </a:t>
            </a:r>
          </a:p>
        </p:txBody>
      </p:sp>
      <p:grpSp>
        <p:nvGrpSpPr>
          <p:cNvPr id="3" name="组合 2"/>
          <p:cNvGrpSpPr/>
          <p:nvPr/>
        </p:nvGrpSpPr>
        <p:grpSpPr>
          <a:xfrm>
            <a:off x="1478604" y="1144877"/>
            <a:ext cx="3743175" cy="1132494"/>
            <a:chOff x="4304043" y="1286668"/>
            <a:chExt cx="3837944" cy="2757793"/>
          </a:xfrm>
          <a:effectLst>
            <a:outerShdw blurRad="381000" dist="254000" dir="8100000" algn="tr" rotWithShape="0">
              <a:prstClr val="black">
                <a:alpha val="40000"/>
              </a:prstClr>
            </a:outerShdw>
          </a:effectLst>
        </p:grpSpPr>
        <p:sp>
          <p:nvSpPr>
            <p:cNvPr id="5" name="圆角矩形 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6" name="圆角矩形 5"/>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grpSp>
      <p:sp>
        <p:nvSpPr>
          <p:cNvPr id="13" name="Rectangle 42"/>
          <p:cNvSpPr>
            <a:spLocks/>
          </p:cNvSpPr>
          <p:nvPr/>
        </p:nvSpPr>
        <p:spPr bwMode="auto">
          <a:xfrm>
            <a:off x="2928025" y="1363828"/>
            <a:ext cx="2115053" cy="684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algn="r" rtl="1"/>
            <a:r>
              <a:rPr lang="ar-SA" sz="1400" dirty="0"/>
              <a:t>سوف تتفتح الشاشة وتظهر انعكاس السطح المقابل .</a:t>
            </a:r>
            <a:endParaRPr lang="en-US" sz="1400" dirty="0"/>
          </a:p>
          <a:p>
            <a:pPr algn="r" rtl="1"/>
            <a:r>
              <a:rPr lang="ar-SA" sz="1400" dirty="0"/>
              <a:t>بالإمكان وصل الايباد مع </a:t>
            </a:r>
            <a:r>
              <a:rPr lang="ar-SA" sz="1400" dirty="0" err="1"/>
              <a:t>البروجكتر</a:t>
            </a:r>
            <a:r>
              <a:rPr lang="ar-SA" sz="1400" dirty="0"/>
              <a:t> لعرض مباشر داخل الفصل </a:t>
            </a:r>
            <a:endParaRPr lang="en-US" sz="1400" dirty="0"/>
          </a:p>
        </p:txBody>
      </p:sp>
      <p:grpSp>
        <p:nvGrpSpPr>
          <p:cNvPr id="16" name="组合 15"/>
          <p:cNvGrpSpPr/>
          <p:nvPr/>
        </p:nvGrpSpPr>
        <p:grpSpPr>
          <a:xfrm>
            <a:off x="5552752" y="1144877"/>
            <a:ext cx="2501127" cy="1132494"/>
            <a:chOff x="4304043" y="1286668"/>
            <a:chExt cx="3837944" cy="2757793"/>
          </a:xfrm>
          <a:effectLst>
            <a:outerShdw blurRad="381000" dist="254000" dir="8100000" algn="tr" rotWithShape="0">
              <a:prstClr val="black">
                <a:alpha val="40000"/>
              </a:prstClr>
            </a:outerShdw>
          </a:effectLst>
        </p:grpSpPr>
        <p:sp>
          <p:nvSpPr>
            <p:cNvPr id="17" name="圆角矩形 1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18" name="圆角矩形 17"/>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grpSp>
      <p:sp>
        <p:nvSpPr>
          <p:cNvPr id="23" name="Rectangle 42"/>
          <p:cNvSpPr>
            <a:spLocks/>
          </p:cNvSpPr>
          <p:nvPr/>
        </p:nvSpPr>
        <p:spPr bwMode="auto">
          <a:xfrm>
            <a:off x="5876126" y="1573444"/>
            <a:ext cx="1882322" cy="280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marL="228600" lvl="0" indent="-228600" algn="r" rtl="1">
              <a:buFont typeface="+mj-lt"/>
              <a:buAutoNum type="arabicPeriod"/>
            </a:pPr>
            <a:r>
              <a:rPr lang="ar-SA" sz="1400" dirty="0"/>
              <a:t>تنزيل والبرنامج من آبل ستور .</a:t>
            </a:r>
            <a:endParaRPr lang="en-US" sz="1400" dirty="0"/>
          </a:p>
          <a:p>
            <a:pPr marL="228600" lvl="0" indent="-228600" algn="r" rtl="1">
              <a:buFont typeface="+mj-lt"/>
              <a:buAutoNum type="arabicPeriod"/>
            </a:pPr>
            <a:r>
              <a:rPr lang="ar-SA" sz="1400" dirty="0"/>
              <a:t>فتح البرنامج </a:t>
            </a:r>
            <a:endParaRPr lang="en-US" sz="1400" dirty="0"/>
          </a:p>
          <a:p>
            <a:pPr marL="228600" lvl="0" indent="-228600" algn="r" rtl="1">
              <a:buFont typeface="+mj-lt"/>
              <a:buAutoNum type="arabicPeriod"/>
            </a:pPr>
            <a:r>
              <a:rPr lang="ar-SA" sz="1400" dirty="0"/>
              <a:t>الضغط على </a:t>
            </a:r>
            <a:r>
              <a:rPr lang="en-US" sz="1400" dirty="0"/>
              <a:t>Start </a:t>
            </a:r>
            <a:r>
              <a:rPr lang="ar-SA" sz="1400" dirty="0"/>
              <a:t>.</a:t>
            </a:r>
            <a:endParaRPr lang="en-US" sz="1400" dirty="0"/>
          </a:p>
        </p:txBody>
      </p:sp>
      <p:grpSp>
        <p:nvGrpSpPr>
          <p:cNvPr id="26" name="组合 25"/>
          <p:cNvGrpSpPr/>
          <p:nvPr/>
        </p:nvGrpSpPr>
        <p:grpSpPr>
          <a:xfrm>
            <a:off x="2758744" y="3758064"/>
            <a:ext cx="2653677" cy="1132494"/>
            <a:chOff x="4304043" y="1286668"/>
            <a:chExt cx="3837944" cy="2757793"/>
          </a:xfrm>
          <a:effectLst>
            <a:outerShdw blurRad="381000" dist="254000" dir="8100000" algn="tr" rotWithShape="0">
              <a:prstClr val="black">
                <a:alpha val="40000"/>
              </a:prstClr>
            </a:outerShdw>
          </a:effectLst>
        </p:grpSpPr>
        <p:sp>
          <p:nvSpPr>
            <p:cNvPr id="27" name="圆角矩形 2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28" name="圆角矩形 27"/>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grpSp>
      <p:sp>
        <p:nvSpPr>
          <p:cNvPr id="33" name="Rectangle 42"/>
          <p:cNvSpPr>
            <a:spLocks/>
          </p:cNvSpPr>
          <p:nvPr/>
        </p:nvSpPr>
        <p:spPr bwMode="auto">
          <a:xfrm>
            <a:off x="3171217" y="3977015"/>
            <a:ext cx="2062503" cy="41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algn="ctr" rtl="1"/>
            <a:r>
              <a:rPr lang="ar-SA" sz="1600" dirty="0"/>
              <a:t> </a:t>
            </a:r>
            <a:endParaRPr lang="en-US" sz="1600" dirty="0"/>
          </a:p>
          <a:p>
            <a:pPr lvl="0" algn="ctr" rtl="1"/>
            <a:r>
              <a:rPr lang="en-US" sz="1600" dirty="0"/>
              <a:t>Control Center  </a:t>
            </a:r>
          </a:p>
          <a:p>
            <a:pPr lvl="0" algn="ctr" rtl="1"/>
            <a:r>
              <a:rPr lang="en-US" sz="1600" dirty="0"/>
              <a:t> Customize Controls</a:t>
            </a:r>
          </a:p>
          <a:p>
            <a:pPr lvl="0" algn="ctr" rtl="1"/>
            <a:r>
              <a:rPr lang="en-US" sz="1600" dirty="0"/>
              <a:t>Screen Recording </a:t>
            </a:r>
          </a:p>
        </p:txBody>
      </p:sp>
      <p:grpSp>
        <p:nvGrpSpPr>
          <p:cNvPr id="36" name="组合 35"/>
          <p:cNvGrpSpPr/>
          <p:nvPr/>
        </p:nvGrpSpPr>
        <p:grpSpPr>
          <a:xfrm>
            <a:off x="5592096" y="3758064"/>
            <a:ext cx="2653677" cy="1132494"/>
            <a:chOff x="4304043" y="1286668"/>
            <a:chExt cx="3837944" cy="2757793"/>
          </a:xfrm>
          <a:effectLst>
            <a:outerShdw blurRad="381000" dist="254000" dir="8100000" algn="tr" rotWithShape="0">
              <a:prstClr val="black">
                <a:alpha val="40000"/>
              </a:prstClr>
            </a:outerShdw>
          </a:effectLst>
        </p:grpSpPr>
        <p:sp>
          <p:nvSpPr>
            <p:cNvPr id="37" name="圆角矩形 3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38" name="圆角矩形 37"/>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grpSp>
      <p:sp>
        <p:nvSpPr>
          <p:cNvPr id="43" name="Rectangle 42"/>
          <p:cNvSpPr>
            <a:spLocks/>
          </p:cNvSpPr>
          <p:nvPr/>
        </p:nvSpPr>
        <p:spPr bwMode="auto">
          <a:xfrm>
            <a:off x="6128477" y="3977015"/>
            <a:ext cx="1938596" cy="7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algn="r" rtl="1" fontAlgn="base">
              <a:lnSpc>
                <a:spcPct val="70000"/>
              </a:lnSpc>
              <a:spcBef>
                <a:spcPct val="0"/>
              </a:spcBef>
              <a:spcAft>
                <a:spcPct val="0"/>
              </a:spcAft>
            </a:pPr>
            <a:r>
              <a:rPr lang="ar-SA" sz="1600" dirty="0"/>
              <a:t>لابد من اعداد الايباد لتسجيل الفيديو بوضع ايقونة التسجيل من اعدادات الايباد . </a:t>
            </a:r>
            <a:endParaRPr lang="en-US" sz="1600" b="0" dirty="0">
              <a:solidFill>
                <a:srgbClr val="000000"/>
              </a:solidFill>
              <a:latin typeface="Arial Unicode MS" panose="020B0604020202020204" pitchFamily="34" charset="-122"/>
              <a:ea typeface="Arial Unicode MS" panose="020B0604020202020204" pitchFamily="34" charset="-122"/>
              <a:cs typeface="Bebas Neue" charset="0"/>
              <a:sym typeface="Bebas Neue" charset="0"/>
            </a:endParaRPr>
          </a:p>
        </p:txBody>
      </p:sp>
      <p:pic>
        <p:nvPicPr>
          <p:cNvPr id="46" name="صورة 45" descr="صورة تحتوي على داخلي, منضدة, جالس, وضع&#10;&#10;تم إنشاء الوصف تلقائياً"/>
          <p:cNvPicPr/>
          <p:nvPr/>
        </p:nvPicPr>
        <p:blipFill>
          <a:blip r:embed="rId3" cstate="print">
            <a:extLst>
              <a:ext uri="{28A0092B-C50C-407E-A947-70E740481C1C}">
                <a14:useLocalDpi xmlns:a14="http://schemas.microsoft.com/office/drawing/2010/main" val="0"/>
              </a:ext>
            </a:extLst>
          </a:blip>
          <a:stretch>
            <a:fillRect/>
          </a:stretch>
        </p:blipFill>
        <p:spPr>
          <a:xfrm>
            <a:off x="1643974" y="1300157"/>
            <a:ext cx="1287412" cy="881239"/>
          </a:xfrm>
          <a:prstGeom prst="rect">
            <a:avLst/>
          </a:prstGeom>
        </p:spPr>
      </p:pic>
      <p:sp>
        <p:nvSpPr>
          <p:cNvPr id="47" name="圆角矩形 3"/>
          <p:cNvSpPr/>
          <p:nvPr/>
        </p:nvSpPr>
        <p:spPr>
          <a:xfrm>
            <a:off x="3049287" y="2639383"/>
            <a:ext cx="3583687" cy="494625"/>
          </a:xfrm>
          <a:prstGeom prst="roundRect">
            <a:avLst>
              <a:gd name="adj" fmla="val 42270"/>
            </a:avLst>
          </a:prstGeom>
          <a:gradFill>
            <a:gsLst>
              <a:gs pos="99000">
                <a:schemeClr val="bg1"/>
              </a:gs>
              <a:gs pos="0">
                <a:schemeClr val="bg1">
                  <a:lumMod val="95000"/>
                </a:schemeClr>
              </a:gs>
            </a:gsLst>
            <a:lin ang="0" scaled="0"/>
          </a:gra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1800" dirty="0">
                <a:solidFill>
                  <a:srgbClr val="FF0000"/>
                </a:solidFill>
              </a:rPr>
              <a:t>طريقة تسجيل درس باستخدام الفيديو</a:t>
            </a:r>
            <a:endParaRPr lang="en-US" sz="1800" dirty="0">
              <a:solidFill>
                <a:srgbClr val="FF0000"/>
              </a:solidFill>
            </a:endParaRPr>
          </a:p>
        </p:txBody>
      </p:sp>
      <p:pic>
        <p:nvPicPr>
          <p:cNvPr id="48" name="صورة 47"/>
          <p:cNvPicPr/>
          <p:nvPr/>
        </p:nvPicPr>
        <p:blipFill>
          <a:blip r:embed="rId4" cstate="print">
            <a:extLst>
              <a:ext uri="{28A0092B-C50C-407E-A947-70E740481C1C}">
                <a14:useLocalDpi xmlns:a14="http://schemas.microsoft.com/office/drawing/2010/main" val="0"/>
              </a:ext>
            </a:extLst>
          </a:blip>
          <a:stretch>
            <a:fillRect/>
          </a:stretch>
        </p:blipFill>
        <p:spPr>
          <a:xfrm>
            <a:off x="466927" y="2639383"/>
            <a:ext cx="1731115" cy="2483702"/>
          </a:xfrm>
          <a:prstGeom prst="rect">
            <a:avLst/>
          </a:prstGeom>
        </p:spPr>
      </p:pic>
    </p:spTree>
    <p:extLst>
      <p:ext uri="{BB962C8B-B14F-4D97-AF65-F5344CB8AC3E}">
        <p14:creationId xmlns:p14="http://schemas.microsoft.com/office/powerpoint/2010/main" val="2192795549"/>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right)">
                                      <p:cBhvr>
                                        <p:cTn id="15" dur="500"/>
                                        <p:tgtEl>
                                          <p:spTgt spid="16"/>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right)">
                                      <p:cBhvr>
                                        <p:cTn id="19" dur="500"/>
                                        <p:tgtEl>
                                          <p:spTgt spid="26"/>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right)">
                                      <p:cBhvr>
                                        <p:cTn id="23" dur="500"/>
                                        <p:tgtEl>
                                          <p:spTgt spid="3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fade">
                                      <p:cBhvr>
                                        <p:cTn id="2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菱形 3"/>
          <p:cNvSpPr/>
          <p:nvPr/>
        </p:nvSpPr>
        <p:spPr>
          <a:xfrm>
            <a:off x="6815239" y="365760"/>
            <a:ext cx="2164080" cy="2164080"/>
          </a:xfrm>
          <a:prstGeom prst="diamond">
            <a:avLst/>
          </a:prstGeom>
          <a:solidFill>
            <a:srgbClr val="FF0000"/>
          </a:solidFill>
          <a:ln w="38100">
            <a:gradFill flip="none" rotWithShape="1">
              <a:gsLst>
                <a:gs pos="0">
                  <a:schemeClr val="bg1">
                    <a:lumMod val="75000"/>
                  </a:schemeClr>
                </a:gs>
                <a:gs pos="100000">
                  <a:schemeClr val="bg1"/>
                </a:gs>
              </a:gsLst>
              <a:lin ang="8100000" scaled="1"/>
              <a:tileRect/>
            </a:gradFill>
          </a:ln>
          <a:effectLst>
            <a:innerShdw blurRad="63500" dist="254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Unicode MS" panose="020B0604020202020204" pitchFamily="34" charset="-122"/>
              <a:ea typeface="Arial Unicode MS" panose="020B0604020202020204" pitchFamily="34" charset="-122"/>
            </a:endParaRPr>
          </a:p>
        </p:txBody>
      </p:sp>
      <p:sp>
        <p:nvSpPr>
          <p:cNvPr id="5" name="菱形 4"/>
          <p:cNvSpPr/>
          <p:nvPr/>
        </p:nvSpPr>
        <p:spPr>
          <a:xfrm>
            <a:off x="6727609" y="0"/>
            <a:ext cx="2339340" cy="2339340"/>
          </a:xfrm>
          <a:prstGeom prst="diamond">
            <a:avLst/>
          </a:prstGeom>
          <a:solidFill>
            <a:schemeClr val="bg1"/>
          </a:solidFill>
          <a:ln>
            <a:noFill/>
          </a:ln>
          <a:effectLst>
            <a:outerShdw blurRad="50800" dist="38100" dir="8100000" algn="tr" rotWithShape="0">
              <a:prstClr val="black">
                <a:alpha val="40000"/>
              </a:prstClr>
            </a:outerShdw>
          </a:effectLst>
          <a:scene3d>
            <a:camera prst="orthographicFront"/>
            <a:lightRig rig="threePt" dir="t">
              <a:rot lat="0" lon="0" rev="4800000"/>
            </a:lightRig>
          </a:scene3d>
          <a:sp3d>
            <a:bevelT w="6350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Unicode MS" panose="020B0604020202020204" pitchFamily="34" charset="-122"/>
              <a:ea typeface="Arial Unicode MS" panose="020B0604020202020204" pitchFamily="34" charset="-122"/>
            </a:endParaRPr>
          </a:p>
        </p:txBody>
      </p:sp>
      <p:sp>
        <p:nvSpPr>
          <p:cNvPr id="7" name="矩形 6"/>
          <p:cNvSpPr/>
          <p:nvPr/>
        </p:nvSpPr>
        <p:spPr>
          <a:xfrm>
            <a:off x="7026686" y="644516"/>
            <a:ext cx="1741182" cy="830997"/>
          </a:xfrm>
          <a:prstGeom prst="rect">
            <a:avLst/>
          </a:prstGeom>
        </p:spPr>
        <p:txBody>
          <a:bodyPr wrap="none">
            <a:spAutoFit/>
          </a:bodyPr>
          <a:lstStyle/>
          <a:p>
            <a:r>
              <a:rPr lang="ar-SA" altLang="zh-CN" sz="2400" b="1" dirty="0">
                <a:solidFill>
                  <a:srgbClr val="FF0000"/>
                </a:solidFill>
                <a:effectLst>
                  <a:innerShdw blurRad="63500" dist="50800" dir="18900000">
                    <a:prstClr val="black">
                      <a:alpha val="50000"/>
                    </a:prstClr>
                  </a:innerShdw>
                </a:effectLst>
                <a:latin typeface="Arial Unicode MS" panose="020B0604020202020204" pitchFamily="34" charset="-122"/>
                <a:ea typeface="Arial Unicode MS" panose="020B0604020202020204" pitchFamily="34" charset="-122"/>
              </a:rPr>
              <a:t>خطوات تسجيل </a:t>
            </a:r>
          </a:p>
          <a:p>
            <a:r>
              <a:rPr lang="ar-SA" altLang="zh-CN" sz="2400" b="1" dirty="0">
                <a:solidFill>
                  <a:srgbClr val="FF0000"/>
                </a:solidFill>
                <a:effectLst>
                  <a:innerShdw blurRad="63500" dist="50800" dir="18900000">
                    <a:prstClr val="black">
                      <a:alpha val="50000"/>
                    </a:prstClr>
                  </a:innerShdw>
                </a:effectLst>
                <a:latin typeface="Arial Unicode MS" panose="020B0604020202020204" pitchFamily="34" charset="-122"/>
                <a:ea typeface="Arial Unicode MS" panose="020B0604020202020204" pitchFamily="34" charset="-122"/>
              </a:rPr>
              <a:t>درس احترافي </a:t>
            </a:r>
            <a:endParaRPr lang="zh-CN" altLang="en-US" sz="2400" b="1" dirty="0">
              <a:solidFill>
                <a:srgbClr val="FF0000"/>
              </a:solidFill>
              <a:effectLst>
                <a:innerShdw blurRad="63500" dist="50800" dir="18900000">
                  <a:prstClr val="black">
                    <a:alpha val="50000"/>
                  </a:prstClr>
                </a:innerShdw>
              </a:effectLst>
              <a:latin typeface="Arial Unicode MS" panose="020B0604020202020204" pitchFamily="34" charset="-122"/>
              <a:ea typeface="Arial Unicode MS" panose="020B0604020202020204" pitchFamily="34" charset="-122"/>
            </a:endParaRPr>
          </a:p>
        </p:txBody>
      </p:sp>
      <p:sp>
        <p:nvSpPr>
          <p:cNvPr id="8" name="KSO_Shape"/>
          <p:cNvSpPr>
            <a:spLocks/>
          </p:cNvSpPr>
          <p:nvPr/>
        </p:nvSpPr>
        <p:spPr bwMode="auto">
          <a:xfrm>
            <a:off x="7796834" y="1475513"/>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FF0000"/>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latin typeface="Arial Unicode MS" panose="020B0604020202020204" pitchFamily="34" charset="-122"/>
              <a:ea typeface="Arial Unicode MS" panose="020B0604020202020204" pitchFamily="34" charset="-122"/>
            </a:endParaRPr>
          </a:p>
        </p:txBody>
      </p:sp>
      <p:grpSp>
        <p:nvGrpSpPr>
          <p:cNvPr id="13" name="组合 25"/>
          <p:cNvGrpSpPr/>
          <p:nvPr/>
        </p:nvGrpSpPr>
        <p:grpSpPr>
          <a:xfrm>
            <a:off x="1161471" y="365760"/>
            <a:ext cx="5273956" cy="2900938"/>
            <a:chOff x="4304043" y="1286668"/>
            <a:chExt cx="3837944" cy="2757793"/>
          </a:xfrm>
          <a:effectLst>
            <a:outerShdw blurRad="381000" dist="254000" dir="8100000" algn="tr" rotWithShape="0">
              <a:prstClr val="black">
                <a:alpha val="40000"/>
              </a:prstClr>
            </a:outerShdw>
          </a:effectLst>
        </p:grpSpPr>
        <p:sp>
          <p:nvSpPr>
            <p:cNvPr id="14" name="圆角矩形 2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15" name="圆角矩形 27"/>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grpSp>
      <p:pic>
        <p:nvPicPr>
          <p:cNvPr id="16" name="صورة 15" descr="صورة تحتوي على عن بعد, جالس, شاشة عرض, عنصر تحكم&#10;&#10;تم إنشاء الوصف تلقائياً"/>
          <p:cNvPicPr/>
          <p:nvPr/>
        </p:nvPicPr>
        <p:blipFill rotWithShape="1">
          <a:blip r:embed="rId3" cstate="print">
            <a:extLst>
              <a:ext uri="{28A0092B-C50C-407E-A947-70E740481C1C}">
                <a14:useLocalDpi xmlns:a14="http://schemas.microsoft.com/office/drawing/2010/main" val="0"/>
              </a:ext>
            </a:extLst>
          </a:blip>
          <a:srcRect t="-1" b="36923"/>
          <a:stretch/>
        </p:blipFill>
        <p:spPr bwMode="auto">
          <a:xfrm>
            <a:off x="1227277" y="1119864"/>
            <a:ext cx="1350990" cy="1219476"/>
          </a:xfrm>
          <a:prstGeom prst="rect">
            <a:avLst/>
          </a:prstGeom>
          <a:ln>
            <a:noFill/>
          </a:ln>
          <a:extLst>
            <a:ext uri="{53640926-AAD7-44D8-BBD7-CCE9431645EC}">
              <a14:shadowObscured xmlns:a14="http://schemas.microsoft.com/office/drawing/2010/main"/>
            </a:ext>
          </a:extLst>
        </p:spPr>
      </p:pic>
      <p:sp>
        <p:nvSpPr>
          <p:cNvPr id="2" name="مستطيل 1"/>
          <p:cNvSpPr/>
          <p:nvPr/>
        </p:nvSpPr>
        <p:spPr>
          <a:xfrm>
            <a:off x="1841442" y="1091413"/>
            <a:ext cx="4572000" cy="1657377"/>
          </a:xfrm>
          <a:prstGeom prst="rect">
            <a:avLst/>
          </a:prstGeom>
        </p:spPr>
        <p:txBody>
          <a:bodyPr>
            <a:spAutoFit/>
          </a:bodyPr>
          <a:lstStyle/>
          <a:p>
            <a:pPr marL="342900" marR="0" lvl="0" indent="-342900" algn="r" rtl="1">
              <a:lnSpc>
                <a:spcPct val="107000"/>
              </a:lnSpc>
              <a:spcBef>
                <a:spcPts val="0"/>
              </a:spcBef>
              <a:spcAft>
                <a:spcPts val="0"/>
              </a:spcAft>
              <a:buFont typeface="Wingdings" panose="05000000000000000000" pitchFamily="2" charset="2"/>
              <a:buChar char=""/>
            </a:pPr>
            <a:r>
              <a:rPr lang="ar-SA" sz="1800" dirty="0">
                <a:latin typeface="Calibri" panose="020F0502020204030204" pitchFamily="34" charset="0"/>
                <a:ea typeface="Calibri" panose="020F0502020204030204" pitchFamily="34" charset="0"/>
              </a:rPr>
              <a:t>نفتح برنامج </a:t>
            </a:r>
            <a:r>
              <a:rPr lang="en-US" sz="1800" dirty="0" err="1">
                <a:latin typeface="Calibri" panose="020F0502020204030204" pitchFamily="34" charset="0"/>
                <a:ea typeface="Calibri" panose="020F0502020204030204" pitchFamily="34" charset="0"/>
                <a:cs typeface="Arial" panose="020B0604020202020204" pitchFamily="34" charset="0"/>
              </a:rPr>
              <a:t>Osmo</a:t>
            </a:r>
            <a:r>
              <a:rPr lang="en-US" sz="1800" dirty="0">
                <a:latin typeface="Calibri" panose="020F0502020204030204" pitchFamily="34" charset="0"/>
                <a:ea typeface="Calibri" panose="020F0502020204030204" pitchFamily="34" charset="0"/>
                <a:cs typeface="Arial" panose="020B0604020202020204" pitchFamily="34" charset="0"/>
              </a:rPr>
              <a:t> Projector</a:t>
            </a:r>
            <a:r>
              <a:rPr lang="en-US" sz="1800" dirty="0">
                <a:latin typeface="Arial" panose="020B0604020202020204" pitchFamily="34" charset="0"/>
                <a:ea typeface="Calibri" panose="020F0502020204030204" pitchFamily="34" charset="0"/>
                <a:cs typeface="Arial" panose="020B0604020202020204" pitchFamily="34" charset="0"/>
              </a:rPr>
              <a:t> </a:t>
            </a:r>
            <a:endParaRPr lang="en-US" sz="1000" dirty="0">
              <a:latin typeface="Calibri" panose="020F0502020204030204" pitchFamily="34" charset="0"/>
              <a:ea typeface="Calibri" panose="020F0502020204030204" pitchFamily="34" charset="0"/>
              <a:cs typeface="Arial" panose="020B0604020202020204" pitchFamily="34" charset="0"/>
            </a:endParaRPr>
          </a:p>
          <a:p>
            <a:pPr marL="457200" marR="0" algn="r" rtl="1">
              <a:lnSpc>
                <a:spcPct val="107000"/>
              </a:lnSpc>
              <a:spcBef>
                <a:spcPts val="0"/>
              </a:spcBef>
              <a:spcAft>
                <a:spcPts val="0"/>
              </a:spcAft>
            </a:pPr>
            <a:r>
              <a:rPr lang="ar-SA" sz="1800" dirty="0">
                <a:latin typeface="Calibri" panose="020F0502020204030204" pitchFamily="34" charset="0"/>
                <a:ea typeface="Calibri" panose="020F0502020204030204" pitchFamily="34" charset="0"/>
              </a:rPr>
              <a:t>ونضغط على </a:t>
            </a:r>
            <a:r>
              <a:rPr lang="en-US" sz="1800" dirty="0">
                <a:latin typeface="Calibri" panose="020F0502020204030204" pitchFamily="34" charset="0"/>
                <a:ea typeface="Calibri" panose="020F0502020204030204" pitchFamily="34" charset="0"/>
                <a:cs typeface="Arial" panose="020B0604020202020204" pitchFamily="34" charset="0"/>
              </a:rPr>
              <a:t>Start </a:t>
            </a:r>
            <a:r>
              <a:rPr lang="en-US" sz="1800" dirty="0">
                <a:latin typeface="Arial" panose="020B0604020202020204" pitchFamily="34" charset="0"/>
                <a:ea typeface="Calibri" panose="020F0502020204030204" pitchFamily="34" charset="0"/>
                <a:cs typeface="Arial" panose="020B0604020202020204" pitchFamily="34" charset="0"/>
              </a:rPr>
              <a:t> </a:t>
            </a:r>
            <a:endParaRPr lang="en-US" sz="1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Wingdings" panose="05000000000000000000" pitchFamily="2" charset="2"/>
              <a:buChar char=""/>
            </a:pPr>
            <a:r>
              <a:rPr lang="ar-SA" sz="1800" dirty="0">
                <a:latin typeface="Calibri" panose="020F0502020204030204" pitchFamily="34" charset="0"/>
                <a:ea typeface="Calibri" panose="020F0502020204030204" pitchFamily="34" charset="0"/>
              </a:rPr>
              <a:t> من	</a:t>
            </a:r>
            <a:r>
              <a:rPr lang="en-US" sz="1800" dirty="0">
                <a:latin typeface="Calibri" panose="020F0502020204030204" pitchFamily="34" charset="0"/>
                <a:ea typeface="Calibri" panose="020F0502020204030204" pitchFamily="34" charset="0"/>
                <a:cs typeface="Arial" panose="020B0604020202020204" pitchFamily="34" charset="0"/>
              </a:rPr>
              <a:t>Control</a:t>
            </a:r>
            <a:r>
              <a:rPr lang="ar-SA" sz="1800" dirty="0">
                <a:latin typeface="Calibri" panose="020F0502020204030204" pitchFamily="34" charset="0"/>
                <a:ea typeface="Calibri" panose="020F0502020204030204" pitchFamily="34" charset="0"/>
              </a:rPr>
              <a:t> أعلى الشاشة نضغط</a:t>
            </a:r>
            <a:r>
              <a:rPr lang="en-US" sz="1800" dirty="0">
                <a:latin typeface="Calibri" panose="020F0502020204030204" pitchFamily="34" charset="0"/>
                <a:ea typeface="Calibri" panose="020F0502020204030204" pitchFamily="34" charset="0"/>
                <a:cs typeface="Arial" panose="020B0604020202020204" pitchFamily="34" charset="0"/>
              </a:rPr>
              <a:t>Screen Recording</a:t>
            </a:r>
            <a:r>
              <a:rPr lang="ar-SA" sz="1800" dirty="0">
                <a:latin typeface="Calibri" panose="020F0502020204030204" pitchFamily="34" charset="0"/>
                <a:ea typeface="Calibri" panose="020F0502020204030204" pitchFamily="34" charset="0"/>
              </a:rPr>
              <a:t> لبدء التسجيل </a:t>
            </a:r>
            <a:endParaRPr lang="en-US" sz="1000" dirty="0">
              <a:latin typeface="Calibri" panose="020F0502020204030204" pitchFamily="34" charset="0"/>
              <a:ea typeface="Calibri" panose="020F0502020204030204" pitchFamily="34" charset="0"/>
              <a:cs typeface="Arial" panose="020B0604020202020204" pitchFamily="34" charset="0"/>
            </a:endParaRPr>
          </a:p>
          <a:p>
            <a:r>
              <a:rPr lang="ar-SA" sz="1800" dirty="0">
                <a:latin typeface="Calibri" panose="020F0502020204030204" pitchFamily="34" charset="0"/>
                <a:ea typeface="Calibri" panose="020F0502020204030204" pitchFamily="34" charset="0"/>
              </a:rPr>
              <a:t>عند الانتهاء من الدرس ننهي التسجيل ويتم حفظ الفيديو </a:t>
            </a:r>
            <a:endParaRPr lang="ar-SA" sz="1600" dirty="0"/>
          </a:p>
        </p:txBody>
      </p:sp>
    </p:spTree>
    <p:extLst>
      <p:ext uri="{BB962C8B-B14F-4D97-AF65-F5344CB8AC3E}">
        <p14:creationId xmlns:p14="http://schemas.microsoft.com/office/powerpoint/2010/main" val="1413498329"/>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900" decel="100000" fill="hold"/>
                                        <p:tgtEl>
                                          <p:spTgt spid="5"/>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49" presetClass="entr" presetSubtype="0" decel="10000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 calcmode="lin" valueType="num">
                                      <p:cBhvr>
                                        <p:cTn id="20" dur="500" fill="hold"/>
                                        <p:tgtEl>
                                          <p:spTgt spid="7"/>
                                        </p:tgtEl>
                                        <p:attrNameLst>
                                          <p:attrName>style.rotation</p:attrName>
                                        </p:attrNameLst>
                                      </p:cBhvr>
                                      <p:tavLst>
                                        <p:tav tm="0">
                                          <p:val>
                                            <p:fltVal val="360"/>
                                          </p:val>
                                        </p:tav>
                                        <p:tav tm="100000">
                                          <p:val>
                                            <p:fltVal val="0"/>
                                          </p:val>
                                        </p:tav>
                                      </p:tavLst>
                                    </p:anim>
                                    <p:animEffect transition="in" filter="fade">
                                      <p:cBhvr>
                                        <p:cTn id="21" dur="500"/>
                                        <p:tgtEl>
                                          <p:spTgt spid="7"/>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childTnLst>
                          </p:cTn>
                        </p:par>
                        <p:par>
                          <p:cTn id="28" fill="hold">
                            <p:stCondLst>
                              <p:cond delay="2500"/>
                            </p:stCondLst>
                            <p:childTnLst>
                              <p:par>
                                <p:cTn id="29" presetID="22" presetClass="entr" presetSubtype="2"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right)">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2780155" y="339091"/>
            <a:ext cx="3583687" cy="494625"/>
          </a:xfrm>
          <a:prstGeom prst="roundRect">
            <a:avLst>
              <a:gd name="adj" fmla="val 42270"/>
            </a:avLst>
          </a:prstGeom>
          <a:gradFill>
            <a:gsLst>
              <a:gs pos="99000">
                <a:schemeClr val="bg1"/>
              </a:gs>
              <a:gs pos="0">
                <a:schemeClr val="bg1">
                  <a:lumMod val="95000"/>
                </a:schemeClr>
              </a:gs>
            </a:gsLst>
            <a:lin ang="0" scaled="0"/>
          </a:gra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algn="ctr" rtl="1">
              <a:lnSpc>
                <a:spcPct val="107000"/>
              </a:lnSpc>
              <a:spcBef>
                <a:spcPts val="0"/>
              </a:spcBef>
              <a:spcAft>
                <a:spcPts val="0"/>
              </a:spcAft>
            </a:pPr>
            <a:r>
              <a:rPr lang="ar-SA" sz="1800" dirty="0">
                <a:solidFill>
                  <a:srgbClr val="FF0000"/>
                </a:solidFill>
                <a:latin typeface="Calibri" panose="020F0502020204030204" pitchFamily="34" charset="0"/>
                <a:ea typeface="Calibri" panose="020F0502020204030204" pitchFamily="34" charset="0"/>
              </a:rPr>
              <a:t>مميزات تسجيل درس باستخدام </a:t>
            </a:r>
            <a:r>
              <a:rPr lang="en-US" sz="1800" dirty="0" err="1">
                <a:solidFill>
                  <a:srgbClr val="FF0000"/>
                </a:solidFill>
                <a:latin typeface="Calibri" panose="020F0502020204030204" pitchFamily="34" charset="0"/>
                <a:ea typeface="Calibri" panose="020F0502020204030204" pitchFamily="34" charset="0"/>
                <a:cs typeface="Arial" panose="020B0604020202020204" pitchFamily="34" charset="0"/>
              </a:rPr>
              <a:t>Osmo</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Projector</a:t>
            </a:r>
            <a:r>
              <a:rPr lang="ar-SA" sz="1800" dirty="0">
                <a:solidFill>
                  <a:srgbClr val="FF0000"/>
                </a:solidFill>
                <a:latin typeface="Calibri" panose="020F0502020204030204" pitchFamily="34" charset="0"/>
                <a:ea typeface="Calibri" panose="020F0502020204030204" pitchFamily="34" charset="0"/>
              </a:rPr>
              <a:t>:</a:t>
            </a:r>
            <a:endParaRPr lang="en-US" sz="1000" dirty="0">
              <a:latin typeface="Calibri" panose="020F0502020204030204" pitchFamily="34" charset="0"/>
              <a:ea typeface="Calibri" panose="020F0502020204030204" pitchFamily="34" charset="0"/>
              <a:cs typeface="Arial" panose="020B0604020202020204" pitchFamily="34" charset="0"/>
            </a:endParaRPr>
          </a:p>
        </p:txBody>
      </p:sp>
      <p:sp>
        <p:nvSpPr>
          <p:cNvPr id="5" name="圆角矩形 4"/>
          <p:cNvSpPr/>
          <p:nvPr/>
        </p:nvSpPr>
        <p:spPr>
          <a:xfrm>
            <a:off x="299473" y="1091180"/>
            <a:ext cx="1716709" cy="3122331"/>
          </a:xfrm>
          <a:prstGeom prst="roundRect">
            <a:avLst>
              <a:gd name="adj" fmla="val 50000"/>
            </a:avLst>
          </a:prstGeom>
          <a:solidFill>
            <a:schemeClr val="bg1">
              <a:lumMod val="95000"/>
            </a:schemeClr>
          </a:solidFill>
          <a:ln w="50800">
            <a:noFill/>
          </a:ln>
          <a:effectLst>
            <a:outerShdw blurRad="139700" dist="50800" dir="2700000" algn="tl" rotWithShape="0">
              <a:schemeClr val="tx1">
                <a:alpha val="29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rgbClr val="FFFFFF"/>
              </a:solidFill>
              <a:latin typeface="Arial Unicode MS" panose="020B0604020202020204" pitchFamily="34" charset="-122"/>
              <a:ea typeface="Arial Unicode MS" panose="020B0604020202020204" pitchFamily="34" charset="-122"/>
            </a:endParaRPr>
          </a:p>
        </p:txBody>
      </p:sp>
      <p:sp>
        <p:nvSpPr>
          <p:cNvPr id="6" name="圆角矩形 5"/>
          <p:cNvSpPr/>
          <p:nvPr/>
        </p:nvSpPr>
        <p:spPr>
          <a:xfrm>
            <a:off x="7303591" y="1091180"/>
            <a:ext cx="1716709" cy="3122331"/>
          </a:xfrm>
          <a:prstGeom prst="roundRect">
            <a:avLst>
              <a:gd name="adj" fmla="val 50000"/>
            </a:avLst>
          </a:prstGeom>
          <a:solidFill>
            <a:schemeClr val="bg1">
              <a:lumMod val="95000"/>
            </a:schemeClr>
          </a:solidFill>
          <a:ln w="50800">
            <a:noFill/>
          </a:ln>
          <a:effectLst>
            <a:outerShdw blurRad="139700" dist="50800" dir="2700000" algn="tl" rotWithShape="0">
              <a:schemeClr val="tx1">
                <a:alpha val="29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srgbClr val="FFFFFF"/>
              </a:solidFill>
              <a:latin typeface="Arial Unicode MS" panose="020B0604020202020204" pitchFamily="34" charset="-122"/>
              <a:ea typeface="Arial Unicode MS" panose="020B0604020202020204" pitchFamily="34" charset="-122"/>
            </a:endParaRPr>
          </a:p>
        </p:txBody>
      </p:sp>
      <p:sp>
        <p:nvSpPr>
          <p:cNvPr id="25" name="右箭头 24"/>
          <p:cNvSpPr/>
          <p:nvPr/>
        </p:nvSpPr>
        <p:spPr>
          <a:xfrm flipH="1">
            <a:off x="3639989" y="1601063"/>
            <a:ext cx="1785049" cy="255944"/>
          </a:xfrm>
          <a:prstGeom prst="rightArrow">
            <a:avLst>
              <a:gd name="adj1" fmla="val 55075"/>
              <a:gd name="adj2" fmla="val 61841"/>
            </a:avLst>
          </a:prstGeom>
          <a:solidFill>
            <a:srgbClr val="C000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latin typeface="Arial Unicode MS" panose="020B0604020202020204" pitchFamily="34" charset="-122"/>
              <a:ea typeface="Arial Unicode MS" panose="020B0604020202020204" pitchFamily="34" charset="-122"/>
            </a:endParaRPr>
          </a:p>
        </p:txBody>
      </p:sp>
      <p:sp>
        <p:nvSpPr>
          <p:cNvPr id="26" name="右箭头 25"/>
          <p:cNvSpPr/>
          <p:nvPr/>
        </p:nvSpPr>
        <p:spPr>
          <a:xfrm>
            <a:off x="3679473" y="3512930"/>
            <a:ext cx="1785049" cy="255944"/>
          </a:xfrm>
          <a:prstGeom prst="rightArrow">
            <a:avLst>
              <a:gd name="adj1" fmla="val 55075"/>
              <a:gd name="adj2" fmla="val 61841"/>
            </a:avLst>
          </a:prstGeom>
          <a:solidFill>
            <a:srgbClr val="C000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latin typeface="Arial Unicode MS" panose="020B0604020202020204" pitchFamily="34" charset="-122"/>
              <a:ea typeface="Arial Unicode MS" panose="020B0604020202020204" pitchFamily="34" charset="-122"/>
            </a:endParaRPr>
          </a:p>
        </p:txBody>
      </p:sp>
      <p:pic>
        <p:nvPicPr>
          <p:cNvPr id="41" name="صورة 40" descr="صورة تحتوي على جالس, منضدة, استخدام, كمبيوتر محمول&#10;&#10;تم إنشاء الوصف تلقائياً"/>
          <p:cNvPicPr/>
          <p:nvPr/>
        </p:nvPicPr>
        <p:blipFill>
          <a:blip r:embed="rId3" cstate="print">
            <a:extLst>
              <a:ext uri="{28A0092B-C50C-407E-A947-70E740481C1C}">
                <a14:useLocalDpi xmlns:a14="http://schemas.microsoft.com/office/drawing/2010/main" val="0"/>
              </a:ext>
            </a:extLst>
          </a:blip>
          <a:stretch>
            <a:fillRect/>
          </a:stretch>
        </p:blipFill>
        <p:spPr>
          <a:xfrm>
            <a:off x="7549949" y="1915466"/>
            <a:ext cx="1184910" cy="1582420"/>
          </a:xfrm>
          <a:prstGeom prst="rect">
            <a:avLst/>
          </a:prstGeom>
        </p:spPr>
      </p:pic>
      <p:pic>
        <p:nvPicPr>
          <p:cNvPr id="42" name="صورة 41" descr="صورة تحتوي على كمبيوتر محمول, إلكترونيات, داخلي, كمبيوتر&#10;&#10;تم إنشاء الوصف تلقائياً"/>
          <p:cNvPicPr/>
          <p:nvPr/>
        </p:nvPicPr>
        <p:blipFill>
          <a:blip r:embed="rId4" cstate="print">
            <a:extLst>
              <a:ext uri="{28A0092B-C50C-407E-A947-70E740481C1C}">
                <a14:useLocalDpi xmlns:a14="http://schemas.microsoft.com/office/drawing/2010/main" val="0"/>
              </a:ext>
            </a:extLst>
          </a:blip>
          <a:stretch>
            <a:fillRect/>
          </a:stretch>
        </p:blipFill>
        <p:spPr>
          <a:xfrm>
            <a:off x="609028" y="1857007"/>
            <a:ext cx="1191895" cy="1590675"/>
          </a:xfrm>
          <a:prstGeom prst="rect">
            <a:avLst/>
          </a:prstGeom>
        </p:spPr>
      </p:pic>
      <p:sp>
        <p:nvSpPr>
          <p:cNvPr id="2" name="مستطيل 1"/>
          <p:cNvSpPr/>
          <p:nvPr/>
        </p:nvSpPr>
        <p:spPr>
          <a:xfrm>
            <a:off x="2188724" y="2272452"/>
            <a:ext cx="4572000" cy="1063689"/>
          </a:xfrm>
          <a:prstGeom prst="rect">
            <a:avLst/>
          </a:prstGeom>
        </p:spPr>
        <p:txBody>
          <a:bodyPr>
            <a:spAutoFit/>
          </a:bodyPr>
          <a:lstStyle/>
          <a:p>
            <a:pPr marL="457200" marR="0" algn="ctr" rtl="1">
              <a:lnSpc>
                <a:spcPct val="107000"/>
              </a:lnSpc>
              <a:spcBef>
                <a:spcPts val="0"/>
              </a:spcBef>
              <a:spcAft>
                <a:spcPts val="0"/>
              </a:spcAft>
            </a:pPr>
            <a:r>
              <a:rPr lang="ar-SA" sz="2000" dirty="0">
                <a:latin typeface="Calibri" panose="020F0502020204030204" pitchFamily="34" charset="0"/>
                <a:ea typeface="Calibri" panose="020F0502020204030204" pitchFamily="34" charset="0"/>
              </a:rPr>
              <a:t>يمكن مشاهدة الشرح الكتابي بوضوح </a:t>
            </a:r>
            <a:endParaRPr lang="en-US" sz="1050" dirty="0">
              <a:latin typeface="Calibri" panose="020F0502020204030204" pitchFamily="34" charset="0"/>
              <a:ea typeface="Calibri" panose="020F0502020204030204" pitchFamily="34" charset="0"/>
              <a:cs typeface="Arial" panose="020B0604020202020204" pitchFamily="34" charset="0"/>
            </a:endParaRPr>
          </a:p>
          <a:p>
            <a:pPr marR="0" lvl="0" algn="ctr" rtl="1">
              <a:lnSpc>
                <a:spcPct val="107000"/>
              </a:lnSpc>
              <a:spcBef>
                <a:spcPts val="0"/>
              </a:spcBef>
              <a:spcAft>
                <a:spcPts val="800"/>
              </a:spcAft>
            </a:pPr>
            <a:r>
              <a:rPr lang="ar-SA" sz="2000" dirty="0">
                <a:latin typeface="Calibri" panose="020F0502020204030204" pitchFamily="34" charset="0"/>
                <a:ea typeface="Calibri" panose="020F0502020204030204" pitchFamily="34" charset="0"/>
              </a:rPr>
              <a:t>عند عدم الكتابة أو العرض يمكن إزله العاكس لإظهار الوجه عند الشرح .</a:t>
            </a:r>
            <a:endParaRPr lang="en-US" sz="105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8567869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 presetClass="entr" presetSubtype="4" accel="60000" fill="hold" grpId="0" nodeType="afterEffect" p14:presetBounceEnd="40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40000">
                                          <p:cBhvr additive="base">
                                            <p:cTn id="11" dur="500" fill="hold"/>
                                            <p:tgtEl>
                                              <p:spTgt spid="5"/>
                                            </p:tgtEl>
                                            <p:attrNameLst>
                                              <p:attrName>ppt_x</p:attrName>
                                            </p:attrNameLst>
                                          </p:cBhvr>
                                          <p:tavLst>
                                            <p:tav tm="0">
                                              <p:val>
                                                <p:strVal val="#ppt_x"/>
                                              </p:val>
                                            </p:tav>
                                            <p:tav tm="100000">
                                              <p:val>
                                                <p:strVal val="#ppt_x"/>
                                              </p:val>
                                            </p:tav>
                                          </p:tavLst>
                                        </p:anim>
                                        <p:anim calcmode="lin" valueType="num" p14:bounceEnd="40000">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accel="60000" fill="hold" grpId="0" nodeType="withEffect" p14:presetBounceEnd="40000">
                                      <p:stCondLst>
                                        <p:cond delay="300"/>
                                      </p:stCondLst>
                                      <p:childTnLst>
                                        <p:set>
                                          <p:cBhvr>
                                            <p:cTn id="14" dur="1" fill="hold">
                                              <p:stCondLst>
                                                <p:cond delay="0"/>
                                              </p:stCondLst>
                                            </p:cTn>
                                            <p:tgtEl>
                                              <p:spTgt spid="6"/>
                                            </p:tgtEl>
                                            <p:attrNameLst>
                                              <p:attrName>style.visibility</p:attrName>
                                            </p:attrNameLst>
                                          </p:cBhvr>
                                          <p:to>
                                            <p:strVal val="visible"/>
                                          </p:to>
                                        </p:set>
                                        <p:anim calcmode="lin" valueType="num" p14:bounceEnd="40000">
                                          <p:cBhvr additive="base">
                                            <p:cTn id="15" dur="500" fill="hold"/>
                                            <p:tgtEl>
                                              <p:spTgt spid="6"/>
                                            </p:tgtEl>
                                            <p:attrNameLst>
                                              <p:attrName>ppt_x</p:attrName>
                                            </p:attrNameLst>
                                          </p:cBhvr>
                                          <p:tavLst>
                                            <p:tav tm="0">
                                              <p:val>
                                                <p:strVal val="#ppt_x"/>
                                              </p:val>
                                            </p:tav>
                                            <p:tav tm="100000">
                                              <p:val>
                                                <p:strVal val="#ppt_x"/>
                                              </p:val>
                                            </p:tav>
                                          </p:tavLst>
                                        </p:anim>
                                        <p:anim calcmode="lin" valueType="num" p14:bounceEnd="40000">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par>
                              <p:cTn id="17" fill="hold">
                                <p:stCondLst>
                                  <p:cond delay="1300"/>
                                </p:stCondLst>
                                <p:childTnLst>
                                  <p:par>
                                    <p:cTn id="18" presetID="22" presetClass="entr" presetSubtype="2"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right)">
                                          <p:cBhvr>
                                            <p:cTn id="20" dur="500"/>
                                            <p:tgtEl>
                                              <p:spTgt spid="25"/>
                                            </p:tgtEl>
                                          </p:cBhvr>
                                        </p:animEffect>
                                      </p:childTnLst>
                                    </p:cTn>
                                  </p:par>
                                  <p:par>
                                    <p:cTn id="21" presetID="22" presetClass="entr" presetSubtype="8" fill="hold" grpId="0" nodeType="withEffect">
                                      <p:stCondLst>
                                        <p:cond delay="30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25" grpId="0" animBg="1"/>
          <p:bldP spid="2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 presetClass="entr" presetSubtype="4" accel="6000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accel="60000" fill="hold" grpId="0" nodeType="withEffect">
                                      <p:stCondLst>
                                        <p:cond delay="3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par>
                              <p:cTn id="17" fill="hold">
                                <p:stCondLst>
                                  <p:cond delay="1300"/>
                                </p:stCondLst>
                                <p:childTnLst>
                                  <p:par>
                                    <p:cTn id="18" presetID="22" presetClass="entr" presetSubtype="2"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right)">
                                          <p:cBhvr>
                                            <p:cTn id="20" dur="500"/>
                                            <p:tgtEl>
                                              <p:spTgt spid="25"/>
                                            </p:tgtEl>
                                          </p:cBhvr>
                                        </p:animEffect>
                                      </p:childTnLst>
                                    </p:cTn>
                                  </p:par>
                                  <p:par>
                                    <p:cTn id="21" presetID="22" presetClass="entr" presetSubtype="8" fill="hold" grpId="0" nodeType="withEffect">
                                      <p:stCondLst>
                                        <p:cond delay="30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25" grpId="0" animBg="1"/>
          <p:bldP spid="26"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2780155" y="339091"/>
            <a:ext cx="3583687" cy="494625"/>
          </a:xfrm>
          <a:prstGeom prst="roundRect">
            <a:avLst>
              <a:gd name="adj" fmla="val 42270"/>
            </a:avLst>
          </a:prstGeom>
          <a:gradFill>
            <a:gsLst>
              <a:gs pos="99000">
                <a:schemeClr val="bg1"/>
              </a:gs>
              <a:gs pos="0">
                <a:schemeClr val="bg1">
                  <a:lumMod val="95000"/>
                </a:schemeClr>
              </a:gs>
            </a:gsLst>
            <a:lin ang="0" scaled="0"/>
          </a:gra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ltLang="zh-CN" sz="1800" b="1" dirty="0">
                <a:solidFill>
                  <a:srgbClr val="F45159"/>
                </a:solidFill>
                <a:latin typeface="Arial Unicode MS" panose="020B0604020202020204" pitchFamily="34" charset="-122"/>
                <a:ea typeface="Arial Unicode MS" panose="020B0604020202020204" pitchFamily="34" charset="-122"/>
              </a:rPr>
              <a:t>طريقة الربط مع </a:t>
            </a:r>
          </a:p>
          <a:p>
            <a:pPr algn="ctr"/>
            <a:r>
              <a:rPr lang="en-US" altLang="zh-CN" sz="1800" b="1" dirty="0">
                <a:solidFill>
                  <a:srgbClr val="F45159"/>
                </a:solidFill>
                <a:latin typeface="Arial Unicode MS" panose="020B0604020202020204" pitchFamily="34" charset="-122"/>
                <a:ea typeface="Arial Unicode MS" panose="020B0604020202020204" pitchFamily="34" charset="-122"/>
              </a:rPr>
              <a:t>Zoom</a:t>
            </a:r>
            <a:endParaRPr lang="zh-CN" altLang="en-US" sz="1800" b="1" dirty="0">
              <a:solidFill>
                <a:srgbClr val="F45159"/>
              </a:solidFill>
              <a:latin typeface="Arial Unicode MS" panose="020B0604020202020204" pitchFamily="34" charset="-122"/>
              <a:ea typeface="Arial Unicode MS" panose="020B0604020202020204" pitchFamily="34" charset="-122"/>
            </a:endParaRPr>
          </a:p>
        </p:txBody>
      </p:sp>
      <p:grpSp>
        <p:nvGrpSpPr>
          <p:cNvPr id="8" name="组合 7"/>
          <p:cNvGrpSpPr/>
          <p:nvPr/>
        </p:nvGrpSpPr>
        <p:grpSpPr>
          <a:xfrm>
            <a:off x="6444218" y="1034429"/>
            <a:ext cx="623903" cy="623903"/>
            <a:chOff x="304800" y="673100"/>
            <a:chExt cx="4000500" cy="4000500"/>
          </a:xfrm>
          <a:effectLst>
            <a:outerShdw blurRad="317500" dist="1905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sp>
          <p:nvSpPr>
            <p:cNvPr id="10" name="椭圆 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C00002"/>
                  </a:solidFill>
                  <a:latin typeface="Arial Unicode MS" panose="020B0604020202020204" pitchFamily="34" charset="-122"/>
                  <a:ea typeface="Arial Unicode MS" panose="020B0604020202020204" pitchFamily="34" charset="-122"/>
                </a:rPr>
                <a:t>1</a:t>
              </a: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grpSp>
      <p:grpSp>
        <p:nvGrpSpPr>
          <p:cNvPr id="11" name="组合 10"/>
          <p:cNvGrpSpPr/>
          <p:nvPr/>
        </p:nvGrpSpPr>
        <p:grpSpPr>
          <a:xfrm>
            <a:off x="6426662" y="2083532"/>
            <a:ext cx="623903" cy="623903"/>
            <a:chOff x="304800" y="673100"/>
            <a:chExt cx="4000500" cy="4000500"/>
          </a:xfrm>
          <a:effectLst>
            <a:outerShdw blurRad="317500" dist="1905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sp>
          <p:nvSpPr>
            <p:cNvPr id="13" name="椭圆 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C00002"/>
                  </a:solidFill>
                  <a:latin typeface="Arial Unicode MS" panose="020B0604020202020204" pitchFamily="34" charset="-122"/>
                  <a:ea typeface="Arial Unicode MS" panose="020B0604020202020204" pitchFamily="34" charset="-122"/>
                </a:rPr>
                <a:t>2</a:t>
              </a: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grpSp>
      <p:grpSp>
        <p:nvGrpSpPr>
          <p:cNvPr id="14" name="组合 13"/>
          <p:cNvGrpSpPr/>
          <p:nvPr/>
        </p:nvGrpSpPr>
        <p:grpSpPr>
          <a:xfrm>
            <a:off x="6444217" y="3034691"/>
            <a:ext cx="623903" cy="623903"/>
            <a:chOff x="304800" y="673100"/>
            <a:chExt cx="4000500" cy="4000500"/>
          </a:xfrm>
          <a:effectLst>
            <a:outerShdw blurRad="317500" dist="1905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C00002"/>
                  </a:solidFill>
                  <a:latin typeface="Arial Unicode MS" panose="020B0604020202020204" pitchFamily="34" charset="-122"/>
                  <a:ea typeface="Arial Unicode MS" panose="020B0604020202020204" pitchFamily="34" charset="-122"/>
                </a:rPr>
                <a:t>3</a:t>
              </a: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grpSp>
      <p:sp>
        <p:nvSpPr>
          <p:cNvPr id="22" name="Half Frame 12"/>
          <p:cNvSpPr/>
          <p:nvPr/>
        </p:nvSpPr>
        <p:spPr>
          <a:xfrm rot="18505160">
            <a:off x="7126176" y="2475581"/>
            <a:ext cx="360168" cy="322233"/>
          </a:xfrm>
          <a:prstGeom prst="halfFrame">
            <a:avLst/>
          </a:prstGeom>
          <a:solidFill>
            <a:srgbClr val="C00002"/>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pic>
        <p:nvPicPr>
          <p:cNvPr id="23" name="صورة 22" descr="صورة تحتوي على رسم&#10;&#10;تم إنشاء الوصف تلقائياً"/>
          <p:cNvPicPr/>
          <p:nvPr/>
        </p:nvPicPr>
        <p:blipFill>
          <a:blip r:embed="rId3">
            <a:extLst>
              <a:ext uri="{28A0092B-C50C-407E-A947-70E740481C1C}">
                <a14:useLocalDpi xmlns:a14="http://schemas.microsoft.com/office/drawing/2010/main" val="0"/>
              </a:ext>
            </a:extLst>
          </a:blip>
          <a:stretch>
            <a:fillRect/>
          </a:stretch>
        </p:blipFill>
        <p:spPr>
          <a:xfrm>
            <a:off x="7475244" y="2113941"/>
            <a:ext cx="1548765" cy="920750"/>
          </a:xfrm>
          <a:prstGeom prst="rect">
            <a:avLst/>
          </a:prstGeom>
        </p:spPr>
      </p:pic>
      <p:grpSp>
        <p:nvGrpSpPr>
          <p:cNvPr id="24" name="组合 13"/>
          <p:cNvGrpSpPr/>
          <p:nvPr/>
        </p:nvGrpSpPr>
        <p:grpSpPr>
          <a:xfrm>
            <a:off x="6457834" y="4030311"/>
            <a:ext cx="623903" cy="623903"/>
            <a:chOff x="304800" y="673100"/>
            <a:chExt cx="4000500" cy="4000500"/>
          </a:xfrm>
          <a:effectLst>
            <a:outerShdw blurRad="317500" dist="190500" dir="8100000" algn="tr" rotWithShape="0">
              <a:prstClr val="black">
                <a:alpha val="50000"/>
              </a:prstClr>
            </a:outerShdw>
          </a:effectLst>
        </p:grpSpPr>
        <p:sp>
          <p:nvSpPr>
            <p:cNvPr id="2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sp>
          <p:nvSpPr>
            <p:cNvPr id="2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C00002"/>
                  </a:solidFill>
                  <a:latin typeface="Arial Unicode MS" panose="020B0604020202020204" pitchFamily="34" charset="-122"/>
                  <a:ea typeface="Arial Unicode MS" panose="020B0604020202020204" pitchFamily="34" charset="-122"/>
                </a:rPr>
                <a:t>4</a:t>
              </a: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grpSp>
      <p:sp>
        <p:nvSpPr>
          <p:cNvPr id="2" name="مستطيل 1"/>
          <p:cNvSpPr/>
          <p:nvPr/>
        </p:nvSpPr>
        <p:spPr>
          <a:xfrm>
            <a:off x="1792773" y="1092423"/>
            <a:ext cx="4572000" cy="523220"/>
          </a:xfrm>
          <a:prstGeom prst="rect">
            <a:avLst/>
          </a:prstGeom>
        </p:spPr>
        <p:txBody>
          <a:bodyPr>
            <a:spAutoFit/>
          </a:bodyPr>
          <a:lstStyle/>
          <a:p>
            <a:pPr algn="r"/>
            <a:r>
              <a:rPr lang="ar-SA" sz="1400" dirty="0">
                <a:latin typeface="Calibri" panose="020F0502020204030204" pitchFamily="34" charset="0"/>
                <a:ea typeface="Calibri" panose="020F0502020204030204" pitchFamily="34" charset="0"/>
              </a:rPr>
              <a:t>فتح برنامج </a:t>
            </a:r>
            <a:r>
              <a:rPr lang="en-US" sz="1400" dirty="0">
                <a:latin typeface="Calibri" panose="020F0502020204030204" pitchFamily="34" charset="0"/>
                <a:ea typeface="Calibri" panose="020F0502020204030204" pitchFamily="34" charset="0"/>
                <a:cs typeface="Arial" panose="020B0604020202020204" pitchFamily="34" charset="0"/>
              </a:rPr>
              <a:t>Zoom </a:t>
            </a:r>
            <a:r>
              <a:rPr lang="ar-SA" sz="1400" dirty="0">
                <a:latin typeface="Calibri" panose="020F0502020204030204" pitchFamily="34" charset="0"/>
                <a:ea typeface="Calibri" panose="020F0502020204030204" pitchFamily="34" charset="0"/>
              </a:rPr>
              <a:t>بالطريقة العادية عند بداية الدرس والرغبة بمشاركة الشرح كتابيا او عرض نموذج او مجسم أو شرح عملي </a:t>
            </a:r>
            <a:endParaRPr lang="ar-SA" dirty="0"/>
          </a:p>
        </p:txBody>
      </p:sp>
      <p:sp>
        <p:nvSpPr>
          <p:cNvPr id="29" name="مستطيل 28"/>
          <p:cNvSpPr/>
          <p:nvPr/>
        </p:nvSpPr>
        <p:spPr>
          <a:xfrm>
            <a:off x="4015379" y="2292488"/>
            <a:ext cx="2356800" cy="307777"/>
          </a:xfrm>
          <a:prstGeom prst="rect">
            <a:avLst/>
          </a:prstGeom>
        </p:spPr>
        <p:txBody>
          <a:bodyPr wrap="none">
            <a:spAutoFit/>
          </a:bodyPr>
          <a:lstStyle/>
          <a:p>
            <a:pPr algn="r" rtl="1"/>
            <a:r>
              <a:rPr lang="ar-SA" sz="1400" dirty="0">
                <a:latin typeface="Calibri" panose="020F0502020204030204" pitchFamily="34" charset="0"/>
                <a:ea typeface="Calibri" panose="020F0502020204030204" pitchFamily="34" charset="0"/>
              </a:rPr>
              <a:t>الضغط على ايقونة    </a:t>
            </a:r>
            <a:r>
              <a:rPr lang="en-US" sz="1400" dirty="0">
                <a:latin typeface="Calibri" panose="020F0502020204030204" pitchFamily="34" charset="0"/>
                <a:ea typeface="Calibri" panose="020F0502020204030204" pitchFamily="34" charset="0"/>
              </a:rPr>
              <a:t>share screen</a:t>
            </a:r>
            <a:endParaRPr lang="ar-SA" dirty="0"/>
          </a:p>
        </p:txBody>
      </p:sp>
      <p:pic>
        <p:nvPicPr>
          <p:cNvPr id="31" name="صورة 30" descr="صورة تحتوي على ساعة حائط, شاشة عرض, شاشة, أسود&#10;&#10;تم إنشاء الوصف تلقائياً"/>
          <p:cNvPicPr/>
          <p:nvPr/>
        </p:nvPicPr>
        <p:blipFill>
          <a:blip r:embed="rId4">
            <a:extLst>
              <a:ext uri="{28A0092B-C50C-407E-A947-70E740481C1C}">
                <a14:useLocalDpi xmlns:a14="http://schemas.microsoft.com/office/drawing/2010/main" val="0"/>
              </a:ext>
            </a:extLst>
          </a:blip>
          <a:stretch>
            <a:fillRect/>
          </a:stretch>
        </p:blipFill>
        <p:spPr>
          <a:xfrm>
            <a:off x="3297676" y="2114966"/>
            <a:ext cx="739300" cy="592469"/>
          </a:xfrm>
          <a:prstGeom prst="rect">
            <a:avLst/>
          </a:prstGeom>
        </p:spPr>
      </p:pic>
      <p:sp>
        <p:nvSpPr>
          <p:cNvPr id="30" name="مستطيل 29"/>
          <p:cNvSpPr/>
          <p:nvPr/>
        </p:nvSpPr>
        <p:spPr>
          <a:xfrm>
            <a:off x="4201680" y="3192753"/>
            <a:ext cx="1984198" cy="307777"/>
          </a:xfrm>
          <a:prstGeom prst="rect">
            <a:avLst/>
          </a:prstGeom>
        </p:spPr>
        <p:txBody>
          <a:bodyPr wrap="none">
            <a:spAutoFit/>
          </a:bodyPr>
          <a:lstStyle/>
          <a:p>
            <a:pPr algn="r" rtl="1"/>
            <a:r>
              <a:rPr lang="ar-SA" sz="1400" dirty="0">
                <a:latin typeface="Calibri" panose="020F0502020204030204" pitchFamily="34" charset="0"/>
                <a:ea typeface="Calibri" panose="020F0502020204030204" pitchFamily="34" charset="0"/>
              </a:rPr>
              <a:t>اختيار مشاركة </a:t>
            </a:r>
            <a:r>
              <a:rPr lang="en-US" sz="1400" dirty="0">
                <a:latin typeface="Calibri" panose="020F0502020204030204" pitchFamily="34" charset="0"/>
                <a:ea typeface="Calibri" panose="020F0502020204030204" pitchFamily="34" charset="0"/>
                <a:cs typeface="Arial" panose="020B0604020202020204" pitchFamily="34" charset="0"/>
              </a:rPr>
              <a:t>iPad</a:t>
            </a:r>
            <a:r>
              <a:rPr lang="ar-SA" sz="1400" dirty="0">
                <a:latin typeface="Calibri" panose="020F0502020204030204" pitchFamily="34" charset="0"/>
                <a:ea typeface="Calibri" panose="020F0502020204030204" pitchFamily="34" charset="0"/>
              </a:rPr>
              <a:t>/ </a:t>
            </a:r>
            <a:r>
              <a:rPr lang="en-US" sz="1400" dirty="0">
                <a:latin typeface="Calibri" panose="020F0502020204030204" pitchFamily="34" charset="0"/>
                <a:ea typeface="Calibri" panose="020F0502020204030204" pitchFamily="34" charset="0"/>
                <a:cs typeface="Arial" panose="020B0604020202020204" pitchFamily="34" charset="0"/>
              </a:rPr>
              <a:t>iPhone</a:t>
            </a:r>
            <a:endParaRPr lang="ar-SA" dirty="0"/>
          </a:p>
        </p:txBody>
      </p:sp>
      <p:pic>
        <p:nvPicPr>
          <p:cNvPr id="33" name="صورة 32" descr="صورة تحتوي على أحمر, جالس, علامة, منضدة&#10;&#10;تم إنشاء الوصف تلقائياً"/>
          <p:cNvPicPr/>
          <p:nvPr/>
        </p:nvPicPr>
        <p:blipFill rotWithShape="1">
          <a:blip r:embed="rId5" cstate="print">
            <a:extLst>
              <a:ext uri="{28A0092B-C50C-407E-A947-70E740481C1C}">
                <a14:useLocalDpi xmlns:a14="http://schemas.microsoft.com/office/drawing/2010/main" val="0"/>
              </a:ext>
            </a:extLst>
          </a:blip>
          <a:srcRect l="48271" t="16993" r="12540" b="53617"/>
          <a:stretch/>
        </p:blipFill>
        <p:spPr bwMode="auto">
          <a:xfrm>
            <a:off x="2334639" y="3871609"/>
            <a:ext cx="1147864" cy="1147864"/>
          </a:xfrm>
          <a:prstGeom prst="rect">
            <a:avLst/>
          </a:prstGeom>
          <a:ln>
            <a:noFill/>
          </a:ln>
          <a:extLst>
            <a:ext uri="{53640926-AAD7-44D8-BBD7-CCE9431645EC}">
              <a14:shadowObscured xmlns:a14="http://schemas.microsoft.com/office/drawing/2010/main"/>
            </a:ext>
          </a:extLst>
        </p:spPr>
      </p:pic>
      <p:sp>
        <p:nvSpPr>
          <p:cNvPr id="32" name="مستطيل 31"/>
          <p:cNvSpPr/>
          <p:nvPr/>
        </p:nvSpPr>
        <p:spPr>
          <a:xfrm>
            <a:off x="1915680" y="4302874"/>
            <a:ext cx="4572000" cy="553357"/>
          </a:xfrm>
          <a:prstGeom prst="rect">
            <a:avLst/>
          </a:prstGeom>
        </p:spPr>
        <p:txBody>
          <a:bodyPr>
            <a:spAutoFit/>
          </a:bodyPr>
          <a:lstStyle/>
          <a:p>
            <a:pPr marR="0" lvl="0" algn="r" rtl="1">
              <a:lnSpc>
                <a:spcPct val="107000"/>
              </a:lnSpc>
              <a:spcBef>
                <a:spcPts val="0"/>
              </a:spcBef>
              <a:spcAft>
                <a:spcPts val="0"/>
              </a:spcAft>
            </a:pPr>
            <a:r>
              <a:rPr lang="ar-SA" sz="1400" dirty="0">
                <a:latin typeface="Calibri" panose="020F0502020204030204" pitchFamily="34" charset="0"/>
                <a:ea typeface="Calibri" panose="020F0502020204030204" pitchFamily="34" charset="0"/>
              </a:rPr>
              <a:t>من جهاز </a:t>
            </a:r>
            <a:r>
              <a:rPr lang="ar-SA" sz="1400" dirty="0" err="1">
                <a:latin typeface="Calibri" panose="020F0502020204030204" pitchFamily="34" charset="0"/>
                <a:ea typeface="Calibri" panose="020F0502020204030204" pitchFamily="34" charset="0"/>
              </a:rPr>
              <a:t>الايباد</a:t>
            </a:r>
            <a:r>
              <a:rPr lang="ar-SA" sz="1400" dirty="0">
                <a:latin typeface="Calibri" panose="020F0502020204030204" pitchFamily="34" charset="0"/>
                <a:ea typeface="Calibri" panose="020F0502020204030204" pitchFamily="34" charset="0"/>
              </a:rPr>
              <a:t> اختيار </a:t>
            </a:r>
            <a:r>
              <a:rPr lang="en-US" sz="1400" dirty="0">
                <a:latin typeface="Calibri" panose="020F0502020204030204" pitchFamily="34" charset="0"/>
                <a:ea typeface="Calibri" panose="020F0502020204030204" pitchFamily="34" charset="0"/>
                <a:cs typeface="Arial" panose="020B0604020202020204" pitchFamily="34" charset="0"/>
              </a:rPr>
              <a:t>Screen Mirroring </a:t>
            </a:r>
            <a:r>
              <a:rPr lang="en-US" sz="1400" dirty="0">
                <a:latin typeface="Arial" panose="020B0604020202020204" pitchFamily="34" charset="0"/>
                <a:ea typeface="Calibri" panose="020F0502020204030204" pitchFamily="34" charset="0"/>
                <a:cs typeface="Arial" panose="020B0604020202020204" pitchFamily="34" charset="0"/>
              </a:rPr>
              <a:t> </a:t>
            </a:r>
            <a:endParaRPr lang="en-US" sz="800" dirty="0">
              <a:latin typeface="Calibri" panose="020F0502020204030204" pitchFamily="34" charset="0"/>
              <a:ea typeface="Calibri" panose="020F0502020204030204" pitchFamily="34" charset="0"/>
              <a:cs typeface="Arial" panose="020B0604020202020204" pitchFamily="34" charset="0"/>
            </a:endParaRPr>
          </a:p>
          <a:p>
            <a:pPr marL="685800" marR="0" algn="r" rtl="1">
              <a:lnSpc>
                <a:spcPct val="107000"/>
              </a:lnSpc>
              <a:spcBef>
                <a:spcPts val="0"/>
              </a:spcBef>
              <a:spcAft>
                <a:spcPts val="800"/>
              </a:spcAft>
            </a:pPr>
            <a:r>
              <a:rPr lang="ar-SA" sz="1400" dirty="0">
                <a:latin typeface="Calibri" panose="020F0502020204030204" pitchFamily="34" charset="0"/>
                <a:ea typeface="Calibri" panose="020F0502020204030204" pitchFamily="34" charset="0"/>
              </a:rPr>
              <a:t>ثم </a:t>
            </a:r>
            <a:r>
              <a:rPr lang="en-US" sz="1400" dirty="0">
                <a:latin typeface="Calibri" panose="020F0502020204030204" pitchFamily="34" charset="0"/>
                <a:ea typeface="Calibri" panose="020F0502020204030204" pitchFamily="34" charset="0"/>
                <a:cs typeface="Arial" panose="020B0604020202020204" pitchFamily="34" charset="0"/>
              </a:rPr>
              <a:t>Zoom </a:t>
            </a:r>
            <a:endParaRPr lang="en-US" sz="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28899267"/>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 presetClass="entr" presetSubtype="3" accel="52000" fill="hold" nodeType="afterEffect" p14:presetBounceEnd="55000">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14:bounceEnd="55000">
                                          <p:cBhvr additive="base">
                                            <p:cTn id="15" dur="1600" fill="hold"/>
                                            <p:tgtEl>
                                              <p:spTgt spid="8"/>
                                            </p:tgtEl>
                                            <p:attrNameLst>
                                              <p:attrName>ppt_x</p:attrName>
                                            </p:attrNameLst>
                                          </p:cBhvr>
                                          <p:tavLst>
                                            <p:tav tm="0">
                                              <p:val>
                                                <p:strVal val="1+#ppt_w/2"/>
                                              </p:val>
                                            </p:tav>
                                            <p:tav tm="100000">
                                              <p:val>
                                                <p:strVal val="#ppt_x"/>
                                              </p:val>
                                            </p:tav>
                                          </p:tavLst>
                                        </p:anim>
                                        <p:anim calcmode="lin" valueType="num" p14:bounceEnd="55000">
                                          <p:cBhvr additive="base">
                                            <p:cTn id="16" dur="16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2" accel="52000" fill="hold" nodeType="withEffect" p14:presetBounceEnd="55000">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14:bounceEnd="55000">
                                          <p:cBhvr additive="base">
                                            <p:cTn id="19" dur="1600" fill="hold"/>
                                            <p:tgtEl>
                                              <p:spTgt spid="11"/>
                                            </p:tgtEl>
                                            <p:attrNameLst>
                                              <p:attrName>ppt_x</p:attrName>
                                            </p:attrNameLst>
                                          </p:cBhvr>
                                          <p:tavLst>
                                            <p:tav tm="0">
                                              <p:val>
                                                <p:strVal val="1+#ppt_w/2"/>
                                              </p:val>
                                            </p:tav>
                                            <p:tav tm="100000">
                                              <p:val>
                                                <p:strVal val="#ppt_x"/>
                                              </p:val>
                                            </p:tav>
                                          </p:tavLst>
                                        </p:anim>
                                        <p:anim calcmode="lin" valueType="num" p14:bounceEnd="55000">
                                          <p:cBhvr additive="base">
                                            <p:cTn id="20" dur="16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6" accel="52000" fill="hold" nodeType="withEffect" p14:presetBounceEnd="55000">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14:bounceEnd="55000">
                                          <p:cBhvr additive="base">
                                            <p:cTn id="23" dur="1600" fill="hold"/>
                                            <p:tgtEl>
                                              <p:spTgt spid="14"/>
                                            </p:tgtEl>
                                            <p:attrNameLst>
                                              <p:attrName>ppt_x</p:attrName>
                                            </p:attrNameLst>
                                          </p:cBhvr>
                                          <p:tavLst>
                                            <p:tav tm="0">
                                              <p:val>
                                                <p:strVal val="1+#ppt_w/2"/>
                                              </p:val>
                                            </p:tav>
                                            <p:tav tm="100000">
                                              <p:val>
                                                <p:strVal val="#ppt_x"/>
                                              </p:val>
                                            </p:tav>
                                          </p:tavLst>
                                        </p:anim>
                                        <p:anim calcmode="lin" valueType="num" p14:bounceEnd="55000">
                                          <p:cBhvr additive="base">
                                            <p:cTn id="24" dur="16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6" accel="52000" fill="hold" nodeType="withEffect" p14:presetBounceEnd="55000">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14:bounceEnd="55000">
                                          <p:cBhvr additive="base">
                                            <p:cTn id="27" dur="1600" fill="hold"/>
                                            <p:tgtEl>
                                              <p:spTgt spid="24"/>
                                            </p:tgtEl>
                                            <p:attrNameLst>
                                              <p:attrName>ppt_x</p:attrName>
                                            </p:attrNameLst>
                                          </p:cBhvr>
                                          <p:tavLst>
                                            <p:tav tm="0">
                                              <p:val>
                                                <p:strVal val="1+#ppt_w/2"/>
                                              </p:val>
                                            </p:tav>
                                            <p:tav tm="100000">
                                              <p:val>
                                                <p:strVal val="#ppt_x"/>
                                              </p:val>
                                            </p:tav>
                                          </p:tavLst>
                                        </p:anim>
                                        <p:anim calcmode="lin" valueType="num" p14:bounceEnd="55000">
                                          <p:cBhvr additive="base">
                                            <p:cTn id="28" dur="16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 presetClass="entr" presetSubtype="3" accel="5200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1600" fill="hold"/>
                                            <p:tgtEl>
                                              <p:spTgt spid="8"/>
                                            </p:tgtEl>
                                            <p:attrNameLst>
                                              <p:attrName>ppt_x</p:attrName>
                                            </p:attrNameLst>
                                          </p:cBhvr>
                                          <p:tavLst>
                                            <p:tav tm="0">
                                              <p:val>
                                                <p:strVal val="1+#ppt_w/2"/>
                                              </p:val>
                                            </p:tav>
                                            <p:tav tm="100000">
                                              <p:val>
                                                <p:strVal val="#ppt_x"/>
                                              </p:val>
                                            </p:tav>
                                          </p:tavLst>
                                        </p:anim>
                                        <p:anim calcmode="lin" valueType="num">
                                          <p:cBhvr additive="base">
                                            <p:cTn id="16" dur="16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2" accel="5200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1600" fill="hold"/>
                                            <p:tgtEl>
                                              <p:spTgt spid="11"/>
                                            </p:tgtEl>
                                            <p:attrNameLst>
                                              <p:attrName>ppt_x</p:attrName>
                                            </p:attrNameLst>
                                          </p:cBhvr>
                                          <p:tavLst>
                                            <p:tav tm="0">
                                              <p:val>
                                                <p:strVal val="1+#ppt_w/2"/>
                                              </p:val>
                                            </p:tav>
                                            <p:tav tm="100000">
                                              <p:val>
                                                <p:strVal val="#ppt_x"/>
                                              </p:val>
                                            </p:tav>
                                          </p:tavLst>
                                        </p:anim>
                                        <p:anim calcmode="lin" valueType="num">
                                          <p:cBhvr additive="base">
                                            <p:cTn id="20" dur="16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6" accel="5200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1600" fill="hold"/>
                                            <p:tgtEl>
                                              <p:spTgt spid="14"/>
                                            </p:tgtEl>
                                            <p:attrNameLst>
                                              <p:attrName>ppt_x</p:attrName>
                                            </p:attrNameLst>
                                          </p:cBhvr>
                                          <p:tavLst>
                                            <p:tav tm="0">
                                              <p:val>
                                                <p:strVal val="1+#ppt_w/2"/>
                                              </p:val>
                                            </p:tav>
                                            <p:tav tm="100000">
                                              <p:val>
                                                <p:strVal val="#ppt_x"/>
                                              </p:val>
                                            </p:tav>
                                          </p:tavLst>
                                        </p:anim>
                                        <p:anim calcmode="lin" valueType="num">
                                          <p:cBhvr additive="base">
                                            <p:cTn id="24" dur="16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6" accel="52000"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1600" fill="hold"/>
                                            <p:tgtEl>
                                              <p:spTgt spid="24"/>
                                            </p:tgtEl>
                                            <p:attrNameLst>
                                              <p:attrName>ppt_x</p:attrName>
                                            </p:attrNameLst>
                                          </p:cBhvr>
                                          <p:tavLst>
                                            <p:tav tm="0">
                                              <p:val>
                                                <p:strVal val="1+#ppt_w/2"/>
                                              </p:val>
                                            </p:tav>
                                            <p:tav tm="100000">
                                              <p:val>
                                                <p:strVal val="#ppt_x"/>
                                              </p:val>
                                            </p:tav>
                                          </p:tavLst>
                                        </p:anim>
                                        <p:anim calcmode="lin" valueType="num">
                                          <p:cBhvr additive="base">
                                            <p:cTn id="28" dur="16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菱形 3"/>
          <p:cNvSpPr/>
          <p:nvPr/>
        </p:nvSpPr>
        <p:spPr>
          <a:xfrm>
            <a:off x="6766600" y="1018810"/>
            <a:ext cx="2164080" cy="2164080"/>
          </a:xfrm>
          <a:prstGeom prst="diamond">
            <a:avLst/>
          </a:prstGeom>
          <a:solidFill>
            <a:srgbClr val="FF0000"/>
          </a:solidFill>
          <a:ln w="38100">
            <a:gradFill flip="none" rotWithShape="1">
              <a:gsLst>
                <a:gs pos="0">
                  <a:schemeClr val="bg1">
                    <a:lumMod val="75000"/>
                  </a:schemeClr>
                </a:gs>
                <a:gs pos="100000">
                  <a:schemeClr val="bg1"/>
                </a:gs>
              </a:gsLst>
              <a:lin ang="8100000" scaled="1"/>
              <a:tileRect/>
            </a:gradFill>
          </a:ln>
          <a:effectLst>
            <a:innerShdw blurRad="63500" dist="254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Unicode MS" panose="020B0604020202020204" pitchFamily="34" charset="-122"/>
              <a:ea typeface="Arial Unicode MS" panose="020B0604020202020204" pitchFamily="34" charset="-122"/>
            </a:endParaRPr>
          </a:p>
        </p:txBody>
      </p:sp>
      <p:sp>
        <p:nvSpPr>
          <p:cNvPr id="5" name="菱形 4"/>
          <p:cNvSpPr/>
          <p:nvPr/>
        </p:nvSpPr>
        <p:spPr>
          <a:xfrm>
            <a:off x="6678970" y="653050"/>
            <a:ext cx="2339340" cy="2339340"/>
          </a:xfrm>
          <a:prstGeom prst="diamond">
            <a:avLst/>
          </a:prstGeom>
          <a:solidFill>
            <a:schemeClr val="bg1"/>
          </a:solidFill>
          <a:ln>
            <a:noFill/>
          </a:ln>
          <a:effectLst>
            <a:outerShdw blurRad="50800" dist="38100" dir="8100000" algn="tr" rotWithShape="0">
              <a:prstClr val="black">
                <a:alpha val="40000"/>
              </a:prstClr>
            </a:outerShdw>
          </a:effectLst>
          <a:scene3d>
            <a:camera prst="orthographicFront"/>
            <a:lightRig rig="threePt" dir="t">
              <a:rot lat="0" lon="0" rev="4800000"/>
            </a:lightRig>
          </a:scene3d>
          <a:sp3d>
            <a:bevelT w="6350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Unicode MS" panose="020B0604020202020204" pitchFamily="34" charset="-122"/>
              <a:ea typeface="Arial Unicode MS" panose="020B0604020202020204" pitchFamily="34" charset="-122"/>
            </a:endParaRPr>
          </a:p>
        </p:txBody>
      </p:sp>
      <p:sp>
        <p:nvSpPr>
          <p:cNvPr id="7" name="矩形 6"/>
          <p:cNvSpPr/>
          <p:nvPr/>
        </p:nvSpPr>
        <p:spPr>
          <a:xfrm>
            <a:off x="6832977" y="1591887"/>
            <a:ext cx="1763624" cy="461665"/>
          </a:xfrm>
          <a:prstGeom prst="rect">
            <a:avLst/>
          </a:prstGeom>
        </p:spPr>
        <p:txBody>
          <a:bodyPr wrap="none">
            <a:spAutoFit/>
          </a:bodyPr>
          <a:lstStyle/>
          <a:p>
            <a:r>
              <a:rPr lang="ar-SA" altLang="zh-CN" sz="2400" b="1" dirty="0">
                <a:solidFill>
                  <a:srgbClr val="FF0000"/>
                </a:solidFill>
                <a:effectLst>
                  <a:innerShdw blurRad="63500" dist="50800" dir="18900000">
                    <a:prstClr val="black">
                      <a:alpha val="50000"/>
                    </a:prstClr>
                  </a:innerShdw>
                </a:effectLst>
                <a:latin typeface="Arial Unicode MS" panose="020B0604020202020204" pitchFamily="34" charset="-122"/>
                <a:ea typeface="Arial Unicode MS" panose="020B0604020202020204" pitchFamily="34" charset="-122"/>
              </a:rPr>
              <a:t>النتيجة النهائية </a:t>
            </a:r>
            <a:endParaRPr lang="zh-CN" altLang="en-US" sz="2400" b="1" dirty="0">
              <a:solidFill>
                <a:srgbClr val="FF0000"/>
              </a:solidFill>
              <a:effectLst>
                <a:innerShdw blurRad="63500" dist="50800" dir="18900000">
                  <a:prstClr val="black">
                    <a:alpha val="50000"/>
                  </a:prstClr>
                </a:innerShdw>
              </a:effectLst>
              <a:latin typeface="Arial Unicode MS" panose="020B0604020202020204" pitchFamily="34" charset="-122"/>
              <a:ea typeface="Arial Unicode MS" panose="020B0604020202020204" pitchFamily="34" charset="-122"/>
            </a:endParaRPr>
          </a:p>
        </p:txBody>
      </p:sp>
      <p:sp>
        <p:nvSpPr>
          <p:cNvPr id="8" name="KSO_Shape"/>
          <p:cNvSpPr>
            <a:spLocks/>
          </p:cNvSpPr>
          <p:nvPr/>
        </p:nvSpPr>
        <p:spPr bwMode="auto">
          <a:xfrm>
            <a:off x="7748195" y="2128563"/>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FF0000"/>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latin typeface="Arial Unicode MS" panose="020B0604020202020204" pitchFamily="34" charset="-122"/>
              <a:ea typeface="Arial Unicode MS" panose="020B0604020202020204" pitchFamily="34" charset="-122"/>
            </a:endParaRPr>
          </a:p>
        </p:txBody>
      </p:sp>
      <p:pic>
        <p:nvPicPr>
          <p:cNvPr id="13" name="صورة 12"/>
          <p:cNvPicPr/>
          <p:nvPr/>
        </p:nvPicPr>
        <p:blipFill>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986912" y="2328325"/>
            <a:ext cx="5535930" cy="26765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مستطيل 1"/>
          <p:cNvSpPr/>
          <p:nvPr/>
        </p:nvSpPr>
        <p:spPr>
          <a:xfrm>
            <a:off x="1468877" y="1109774"/>
            <a:ext cx="4572000" cy="1063689"/>
          </a:xfrm>
          <a:prstGeom prst="rect">
            <a:avLst/>
          </a:prstGeom>
          <a:ln>
            <a:solidFill>
              <a:schemeClr val="tx1"/>
            </a:solidFill>
          </a:ln>
        </p:spPr>
        <p:txBody>
          <a:bodyPr>
            <a:spAutoFit/>
          </a:bodyPr>
          <a:lstStyle/>
          <a:p>
            <a:pPr marL="685800" marR="0" algn="r" rtl="1">
              <a:lnSpc>
                <a:spcPct val="107000"/>
              </a:lnSpc>
              <a:spcBef>
                <a:spcPts val="0"/>
              </a:spcBef>
              <a:spcAft>
                <a:spcPts val="800"/>
              </a:spcAft>
            </a:pPr>
            <a:r>
              <a:rPr lang="ar-SA" sz="2000" dirty="0">
                <a:latin typeface="Calibri" panose="020F0502020204030204" pitchFamily="34" charset="0"/>
                <a:ea typeface="Calibri" panose="020F0502020204030204" pitchFamily="34" charset="0"/>
              </a:rPr>
              <a:t>يظهر الانعكاس ويمكننا الأن عرض نماذج أو الشرح كتابيا او التطبيق العملي لتجربة بكل بساطة وبشكل مباشر مع الطلاب خلال اللقاء .</a:t>
            </a:r>
            <a:endParaRPr lang="en-US" sz="105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نصف إطار 2"/>
          <p:cNvSpPr/>
          <p:nvPr/>
        </p:nvSpPr>
        <p:spPr>
          <a:xfrm>
            <a:off x="1468877" y="1091139"/>
            <a:ext cx="204281" cy="381973"/>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solidFill>
                <a:schemeClr val="tx1"/>
              </a:solidFill>
            </a:endParaRPr>
          </a:p>
        </p:txBody>
      </p:sp>
      <p:sp>
        <p:nvSpPr>
          <p:cNvPr id="14" name="نصف إطار 13"/>
          <p:cNvSpPr/>
          <p:nvPr/>
        </p:nvSpPr>
        <p:spPr>
          <a:xfrm rot="10800000">
            <a:off x="5710136" y="1964987"/>
            <a:ext cx="330741" cy="208476"/>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solidFill>
                <a:schemeClr val="tx1"/>
              </a:solidFill>
            </a:endParaRPr>
          </a:p>
        </p:txBody>
      </p:sp>
    </p:spTree>
    <p:extLst>
      <p:ext uri="{BB962C8B-B14F-4D97-AF65-F5344CB8AC3E}">
        <p14:creationId xmlns:p14="http://schemas.microsoft.com/office/powerpoint/2010/main" val="1546724742"/>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900" decel="100000" fill="hold"/>
                                        <p:tgtEl>
                                          <p:spTgt spid="5"/>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49" presetClass="entr" presetSubtype="0" decel="10000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 calcmode="lin" valueType="num">
                                      <p:cBhvr>
                                        <p:cTn id="20" dur="500" fill="hold"/>
                                        <p:tgtEl>
                                          <p:spTgt spid="7"/>
                                        </p:tgtEl>
                                        <p:attrNameLst>
                                          <p:attrName>style.rotation</p:attrName>
                                        </p:attrNameLst>
                                      </p:cBhvr>
                                      <p:tavLst>
                                        <p:tav tm="0">
                                          <p:val>
                                            <p:fltVal val="360"/>
                                          </p:val>
                                        </p:tav>
                                        <p:tav tm="100000">
                                          <p:val>
                                            <p:fltVal val="0"/>
                                          </p:val>
                                        </p:tav>
                                      </p:tavLst>
                                    </p:anim>
                                    <p:animEffect transition="in" filter="fade">
                                      <p:cBhvr>
                                        <p:cTn id="21" dur="500"/>
                                        <p:tgtEl>
                                          <p:spTgt spid="7"/>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2780155" y="339091"/>
            <a:ext cx="3583687" cy="494625"/>
          </a:xfrm>
          <a:prstGeom prst="roundRect">
            <a:avLst>
              <a:gd name="adj" fmla="val 42270"/>
            </a:avLst>
          </a:prstGeom>
          <a:gradFill>
            <a:gsLst>
              <a:gs pos="99000">
                <a:schemeClr val="bg1"/>
              </a:gs>
              <a:gs pos="0">
                <a:schemeClr val="bg1">
                  <a:lumMod val="95000"/>
                </a:schemeClr>
              </a:gs>
            </a:gsLst>
            <a:lin ang="0" scaled="0"/>
          </a:gra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ltLang="zh-CN" sz="1800" b="1" dirty="0">
                <a:solidFill>
                  <a:srgbClr val="F45159"/>
                </a:solidFill>
                <a:latin typeface="Arial Unicode MS" panose="020B0604020202020204" pitchFamily="34" charset="-122"/>
                <a:ea typeface="Arial Unicode MS" panose="020B0604020202020204" pitchFamily="34" charset="-122"/>
              </a:rPr>
              <a:t>طريقة الربط مع </a:t>
            </a:r>
          </a:p>
          <a:p>
            <a:pPr algn="ctr"/>
            <a:r>
              <a:rPr lang="en-US" altLang="zh-CN" sz="1800" b="1" dirty="0">
                <a:solidFill>
                  <a:srgbClr val="F45159"/>
                </a:solidFill>
                <a:latin typeface="Arial Unicode MS" panose="020B0604020202020204" pitchFamily="34" charset="-122"/>
                <a:ea typeface="Arial Unicode MS" panose="020B0604020202020204" pitchFamily="34" charset="-122"/>
              </a:rPr>
              <a:t>Google meet </a:t>
            </a:r>
            <a:endParaRPr lang="zh-CN" altLang="en-US" sz="1800" b="1" dirty="0">
              <a:solidFill>
                <a:srgbClr val="F45159"/>
              </a:solidFill>
              <a:latin typeface="Arial Unicode MS" panose="020B0604020202020204" pitchFamily="34" charset="-122"/>
              <a:ea typeface="Arial Unicode MS" panose="020B0604020202020204" pitchFamily="34" charset="-122"/>
            </a:endParaRPr>
          </a:p>
        </p:txBody>
      </p:sp>
      <p:grpSp>
        <p:nvGrpSpPr>
          <p:cNvPr id="8" name="组合 7"/>
          <p:cNvGrpSpPr/>
          <p:nvPr/>
        </p:nvGrpSpPr>
        <p:grpSpPr>
          <a:xfrm>
            <a:off x="6444218" y="1034429"/>
            <a:ext cx="623903" cy="623903"/>
            <a:chOff x="304800" y="673100"/>
            <a:chExt cx="4000500" cy="4000500"/>
          </a:xfrm>
          <a:effectLst>
            <a:outerShdw blurRad="317500" dist="1905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sp>
          <p:nvSpPr>
            <p:cNvPr id="10" name="椭圆 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C00002"/>
                  </a:solidFill>
                  <a:latin typeface="Arial Unicode MS" panose="020B0604020202020204" pitchFamily="34" charset="-122"/>
                  <a:ea typeface="Arial Unicode MS" panose="020B0604020202020204" pitchFamily="34" charset="-122"/>
                </a:rPr>
                <a:t>1</a:t>
              </a: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grpSp>
      <p:grpSp>
        <p:nvGrpSpPr>
          <p:cNvPr id="11" name="组合 10"/>
          <p:cNvGrpSpPr/>
          <p:nvPr/>
        </p:nvGrpSpPr>
        <p:grpSpPr>
          <a:xfrm>
            <a:off x="6426662" y="2083532"/>
            <a:ext cx="623903" cy="623903"/>
            <a:chOff x="304800" y="673100"/>
            <a:chExt cx="4000500" cy="4000500"/>
          </a:xfrm>
          <a:effectLst>
            <a:outerShdw blurRad="317500" dist="1905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sp>
          <p:nvSpPr>
            <p:cNvPr id="13" name="椭圆 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C00002"/>
                  </a:solidFill>
                  <a:latin typeface="Arial Unicode MS" panose="020B0604020202020204" pitchFamily="34" charset="-122"/>
                  <a:ea typeface="Arial Unicode MS" panose="020B0604020202020204" pitchFamily="34" charset="-122"/>
                </a:rPr>
                <a:t>2</a:t>
              </a: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grpSp>
      <p:grpSp>
        <p:nvGrpSpPr>
          <p:cNvPr id="14" name="组合 13"/>
          <p:cNvGrpSpPr/>
          <p:nvPr/>
        </p:nvGrpSpPr>
        <p:grpSpPr>
          <a:xfrm>
            <a:off x="6444217" y="2853461"/>
            <a:ext cx="623903" cy="623903"/>
            <a:chOff x="304800" y="673100"/>
            <a:chExt cx="4000500" cy="4000500"/>
          </a:xfrm>
          <a:effectLst>
            <a:outerShdw blurRad="317500" dist="1905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C00002"/>
                  </a:solidFill>
                  <a:latin typeface="Arial Unicode MS" panose="020B0604020202020204" pitchFamily="34" charset="-122"/>
                  <a:ea typeface="Arial Unicode MS" panose="020B0604020202020204" pitchFamily="34" charset="-122"/>
                </a:rPr>
                <a:t>3</a:t>
              </a: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grpSp>
      <p:sp>
        <p:nvSpPr>
          <p:cNvPr id="22" name="Half Frame 12"/>
          <p:cNvSpPr/>
          <p:nvPr/>
        </p:nvSpPr>
        <p:spPr>
          <a:xfrm rot="18505160">
            <a:off x="7126176" y="2475581"/>
            <a:ext cx="360168" cy="322233"/>
          </a:xfrm>
          <a:prstGeom prst="halfFrame">
            <a:avLst/>
          </a:prstGeom>
          <a:solidFill>
            <a:srgbClr val="C00002"/>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24" name="组合 13"/>
          <p:cNvGrpSpPr/>
          <p:nvPr/>
        </p:nvGrpSpPr>
        <p:grpSpPr>
          <a:xfrm>
            <a:off x="6487680" y="3586764"/>
            <a:ext cx="623903" cy="623903"/>
            <a:chOff x="304800" y="673100"/>
            <a:chExt cx="4000500" cy="4000500"/>
          </a:xfrm>
          <a:effectLst>
            <a:outerShdw blurRad="317500" dist="190500" dir="8100000" algn="tr" rotWithShape="0">
              <a:prstClr val="black">
                <a:alpha val="50000"/>
              </a:prstClr>
            </a:outerShdw>
          </a:effectLst>
        </p:grpSpPr>
        <p:sp>
          <p:nvSpPr>
            <p:cNvPr id="2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sp>
          <p:nvSpPr>
            <p:cNvPr id="2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C00002"/>
                  </a:solidFill>
                  <a:latin typeface="Arial Unicode MS" panose="020B0604020202020204" pitchFamily="34" charset="-122"/>
                  <a:ea typeface="Arial Unicode MS" panose="020B0604020202020204" pitchFamily="34" charset="-122"/>
                </a:rPr>
                <a:t>4</a:t>
              </a: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grpSp>
      <p:sp>
        <p:nvSpPr>
          <p:cNvPr id="2" name="مستطيل 1"/>
          <p:cNvSpPr/>
          <p:nvPr/>
        </p:nvSpPr>
        <p:spPr>
          <a:xfrm>
            <a:off x="1792773" y="1092423"/>
            <a:ext cx="4572000" cy="738664"/>
          </a:xfrm>
          <a:prstGeom prst="rect">
            <a:avLst/>
          </a:prstGeom>
        </p:spPr>
        <p:txBody>
          <a:bodyPr>
            <a:spAutoFit/>
          </a:bodyPr>
          <a:lstStyle/>
          <a:p>
            <a:pPr lvl="0" algn="r" rtl="1"/>
            <a:r>
              <a:rPr lang="ar-SA" sz="1400" dirty="0"/>
              <a:t>فتح برنامج </a:t>
            </a:r>
            <a:r>
              <a:rPr lang="en-US" sz="1400" dirty="0" err="1"/>
              <a:t>google</a:t>
            </a:r>
            <a:r>
              <a:rPr lang="en-US" sz="1400" dirty="0"/>
              <a:t> meet </a:t>
            </a:r>
            <a:r>
              <a:rPr lang="ar-SA" sz="1400" dirty="0"/>
              <a:t>على </a:t>
            </a:r>
            <a:r>
              <a:rPr lang="ar-SA" sz="1400" dirty="0" err="1"/>
              <a:t>الايباد</a:t>
            </a:r>
            <a:r>
              <a:rPr lang="ar-SA" sz="1400" dirty="0"/>
              <a:t> بالطريقة العادية وعمل الاتصال عند بداية الدرس والرغبة بمشاركة الشرح كتابيا او عرض نموذج او مجسم أو شرح عملي</a:t>
            </a:r>
            <a:endParaRPr lang="en-US" sz="1400" dirty="0"/>
          </a:p>
        </p:txBody>
      </p:sp>
      <p:sp>
        <p:nvSpPr>
          <p:cNvPr id="29" name="مستطيل 28"/>
          <p:cNvSpPr/>
          <p:nvPr/>
        </p:nvSpPr>
        <p:spPr>
          <a:xfrm>
            <a:off x="1404343" y="2213757"/>
            <a:ext cx="4959499" cy="523220"/>
          </a:xfrm>
          <a:prstGeom prst="rect">
            <a:avLst/>
          </a:prstGeom>
        </p:spPr>
        <p:txBody>
          <a:bodyPr wrap="none">
            <a:spAutoFit/>
          </a:bodyPr>
          <a:lstStyle/>
          <a:p>
            <a:pPr lvl="0" algn="r" rtl="1"/>
            <a:r>
              <a:rPr lang="ar-SA" sz="1400" dirty="0"/>
              <a:t>في أعلى اليمين من البرنامج نضغط على </a:t>
            </a:r>
            <a:r>
              <a:rPr lang="en-US" sz="1400" dirty="0"/>
              <a:t>Present Screen </a:t>
            </a:r>
            <a:r>
              <a:rPr lang="ar-SA" sz="1400" dirty="0"/>
              <a:t> ثم </a:t>
            </a:r>
            <a:r>
              <a:rPr lang="en-US" sz="1400" dirty="0"/>
              <a:t>Start Broadcast</a:t>
            </a:r>
          </a:p>
          <a:p>
            <a:pPr algn="r" rtl="1"/>
            <a:r>
              <a:rPr lang="en-US" sz="1400" dirty="0"/>
              <a:t> </a:t>
            </a:r>
          </a:p>
        </p:txBody>
      </p:sp>
      <p:sp>
        <p:nvSpPr>
          <p:cNvPr id="30" name="مستطيل 29"/>
          <p:cNvSpPr/>
          <p:nvPr/>
        </p:nvSpPr>
        <p:spPr>
          <a:xfrm>
            <a:off x="2250903" y="2924545"/>
            <a:ext cx="4175759" cy="307777"/>
          </a:xfrm>
          <a:prstGeom prst="rect">
            <a:avLst/>
          </a:prstGeom>
        </p:spPr>
        <p:txBody>
          <a:bodyPr wrap="none">
            <a:spAutoFit/>
          </a:bodyPr>
          <a:lstStyle/>
          <a:p>
            <a:pPr lvl="0" rtl="1"/>
            <a:r>
              <a:rPr lang="ar-SA" sz="1400" dirty="0"/>
              <a:t>نقوم بفتح </a:t>
            </a:r>
            <a:r>
              <a:rPr lang="en-US" sz="1400" dirty="0" err="1"/>
              <a:t>Osmo</a:t>
            </a:r>
            <a:r>
              <a:rPr lang="en-US" sz="1400" dirty="0"/>
              <a:t> Projector</a:t>
            </a:r>
            <a:r>
              <a:rPr lang="ar-SA" sz="1400" dirty="0"/>
              <a:t> والضغط على </a:t>
            </a:r>
            <a:r>
              <a:rPr lang="en-US" sz="1400" dirty="0"/>
              <a:t>Start  </a:t>
            </a:r>
            <a:r>
              <a:rPr lang="ar-SA" sz="1400" dirty="0"/>
              <a:t>وتركيب العاكس .</a:t>
            </a:r>
            <a:endParaRPr lang="en-US" sz="1400" dirty="0"/>
          </a:p>
        </p:txBody>
      </p:sp>
      <p:sp>
        <p:nvSpPr>
          <p:cNvPr id="32" name="مستطيل 31"/>
          <p:cNvSpPr/>
          <p:nvPr/>
        </p:nvSpPr>
        <p:spPr>
          <a:xfrm>
            <a:off x="1791842" y="3677751"/>
            <a:ext cx="4572000" cy="311239"/>
          </a:xfrm>
          <a:prstGeom prst="rect">
            <a:avLst/>
          </a:prstGeom>
        </p:spPr>
        <p:txBody>
          <a:bodyPr>
            <a:spAutoFit/>
          </a:bodyPr>
          <a:lstStyle/>
          <a:p>
            <a:pPr marR="0" lvl="0" algn="r" rtl="1">
              <a:lnSpc>
                <a:spcPct val="107000"/>
              </a:lnSpc>
              <a:spcBef>
                <a:spcPts val="0"/>
              </a:spcBef>
              <a:spcAft>
                <a:spcPts val="0"/>
              </a:spcAft>
            </a:pPr>
            <a:r>
              <a:rPr lang="ar-SA" sz="1400" dirty="0"/>
              <a:t>الان بالإمكان العرض المباشر للطلاب </a:t>
            </a:r>
            <a:endParaRPr lang="en-US" sz="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7" name="صورة 26"/>
          <p:cNvPicPr/>
          <p:nvPr/>
        </p:nvPicPr>
        <p:blipFill>
          <a:blip r:embed="rId3">
            <a:extLst>
              <a:ext uri="{28A0092B-C50C-407E-A947-70E740481C1C}">
                <a14:useLocalDpi xmlns:a14="http://schemas.microsoft.com/office/drawing/2010/main" val="0"/>
              </a:ext>
            </a:extLst>
          </a:blip>
          <a:stretch>
            <a:fillRect/>
          </a:stretch>
        </p:blipFill>
        <p:spPr>
          <a:xfrm>
            <a:off x="7544399" y="2251540"/>
            <a:ext cx="884555" cy="884555"/>
          </a:xfrm>
          <a:prstGeom prst="rect">
            <a:avLst/>
          </a:prstGeom>
        </p:spPr>
      </p:pic>
      <p:sp>
        <p:nvSpPr>
          <p:cNvPr id="3" name="مستطيل 2"/>
          <p:cNvSpPr/>
          <p:nvPr/>
        </p:nvSpPr>
        <p:spPr>
          <a:xfrm>
            <a:off x="2166613" y="4294143"/>
            <a:ext cx="4572000" cy="553357"/>
          </a:xfrm>
          <a:prstGeom prst="rect">
            <a:avLst/>
          </a:prstGeom>
        </p:spPr>
        <p:txBody>
          <a:bodyPr>
            <a:spAutoFit/>
          </a:bodyPr>
          <a:lstStyle/>
          <a:p>
            <a:pPr marR="0" lvl="0" algn="r" rtl="1">
              <a:lnSpc>
                <a:spcPct val="107000"/>
              </a:lnSpc>
              <a:spcBef>
                <a:spcPts val="0"/>
              </a:spcBef>
              <a:spcAft>
                <a:spcPts val="0"/>
              </a:spcAft>
            </a:pPr>
            <a:r>
              <a:rPr lang="ar-SA" sz="1400" dirty="0">
                <a:latin typeface="Calibri" panose="020F0502020204030204" pitchFamily="34" charset="0"/>
                <a:ea typeface="Calibri" panose="020F0502020204030204" pitchFamily="34" charset="0"/>
              </a:rPr>
              <a:t>       عند الانتهاء من العرض نقوم بالضغط </a:t>
            </a:r>
            <a:endParaRPr lang="en-US" sz="800" dirty="0">
              <a:latin typeface="Calibri" panose="020F0502020204030204" pitchFamily="34" charset="0"/>
              <a:ea typeface="Calibri" panose="020F0502020204030204" pitchFamily="34" charset="0"/>
              <a:cs typeface="Arial" panose="020B0604020202020204" pitchFamily="34" charset="0"/>
            </a:endParaRPr>
          </a:p>
          <a:p>
            <a:pPr marL="457200" marR="0" algn="r" rtl="1">
              <a:lnSpc>
                <a:spcPct val="107000"/>
              </a:lnSpc>
              <a:spcBef>
                <a:spcPts val="0"/>
              </a:spcBef>
              <a:spcAft>
                <a:spcPts val="800"/>
              </a:spcAft>
            </a:pPr>
            <a:r>
              <a:rPr lang="en-US" sz="1400" dirty="0">
                <a:latin typeface="Arial" panose="020B0604020202020204" pitchFamily="34" charset="0"/>
                <a:ea typeface="Calibri" panose="020F0502020204030204" pitchFamily="34" charset="0"/>
                <a:cs typeface="Arial" panose="020B0604020202020204" pitchFamily="34" charset="0"/>
              </a:rPr>
              <a:t> </a:t>
            </a:r>
            <a:r>
              <a:rPr lang="en-US" sz="1400" dirty="0">
                <a:latin typeface="Calibri" panose="020F0502020204030204" pitchFamily="34" charset="0"/>
                <a:ea typeface="Calibri" panose="020F0502020204030204" pitchFamily="34" charset="0"/>
                <a:cs typeface="Arial" panose="020B0604020202020204" pitchFamily="34" charset="0"/>
              </a:rPr>
              <a:t>Stop Broadcast</a:t>
            </a:r>
            <a:r>
              <a:rPr lang="ar-SA" sz="1400" dirty="0">
                <a:latin typeface="Calibri" panose="020F0502020204030204" pitchFamily="34" charset="0"/>
                <a:ea typeface="Calibri" panose="020F0502020204030204" pitchFamily="34" charset="0"/>
              </a:rPr>
              <a:t> والرجوع ل </a:t>
            </a:r>
            <a:r>
              <a:rPr lang="en-US" sz="1400" dirty="0" err="1">
                <a:latin typeface="Calibri" panose="020F0502020204030204" pitchFamily="34" charset="0"/>
                <a:ea typeface="Calibri" panose="020F0502020204030204" pitchFamily="34" charset="0"/>
                <a:cs typeface="Arial" panose="020B0604020202020204" pitchFamily="34" charset="0"/>
              </a:rPr>
              <a:t>google</a:t>
            </a:r>
            <a:r>
              <a:rPr lang="en-US" sz="1400" dirty="0">
                <a:latin typeface="Calibri" panose="020F0502020204030204" pitchFamily="34" charset="0"/>
                <a:ea typeface="Calibri" panose="020F0502020204030204" pitchFamily="34" charset="0"/>
                <a:cs typeface="Arial" panose="020B0604020202020204" pitchFamily="34" charset="0"/>
              </a:rPr>
              <a:t> meet</a:t>
            </a:r>
            <a:r>
              <a:rPr lang="en-US" sz="1400" dirty="0">
                <a:latin typeface="Arial" panose="020B0604020202020204" pitchFamily="34" charset="0"/>
                <a:ea typeface="Calibri" panose="020F0502020204030204" pitchFamily="34" charset="0"/>
                <a:cs typeface="Arial" panose="020B0604020202020204" pitchFamily="34" charset="0"/>
              </a:rPr>
              <a:t> </a:t>
            </a:r>
            <a:endParaRPr lang="en-US" sz="8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28" name="组合 13"/>
          <p:cNvGrpSpPr/>
          <p:nvPr/>
        </p:nvGrpSpPr>
        <p:grpSpPr>
          <a:xfrm>
            <a:off x="6501297" y="4355335"/>
            <a:ext cx="623903" cy="623903"/>
            <a:chOff x="304800" y="673100"/>
            <a:chExt cx="4000500" cy="4000500"/>
          </a:xfrm>
          <a:effectLst>
            <a:outerShdw blurRad="317500" dist="190500" dir="8100000" algn="tr" rotWithShape="0">
              <a:prstClr val="black">
                <a:alpha val="50000"/>
              </a:prstClr>
            </a:outerShdw>
          </a:effectLst>
        </p:grpSpPr>
        <p:sp>
          <p:nvSpPr>
            <p:cNvPr id="34"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sp>
          <p:nvSpPr>
            <p:cNvPr id="35"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C00002"/>
                  </a:solidFill>
                  <a:latin typeface="Arial Unicode MS" panose="020B0604020202020204" pitchFamily="34" charset="-122"/>
                  <a:ea typeface="Arial Unicode MS" panose="020B0604020202020204" pitchFamily="34" charset="-122"/>
                </a:rPr>
                <a:t>5</a:t>
              </a:r>
              <a:endParaRPr lang="zh-CN" altLang="en-US" sz="2500" b="1" dirty="0">
                <a:solidFill>
                  <a:srgbClr val="C00002"/>
                </a:solidFill>
                <a:latin typeface="Arial Unicode MS" panose="020B0604020202020204" pitchFamily="34" charset="-122"/>
                <a:ea typeface="Arial Unicode MS" panose="020B0604020202020204" pitchFamily="34" charset="-122"/>
              </a:endParaRPr>
            </a:p>
          </p:txBody>
        </p:sp>
      </p:grpSp>
    </p:spTree>
    <p:extLst>
      <p:ext uri="{BB962C8B-B14F-4D97-AF65-F5344CB8AC3E}">
        <p14:creationId xmlns:p14="http://schemas.microsoft.com/office/powerpoint/2010/main" val="1770680045"/>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 presetClass="entr" presetSubtype="3" accel="52000" fill="hold" nodeType="afterEffect" p14:presetBounceEnd="55000">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14:bounceEnd="55000">
                                          <p:cBhvr additive="base">
                                            <p:cTn id="15" dur="1600" fill="hold"/>
                                            <p:tgtEl>
                                              <p:spTgt spid="8"/>
                                            </p:tgtEl>
                                            <p:attrNameLst>
                                              <p:attrName>ppt_x</p:attrName>
                                            </p:attrNameLst>
                                          </p:cBhvr>
                                          <p:tavLst>
                                            <p:tav tm="0">
                                              <p:val>
                                                <p:strVal val="1+#ppt_w/2"/>
                                              </p:val>
                                            </p:tav>
                                            <p:tav tm="100000">
                                              <p:val>
                                                <p:strVal val="#ppt_x"/>
                                              </p:val>
                                            </p:tav>
                                          </p:tavLst>
                                        </p:anim>
                                        <p:anim calcmode="lin" valueType="num" p14:bounceEnd="55000">
                                          <p:cBhvr additive="base">
                                            <p:cTn id="16" dur="16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2" accel="52000" fill="hold" nodeType="withEffect" p14:presetBounceEnd="55000">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14:bounceEnd="55000">
                                          <p:cBhvr additive="base">
                                            <p:cTn id="19" dur="1600" fill="hold"/>
                                            <p:tgtEl>
                                              <p:spTgt spid="11"/>
                                            </p:tgtEl>
                                            <p:attrNameLst>
                                              <p:attrName>ppt_x</p:attrName>
                                            </p:attrNameLst>
                                          </p:cBhvr>
                                          <p:tavLst>
                                            <p:tav tm="0">
                                              <p:val>
                                                <p:strVal val="1+#ppt_w/2"/>
                                              </p:val>
                                            </p:tav>
                                            <p:tav tm="100000">
                                              <p:val>
                                                <p:strVal val="#ppt_x"/>
                                              </p:val>
                                            </p:tav>
                                          </p:tavLst>
                                        </p:anim>
                                        <p:anim calcmode="lin" valueType="num" p14:bounceEnd="55000">
                                          <p:cBhvr additive="base">
                                            <p:cTn id="20" dur="16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6" accel="52000" fill="hold" nodeType="withEffect" p14:presetBounceEnd="55000">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14:bounceEnd="55000">
                                          <p:cBhvr additive="base">
                                            <p:cTn id="23" dur="1600" fill="hold"/>
                                            <p:tgtEl>
                                              <p:spTgt spid="14"/>
                                            </p:tgtEl>
                                            <p:attrNameLst>
                                              <p:attrName>ppt_x</p:attrName>
                                            </p:attrNameLst>
                                          </p:cBhvr>
                                          <p:tavLst>
                                            <p:tav tm="0">
                                              <p:val>
                                                <p:strVal val="1+#ppt_w/2"/>
                                              </p:val>
                                            </p:tav>
                                            <p:tav tm="100000">
                                              <p:val>
                                                <p:strVal val="#ppt_x"/>
                                              </p:val>
                                            </p:tav>
                                          </p:tavLst>
                                        </p:anim>
                                        <p:anim calcmode="lin" valueType="num" p14:bounceEnd="55000">
                                          <p:cBhvr additive="base">
                                            <p:cTn id="24" dur="16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6" accel="52000" fill="hold" nodeType="withEffect" p14:presetBounceEnd="55000">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14:bounceEnd="55000">
                                          <p:cBhvr additive="base">
                                            <p:cTn id="27" dur="1600" fill="hold"/>
                                            <p:tgtEl>
                                              <p:spTgt spid="24"/>
                                            </p:tgtEl>
                                            <p:attrNameLst>
                                              <p:attrName>ppt_x</p:attrName>
                                            </p:attrNameLst>
                                          </p:cBhvr>
                                          <p:tavLst>
                                            <p:tav tm="0">
                                              <p:val>
                                                <p:strVal val="1+#ppt_w/2"/>
                                              </p:val>
                                            </p:tav>
                                            <p:tav tm="100000">
                                              <p:val>
                                                <p:strVal val="#ppt_x"/>
                                              </p:val>
                                            </p:tav>
                                          </p:tavLst>
                                        </p:anim>
                                        <p:anim calcmode="lin" valueType="num" p14:bounceEnd="55000">
                                          <p:cBhvr additive="base">
                                            <p:cTn id="28" dur="1600" fill="hold"/>
                                            <p:tgtEl>
                                              <p:spTgt spid="24"/>
                                            </p:tgtEl>
                                            <p:attrNameLst>
                                              <p:attrName>ppt_y</p:attrName>
                                            </p:attrNameLst>
                                          </p:cBhvr>
                                          <p:tavLst>
                                            <p:tav tm="0">
                                              <p:val>
                                                <p:strVal val="1+#ppt_h/2"/>
                                              </p:val>
                                            </p:tav>
                                            <p:tav tm="100000">
                                              <p:val>
                                                <p:strVal val="#ppt_y"/>
                                              </p:val>
                                            </p:tav>
                                          </p:tavLst>
                                        </p:anim>
                                      </p:childTnLst>
                                    </p:cTn>
                                  </p:par>
                                  <p:par>
                                    <p:cTn id="29" presetID="2" presetClass="entr" presetSubtype="6" accel="52000" fill="hold" nodeType="withEffect" p14:presetBounceEnd="55000">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14:bounceEnd="55000">
                                          <p:cBhvr additive="base">
                                            <p:cTn id="31" dur="1600" fill="hold"/>
                                            <p:tgtEl>
                                              <p:spTgt spid="28"/>
                                            </p:tgtEl>
                                            <p:attrNameLst>
                                              <p:attrName>ppt_x</p:attrName>
                                            </p:attrNameLst>
                                          </p:cBhvr>
                                          <p:tavLst>
                                            <p:tav tm="0">
                                              <p:val>
                                                <p:strVal val="1+#ppt_w/2"/>
                                              </p:val>
                                            </p:tav>
                                            <p:tav tm="100000">
                                              <p:val>
                                                <p:strVal val="#ppt_x"/>
                                              </p:val>
                                            </p:tav>
                                          </p:tavLst>
                                        </p:anim>
                                        <p:anim calcmode="lin" valueType="num" p14:bounceEnd="55000">
                                          <p:cBhvr additive="base">
                                            <p:cTn id="32" dur="16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 presetClass="entr" presetSubtype="3" accel="5200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1600" fill="hold"/>
                                            <p:tgtEl>
                                              <p:spTgt spid="8"/>
                                            </p:tgtEl>
                                            <p:attrNameLst>
                                              <p:attrName>ppt_x</p:attrName>
                                            </p:attrNameLst>
                                          </p:cBhvr>
                                          <p:tavLst>
                                            <p:tav tm="0">
                                              <p:val>
                                                <p:strVal val="1+#ppt_w/2"/>
                                              </p:val>
                                            </p:tav>
                                            <p:tav tm="100000">
                                              <p:val>
                                                <p:strVal val="#ppt_x"/>
                                              </p:val>
                                            </p:tav>
                                          </p:tavLst>
                                        </p:anim>
                                        <p:anim calcmode="lin" valueType="num">
                                          <p:cBhvr additive="base">
                                            <p:cTn id="16" dur="16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2" accel="5200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1600" fill="hold"/>
                                            <p:tgtEl>
                                              <p:spTgt spid="11"/>
                                            </p:tgtEl>
                                            <p:attrNameLst>
                                              <p:attrName>ppt_x</p:attrName>
                                            </p:attrNameLst>
                                          </p:cBhvr>
                                          <p:tavLst>
                                            <p:tav tm="0">
                                              <p:val>
                                                <p:strVal val="1+#ppt_w/2"/>
                                              </p:val>
                                            </p:tav>
                                            <p:tav tm="100000">
                                              <p:val>
                                                <p:strVal val="#ppt_x"/>
                                              </p:val>
                                            </p:tav>
                                          </p:tavLst>
                                        </p:anim>
                                        <p:anim calcmode="lin" valueType="num">
                                          <p:cBhvr additive="base">
                                            <p:cTn id="20" dur="16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6" accel="5200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1600" fill="hold"/>
                                            <p:tgtEl>
                                              <p:spTgt spid="14"/>
                                            </p:tgtEl>
                                            <p:attrNameLst>
                                              <p:attrName>ppt_x</p:attrName>
                                            </p:attrNameLst>
                                          </p:cBhvr>
                                          <p:tavLst>
                                            <p:tav tm="0">
                                              <p:val>
                                                <p:strVal val="1+#ppt_w/2"/>
                                              </p:val>
                                            </p:tav>
                                            <p:tav tm="100000">
                                              <p:val>
                                                <p:strVal val="#ppt_x"/>
                                              </p:val>
                                            </p:tav>
                                          </p:tavLst>
                                        </p:anim>
                                        <p:anim calcmode="lin" valueType="num">
                                          <p:cBhvr additive="base">
                                            <p:cTn id="24" dur="16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6" accel="52000"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1600" fill="hold"/>
                                            <p:tgtEl>
                                              <p:spTgt spid="24"/>
                                            </p:tgtEl>
                                            <p:attrNameLst>
                                              <p:attrName>ppt_x</p:attrName>
                                            </p:attrNameLst>
                                          </p:cBhvr>
                                          <p:tavLst>
                                            <p:tav tm="0">
                                              <p:val>
                                                <p:strVal val="1+#ppt_w/2"/>
                                              </p:val>
                                            </p:tav>
                                            <p:tav tm="100000">
                                              <p:val>
                                                <p:strVal val="#ppt_x"/>
                                              </p:val>
                                            </p:tav>
                                          </p:tavLst>
                                        </p:anim>
                                        <p:anim calcmode="lin" valueType="num">
                                          <p:cBhvr additive="base">
                                            <p:cTn id="28" dur="1600" fill="hold"/>
                                            <p:tgtEl>
                                              <p:spTgt spid="24"/>
                                            </p:tgtEl>
                                            <p:attrNameLst>
                                              <p:attrName>ppt_y</p:attrName>
                                            </p:attrNameLst>
                                          </p:cBhvr>
                                          <p:tavLst>
                                            <p:tav tm="0">
                                              <p:val>
                                                <p:strVal val="1+#ppt_h/2"/>
                                              </p:val>
                                            </p:tav>
                                            <p:tav tm="100000">
                                              <p:val>
                                                <p:strVal val="#ppt_y"/>
                                              </p:val>
                                            </p:tav>
                                          </p:tavLst>
                                        </p:anim>
                                      </p:childTnLst>
                                    </p:cTn>
                                  </p:par>
                                  <p:par>
                                    <p:cTn id="29" presetID="2" presetClass="entr" presetSubtype="6" accel="52000"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1600" fill="hold"/>
                                            <p:tgtEl>
                                              <p:spTgt spid="28"/>
                                            </p:tgtEl>
                                            <p:attrNameLst>
                                              <p:attrName>ppt_x</p:attrName>
                                            </p:attrNameLst>
                                          </p:cBhvr>
                                          <p:tavLst>
                                            <p:tav tm="0">
                                              <p:val>
                                                <p:strVal val="1+#ppt_w/2"/>
                                              </p:val>
                                            </p:tav>
                                            <p:tav tm="100000">
                                              <p:val>
                                                <p:strVal val="#ppt_x"/>
                                              </p:val>
                                            </p:tav>
                                          </p:tavLst>
                                        </p:anim>
                                        <p:anim calcmode="lin" valueType="num">
                                          <p:cBhvr additive="base">
                                            <p:cTn id="32" dur="16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60216" y="830215"/>
            <a:ext cx="4472305" cy="2162175"/>
          </a:xfrm>
          <a:prstGeom prst="rect">
            <a:avLst/>
          </a:prstGeom>
          <a:noFill/>
        </p:spPr>
      </p:pic>
      <p:sp>
        <p:nvSpPr>
          <p:cNvPr id="5" name="菱形 3"/>
          <p:cNvSpPr/>
          <p:nvPr/>
        </p:nvSpPr>
        <p:spPr>
          <a:xfrm>
            <a:off x="6766600" y="1018810"/>
            <a:ext cx="2164080" cy="2164080"/>
          </a:xfrm>
          <a:prstGeom prst="diamond">
            <a:avLst/>
          </a:prstGeom>
          <a:solidFill>
            <a:srgbClr val="FF0000"/>
          </a:solidFill>
          <a:ln w="38100">
            <a:gradFill flip="none" rotWithShape="1">
              <a:gsLst>
                <a:gs pos="0">
                  <a:schemeClr val="bg1">
                    <a:lumMod val="75000"/>
                  </a:schemeClr>
                </a:gs>
                <a:gs pos="100000">
                  <a:schemeClr val="bg1"/>
                </a:gs>
              </a:gsLst>
              <a:lin ang="8100000" scaled="1"/>
              <a:tileRect/>
            </a:gradFill>
          </a:ln>
          <a:effectLst>
            <a:innerShdw blurRad="63500" dist="254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Unicode MS" panose="020B0604020202020204" pitchFamily="34" charset="-122"/>
              <a:ea typeface="Arial Unicode MS" panose="020B0604020202020204" pitchFamily="34" charset="-122"/>
            </a:endParaRPr>
          </a:p>
        </p:txBody>
      </p:sp>
      <p:sp>
        <p:nvSpPr>
          <p:cNvPr id="6" name="菱形 4"/>
          <p:cNvSpPr/>
          <p:nvPr/>
        </p:nvSpPr>
        <p:spPr>
          <a:xfrm>
            <a:off x="6678970" y="653050"/>
            <a:ext cx="2339340" cy="2339340"/>
          </a:xfrm>
          <a:prstGeom prst="diamond">
            <a:avLst/>
          </a:prstGeom>
          <a:solidFill>
            <a:schemeClr val="bg1"/>
          </a:solidFill>
          <a:ln>
            <a:noFill/>
          </a:ln>
          <a:effectLst>
            <a:outerShdw blurRad="50800" dist="38100" dir="8100000" algn="tr" rotWithShape="0">
              <a:prstClr val="black">
                <a:alpha val="40000"/>
              </a:prstClr>
            </a:outerShdw>
          </a:effectLst>
          <a:scene3d>
            <a:camera prst="orthographicFront"/>
            <a:lightRig rig="threePt" dir="t">
              <a:rot lat="0" lon="0" rev="4800000"/>
            </a:lightRig>
          </a:scene3d>
          <a:sp3d>
            <a:bevelT w="63500" h="254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Unicode MS" panose="020B0604020202020204" pitchFamily="34" charset="-122"/>
              <a:ea typeface="Arial Unicode MS" panose="020B0604020202020204" pitchFamily="34" charset="-122"/>
            </a:endParaRPr>
          </a:p>
        </p:txBody>
      </p:sp>
      <p:sp>
        <p:nvSpPr>
          <p:cNvPr id="7" name="矩形 6"/>
          <p:cNvSpPr/>
          <p:nvPr/>
        </p:nvSpPr>
        <p:spPr>
          <a:xfrm>
            <a:off x="6832977" y="1591887"/>
            <a:ext cx="1763624" cy="461665"/>
          </a:xfrm>
          <a:prstGeom prst="rect">
            <a:avLst/>
          </a:prstGeom>
        </p:spPr>
        <p:txBody>
          <a:bodyPr wrap="none">
            <a:spAutoFit/>
          </a:bodyPr>
          <a:lstStyle/>
          <a:p>
            <a:r>
              <a:rPr lang="ar-SA" altLang="zh-CN" sz="2400" b="1" dirty="0">
                <a:solidFill>
                  <a:srgbClr val="FF0000"/>
                </a:solidFill>
                <a:effectLst>
                  <a:innerShdw blurRad="63500" dist="50800" dir="18900000">
                    <a:prstClr val="black">
                      <a:alpha val="50000"/>
                    </a:prstClr>
                  </a:innerShdw>
                </a:effectLst>
                <a:latin typeface="Arial Unicode MS" panose="020B0604020202020204" pitchFamily="34" charset="-122"/>
                <a:ea typeface="Arial Unicode MS" panose="020B0604020202020204" pitchFamily="34" charset="-122"/>
              </a:rPr>
              <a:t>النتيجة النهائية </a:t>
            </a:r>
            <a:endParaRPr lang="zh-CN" altLang="en-US" sz="2400" b="1" dirty="0">
              <a:solidFill>
                <a:srgbClr val="FF0000"/>
              </a:solidFill>
              <a:effectLst>
                <a:innerShdw blurRad="63500" dist="50800" dir="18900000">
                  <a:prstClr val="black">
                    <a:alpha val="50000"/>
                  </a:prstClr>
                </a:innerShdw>
              </a:effectLst>
              <a:latin typeface="Arial Unicode MS" panose="020B0604020202020204" pitchFamily="34" charset="-122"/>
              <a:ea typeface="Arial Unicode MS" panose="020B0604020202020204" pitchFamily="34" charset="-122"/>
            </a:endParaRPr>
          </a:p>
        </p:txBody>
      </p:sp>
      <p:sp>
        <p:nvSpPr>
          <p:cNvPr id="8" name="KSO_Shape"/>
          <p:cNvSpPr>
            <a:spLocks/>
          </p:cNvSpPr>
          <p:nvPr/>
        </p:nvSpPr>
        <p:spPr bwMode="auto">
          <a:xfrm>
            <a:off x="7748195" y="2128563"/>
            <a:ext cx="200886" cy="401771"/>
          </a:xfrm>
          <a:custGeom>
            <a:avLst/>
            <a:gdLst/>
            <a:ahLst/>
            <a:cxnLst/>
            <a:rect l="0" t="0" r="r" b="b"/>
            <a:pathLst>
              <a:path w="725488" h="1450976">
                <a:moveTo>
                  <a:pt x="180975" y="543686"/>
                </a:moveTo>
                <a:lnTo>
                  <a:pt x="544513" y="543686"/>
                </a:lnTo>
                <a:lnTo>
                  <a:pt x="544513" y="785648"/>
                </a:lnTo>
                <a:lnTo>
                  <a:pt x="544248" y="794903"/>
                </a:lnTo>
                <a:lnTo>
                  <a:pt x="543187" y="804158"/>
                </a:lnTo>
                <a:lnTo>
                  <a:pt x="542392" y="813149"/>
                </a:lnTo>
                <a:lnTo>
                  <a:pt x="540536" y="822140"/>
                </a:lnTo>
                <a:lnTo>
                  <a:pt x="538679" y="830867"/>
                </a:lnTo>
                <a:lnTo>
                  <a:pt x="536293" y="839329"/>
                </a:lnTo>
                <a:lnTo>
                  <a:pt x="533111" y="847791"/>
                </a:lnTo>
                <a:lnTo>
                  <a:pt x="530194" y="856253"/>
                </a:lnTo>
                <a:lnTo>
                  <a:pt x="526482" y="864186"/>
                </a:lnTo>
                <a:lnTo>
                  <a:pt x="522504" y="871855"/>
                </a:lnTo>
                <a:lnTo>
                  <a:pt x="517997" y="879523"/>
                </a:lnTo>
                <a:lnTo>
                  <a:pt x="513224" y="886928"/>
                </a:lnTo>
                <a:lnTo>
                  <a:pt x="508186" y="893803"/>
                </a:lnTo>
                <a:lnTo>
                  <a:pt x="502882" y="900943"/>
                </a:lnTo>
                <a:lnTo>
                  <a:pt x="497049" y="907290"/>
                </a:lnTo>
                <a:lnTo>
                  <a:pt x="490950" y="913636"/>
                </a:lnTo>
                <a:lnTo>
                  <a:pt x="484851" y="919718"/>
                </a:lnTo>
                <a:lnTo>
                  <a:pt x="478222" y="925271"/>
                </a:lnTo>
                <a:lnTo>
                  <a:pt x="471328" y="930825"/>
                </a:lnTo>
                <a:lnTo>
                  <a:pt x="464169" y="935849"/>
                </a:lnTo>
                <a:lnTo>
                  <a:pt x="456744" y="940609"/>
                </a:lnTo>
                <a:lnTo>
                  <a:pt x="449054" y="944840"/>
                </a:lnTo>
                <a:lnTo>
                  <a:pt x="441630" y="949071"/>
                </a:lnTo>
                <a:lnTo>
                  <a:pt x="433145" y="952773"/>
                </a:lnTo>
                <a:lnTo>
                  <a:pt x="424925" y="955682"/>
                </a:lnTo>
                <a:lnTo>
                  <a:pt x="416705" y="958855"/>
                </a:lnTo>
                <a:lnTo>
                  <a:pt x="407954" y="961235"/>
                </a:lnTo>
                <a:lnTo>
                  <a:pt x="399204" y="963086"/>
                </a:lnTo>
                <a:lnTo>
                  <a:pt x="390188" y="964673"/>
                </a:lnTo>
                <a:lnTo>
                  <a:pt x="380908" y="965730"/>
                </a:lnTo>
                <a:lnTo>
                  <a:pt x="371892" y="966788"/>
                </a:lnTo>
                <a:lnTo>
                  <a:pt x="362612" y="966788"/>
                </a:lnTo>
                <a:lnTo>
                  <a:pt x="353331" y="966788"/>
                </a:lnTo>
                <a:lnTo>
                  <a:pt x="344050" y="965730"/>
                </a:lnTo>
                <a:lnTo>
                  <a:pt x="334770" y="964673"/>
                </a:lnTo>
                <a:lnTo>
                  <a:pt x="326019" y="963086"/>
                </a:lnTo>
                <a:lnTo>
                  <a:pt x="317269" y="961235"/>
                </a:lnTo>
                <a:lnTo>
                  <a:pt x="308518" y="958855"/>
                </a:lnTo>
                <a:lnTo>
                  <a:pt x="300033" y="955682"/>
                </a:lnTo>
                <a:lnTo>
                  <a:pt x="291813" y="952773"/>
                </a:lnTo>
                <a:lnTo>
                  <a:pt x="283858" y="949071"/>
                </a:lnTo>
                <a:lnTo>
                  <a:pt x="275903" y="944840"/>
                </a:lnTo>
                <a:lnTo>
                  <a:pt x="268214" y="940609"/>
                </a:lnTo>
                <a:lnTo>
                  <a:pt x="261054" y="935849"/>
                </a:lnTo>
                <a:lnTo>
                  <a:pt x="253895" y="930825"/>
                </a:lnTo>
                <a:lnTo>
                  <a:pt x="247001" y="925271"/>
                </a:lnTo>
                <a:lnTo>
                  <a:pt x="240372" y="919718"/>
                </a:lnTo>
                <a:lnTo>
                  <a:pt x="234008" y="913636"/>
                </a:lnTo>
                <a:lnTo>
                  <a:pt x="228174" y="907290"/>
                </a:lnTo>
                <a:lnTo>
                  <a:pt x="222341" y="900943"/>
                </a:lnTo>
                <a:lnTo>
                  <a:pt x="217037" y="893803"/>
                </a:lnTo>
                <a:lnTo>
                  <a:pt x="211999" y="886928"/>
                </a:lnTo>
                <a:lnTo>
                  <a:pt x="207226" y="879523"/>
                </a:lnTo>
                <a:lnTo>
                  <a:pt x="202984" y="871855"/>
                </a:lnTo>
                <a:lnTo>
                  <a:pt x="199006" y="864186"/>
                </a:lnTo>
                <a:lnTo>
                  <a:pt x="195294" y="856253"/>
                </a:lnTo>
                <a:lnTo>
                  <a:pt x="191847" y="847791"/>
                </a:lnTo>
                <a:lnTo>
                  <a:pt x="189195" y="839329"/>
                </a:lnTo>
                <a:lnTo>
                  <a:pt x="186809" y="830867"/>
                </a:lnTo>
                <a:lnTo>
                  <a:pt x="184422" y="822140"/>
                </a:lnTo>
                <a:lnTo>
                  <a:pt x="183097" y="813149"/>
                </a:lnTo>
                <a:lnTo>
                  <a:pt x="181771" y="804158"/>
                </a:lnTo>
                <a:lnTo>
                  <a:pt x="181240" y="794903"/>
                </a:lnTo>
                <a:lnTo>
                  <a:pt x="180975" y="785648"/>
                </a:lnTo>
                <a:lnTo>
                  <a:pt x="180975" y="543686"/>
                </a:lnTo>
                <a:close/>
                <a:moveTo>
                  <a:pt x="60589" y="484188"/>
                </a:moveTo>
                <a:lnTo>
                  <a:pt x="66675" y="484453"/>
                </a:lnTo>
                <a:lnTo>
                  <a:pt x="72760" y="485510"/>
                </a:lnTo>
                <a:lnTo>
                  <a:pt x="78581" y="487096"/>
                </a:lnTo>
                <a:lnTo>
                  <a:pt x="84137" y="488947"/>
                </a:lnTo>
                <a:lnTo>
                  <a:pt x="89429" y="491591"/>
                </a:lnTo>
                <a:lnTo>
                  <a:pt x="94191" y="494499"/>
                </a:lnTo>
                <a:lnTo>
                  <a:pt x="99219" y="497935"/>
                </a:lnTo>
                <a:lnTo>
                  <a:pt x="103452" y="501901"/>
                </a:lnTo>
                <a:lnTo>
                  <a:pt x="107421" y="506131"/>
                </a:lnTo>
                <a:lnTo>
                  <a:pt x="110596" y="510889"/>
                </a:lnTo>
                <a:lnTo>
                  <a:pt x="113771" y="515912"/>
                </a:lnTo>
                <a:lnTo>
                  <a:pt x="116152" y="521200"/>
                </a:lnTo>
                <a:lnTo>
                  <a:pt x="118269" y="526487"/>
                </a:lnTo>
                <a:lnTo>
                  <a:pt x="119856" y="532303"/>
                </a:lnTo>
                <a:lnTo>
                  <a:pt x="120650" y="538383"/>
                </a:lnTo>
                <a:lnTo>
                  <a:pt x="121179" y="544464"/>
                </a:lnTo>
                <a:lnTo>
                  <a:pt x="121179" y="786095"/>
                </a:lnTo>
                <a:lnTo>
                  <a:pt x="121179" y="793233"/>
                </a:lnTo>
                <a:lnTo>
                  <a:pt x="121973" y="803807"/>
                </a:lnTo>
                <a:lnTo>
                  <a:pt x="123560" y="817554"/>
                </a:lnTo>
                <a:lnTo>
                  <a:pt x="124619" y="825750"/>
                </a:lnTo>
                <a:lnTo>
                  <a:pt x="126206" y="834209"/>
                </a:lnTo>
                <a:lnTo>
                  <a:pt x="128058" y="843462"/>
                </a:lnTo>
                <a:lnTo>
                  <a:pt x="130175" y="853244"/>
                </a:lnTo>
                <a:lnTo>
                  <a:pt x="132821" y="863290"/>
                </a:lnTo>
                <a:lnTo>
                  <a:pt x="136260" y="873600"/>
                </a:lnTo>
                <a:lnTo>
                  <a:pt x="139964" y="883910"/>
                </a:lnTo>
                <a:lnTo>
                  <a:pt x="144198" y="894485"/>
                </a:lnTo>
                <a:lnTo>
                  <a:pt x="149225" y="905588"/>
                </a:lnTo>
                <a:lnTo>
                  <a:pt x="154517" y="916163"/>
                </a:lnTo>
                <a:lnTo>
                  <a:pt x="160867" y="927002"/>
                </a:lnTo>
                <a:lnTo>
                  <a:pt x="164306" y="932289"/>
                </a:lnTo>
                <a:lnTo>
                  <a:pt x="167746" y="937577"/>
                </a:lnTo>
                <a:lnTo>
                  <a:pt x="171714" y="942864"/>
                </a:lnTo>
                <a:lnTo>
                  <a:pt x="175683" y="947887"/>
                </a:lnTo>
                <a:lnTo>
                  <a:pt x="179652" y="953174"/>
                </a:lnTo>
                <a:lnTo>
                  <a:pt x="184150" y="957933"/>
                </a:lnTo>
                <a:lnTo>
                  <a:pt x="188384" y="962956"/>
                </a:lnTo>
                <a:lnTo>
                  <a:pt x="193411" y="967714"/>
                </a:lnTo>
                <a:lnTo>
                  <a:pt x="198438" y="972209"/>
                </a:lnTo>
                <a:lnTo>
                  <a:pt x="203730" y="976967"/>
                </a:lnTo>
                <a:lnTo>
                  <a:pt x="209286" y="981197"/>
                </a:lnTo>
                <a:lnTo>
                  <a:pt x="214577" y="985427"/>
                </a:lnTo>
                <a:lnTo>
                  <a:pt x="220663" y="989657"/>
                </a:lnTo>
                <a:lnTo>
                  <a:pt x="226748" y="993622"/>
                </a:lnTo>
                <a:lnTo>
                  <a:pt x="233363" y="997323"/>
                </a:lnTo>
                <a:lnTo>
                  <a:pt x="239977" y="1001025"/>
                </a:lnTo>
                <a:lnTo>
                  <a:pt x="246857" y="1004461"/>
                </a:lnTo>
                <a:lnTo>
                  <a:pt x="254000" y="1007634"/>
                </a:lnTo>
                <a:lnTo>
                  <a:pt x="261673" y="1010542"/>
                </a:lnTo>
                <a:lnTo>
                  <a:pt x="269346" y="1013714"/>
                </a:lnTo>
                <a:lnTo>
                  <a:pt x="277019" y="1016093"/>
                </a:lnTo>
                <a:lnTo>
                  <a:pt x="285750" y="1018473"/>
                </a:lnTo>
                <a:lnTo>
                  <a:pt x="294217" y="1020852"/>
                </a:lnTo>
                <a:lnTo>
                  <a:pt x="302948" y="1022438"/>
                </a:lnTo>
                <a:lnTo>
                  <a:pt x="312209" y="1024024"/>
                </a:lnTo>
                <a:lnTo>
                  <a:pt x="321734" y="1025611"/>
                </a:lnTo>
                <a:lnTo>
                  <a:pt x="331523" y="1026404"/>
                </a:lnTo>
                <a:lnTo>
                  <a:pt x="341842" y="1027461"/>
                </a:lnTo>
                <a:lnTo>
                  <a:pt x="352161" y="1027726"/>
                </a:lnTo>
                <a:lnTo>
                  <a:pt x="362744" y="1027990"/>
                </a:lnTo>
                <a:lnTo>
                  <a:pt x="373857" y="1027726"/>
                </a:lnTo>
                <a:lnTo>
                  <a:pt x="384440" y="1027197"/>
                </a:lnTo>
                <a:lnTo>
                  <a:pt x="394759" y="1026404"/>
                </a:lnTo>
                <a:lnTo>
                  <a:pt x="404813" y="1025346"/>
                </a:lnTo>
                <a:lnTo>
                  <a:pt x="414602" y="1023760"/>
                </a:lnTo>
                <a:lnTo>
                  <a:pt x="424127" y="1022174"/>
                </a:lnTo>
                <a:lnTo>
                  <a:pt x="432859" y="1020059"/>
                </a:lnTo>
                <a:lnTo>
                  <a:pt x="441854" y="1017944"/>
                </a:lnTo>
                <a:lnTo>
                  <a:pt x="450321" y="1015565"/>
                </a:lnTo>
                <a:lnTo>
                  <a:pt x="458523" y="1012921"/>
                </a:lnTo>
                <a:lnTo>
                  <a:pt x="466196" y="1009749"/>
                </a:lnTo>
                <a:lnTo>
                  <a:pt x="473869" y="1006312"/>
                </a:lnTo>
                <a:lnTo>
                  <a:pt x="481013" y="1003140"/>
                </a:lnTo>
                <a:lnTo>
                  <a:pt x="488157" y="999438"/>
                </a:lnTo>
                <a:lnTo>
                  <a:pt x="494771" y="995473"/>
                </a:lnTo>
                <a:lnTo>
                  <a:pt x="501386" y="991507"/>
                </a:lnTo>
                <a:lnTo>
                  <a:pt x="507736" y="987278"/>
                </a:lnTo>
                <a:lnTo>
                  <a:pt x="513821" y="983048"/>
                </a:lnTo>
                <a:lnTo>
                  <a:pt x="519113" y="978289"/>
                </a:lnTo>
                <a:lnTo>
                  <a:pt x="524669" y="973795"/>
                </a:lnTo>
                <a:lnTo>
                  <a:pt x="530225" y="969036"/>
                </a:lnTo>
                <a:lnTo>
                  <a:pt x="534988" y="964013"/>
                </a:lnTo>
                <a:lnTo>
                  <a:pt x="540015" y="959255"/>
                </a:lnTo>
                <a:lnTo>
                  <a:pt x="544248" y="953967"/>
                </a:lnTo>
                <a:lnTo>
                  <a:pt x="548746" y="948944"/>
                </a:lnTo>
                <a:lnTo>
                  <a:pt x="552715" y="943657"/>
                </a:lnTo>
                <a:lnTo>
                  <a:pt x="556684" y="938105"/>
                </a:lnTo>
                <a:lnTo>
                  <a:pt x="560388" y="932554"/>
                </a:lnTo>
                <a:lnTo>
                  <a:pt x="564092" y="927266"/>
                </a:lnTo>
                <a:lnTo>
                  <a:pt x="567267" y="921715"/>
                </a:lnTo>
                <a:lnTo>
                  <a:pt x="573352" y="910876"/>
                </a:lnTo>
                <a:lnTo>
                  <a:pt x="578644" y="899772"/>
                </a:lnTo>
                <a:lnTo>
                  <a:pt x="583407" y="888404"/>
                </a:lnTo>
                <a:lnTo>
                  <a:pt x="587375" y="877830"/>
                </a:lnTo>
                <a:lnTo>
                  <a:pt x="591080" y="867255"/>
                </a:lnTo>
                <a:lnTo>
                  <a:pt x="594255" y="856416"/>
                </a:lnTo>
                <a:lnTo>
                  <a:pt x="596636" y="846899"/>
                </a:lnTo>
                <a:lnTo>
                  <a:pt x="598752" y="837117"/>
                </a:lnTo>
                <a:lnTo>
                  <a:pt x="600605" y="828129"/>
                </a:lnTo>
                <a:lnTo>
                  <a:pt x="601928" y="819934"/>
                </a:lnTo>
                <a:lnTo>
                  <a:pt x="602721" y="812267"/>
                </a:lnTo>
                <a:lnTo>
                  <a:pt x="604044" y="799577"/>
                </a:lnTo>
                <a:lnTo>
                  <a:pt x="604573" y="790853"/>
                </a:lnTo>
                <a:lnTo>
                  <a:pt x="604573" y="786095"/>
                </a:lnTo>
                <a:lnTo>
                  <a:pt x="604573" y="544464"/>
                </a:lnTo>
                <a:lnTo>
                  <a:pt x="604838" y="538383"/>
                </a:lnTo>
                <a:lnTo>
                  <a:pt x="605896" y="532303"/>
                </a:lnTo>
                <a:lnTo>
                  <a:pt x="607219" y="526487"/>
                </a:lnTo>
                <a:lnTo>
                  <a:pt x="609336" y="521200"/>
                </a:lnTo>
                <a:lnTo>
                  <a:pt x="611982" y="515912"/>
                </a:lnTo>
                <a:lnTo>
                  <a:pt x="614892" y="510889"/>
                </a:lnTo>
                <a:lnTo>
                  <a:pt x="618332" y="506131"/>
                </a:lnTo>
                <a:lnTo>
                  <a:pt x="622300" y="501901"/>
                </a:lnTo>
                <a:lnTo>
                  <a:pt x="626534" y="497935"/>
                </a:lnTo>
                <a:lnTo>
                  <a:pt x="631296" y="494499"/>
                </a:lnTo>
                <a:lnTo>
                  <a:pt x="636323" y="491591"/>
                </a:lnTo>
                <a:lnTo>
                  <a:pt x="641350" y="488947"/>
                </a:lnTo>
                <a:lnTo>
                  <a:pt x="646907" y="487096"/>
                </a:lnTo>
                <a:lnTo>
                  <a:pt x="652992" y="485510"/>
                </a:lnTo>
                <a:lnTo>
                  <a:pt x="658813" y="484453"/>
                </a:lnTo>
                <a:lnTo>
                  <a:pt x="664898" y="484188"/>
                </a:lnTo>
                <a:lnTo>
                  <a:pt x="671248" y="484453"/>
                </a:lnTo>
                <a:lnTo>
                  <a:pt x="677069" y="485510"/>
                </a:lnTo>
                <a:lnTo>
                  <a:pt x="682890" y="487096"/>
                </a:lnTo>
                <a:lnTo>
                  <a:pt x="688711" y="488947"/>
                </a:lnTo>
                <a:lnTo>
                  <a:pt x="694003" y="491591"/>
                </a:lnTo>
                <a:lnTo>
                  <a:pt x="698765" y="494499"/>
                </a:lnTo>
                <a:lnTo>
                  <a:pt x="703528" y="497935"/>
                </a:lnTo>
                <a:lnTo>
                  <a:pt x="708026" y="501901"/>
                </a:lnTo>
                <a:lnTo>
                  <a:pt x="711994" y="506131"/>
                </a:lnTo>
                <a:lnTo>
                  <a:pt x="715169" y="510889"/>
                </a:lnTo>
                <a:lnTo>
                  <a:pt x="718344" y="515912"/>
                </a:lnTo>
                <a:lnTo>
                  <a:pt x="720726" y="521200"/>
                </a:lnTo>
                <a:lnTo>
                  <a:pt x="722842" y="526487"/>
                </a:lnTo>
                <a:lnTo>
                  <a:pt x="724430" y="532303"/>
                </a:lnTo>
                <a:lnTo>
                  <a:pt x="725223" y="538383"/>
                </a:lnTo>
                <a:lnTo>
                  <a:pt x="725488" y="544464"/>
                </a:lnTo>
                <a:lnTo>
                  <a:pt x="725488" y="786095"/>
                </a:lnTo>
                <a:lnTo>
                  <a:pt x="725223" y="797462"/>
                </a:lnTo>
                <a:lnTo>
                  <a:pt x="724694" y="809095"/>
                </a:lnTo>
                <a:lnTo>
                  <a:pt x="723636" y="821255"/>
                </a:lnTo>
                <a:lnTo>
                  <a:pt x="722313" y="833681"/>
                </a:lnTo>
                <a:lnTo>
                  <a:pt x="720461" y="846370"/>
                </a:lnTo>
                <a:lnTo>
                  <a:pt x="718080" y="859853"/>
                </a:lnTo>
                <a:lnTo>
                  <a:pt x="714905" y="873336"/>
                </a:lnTo>
                <a:lnTo>
                  <a:pt x="711465" y="886554"/>
                </a:lnTo>
                <a:lnTo>
                  <a:pt x="707496" y="900830"/>
                </a:lnTo>
                <a:lnTo>
                  <a:pt x="702998" y="914312"/>
                </a:lnTo>
                <a:lnTo>
                  <a:pt x="698236" y="928324"/>
                </a:lnTo>
                <a:lnTo>
                  <a:pt x="692415" y="942335"/>
                </a:lnTo>
                <a:lnTo>
                  <a:pt x="686065" y="956347"/>
                </a:lnTo>
                <a:lnTo>
                  <a:pt x="679186" y="970094"/>
                </a:lnTo>
                <a:lnTo>
                  <a:pt x="671513" y="983841"/>
                </a:lnTo>
                <a:lnTo>
                  <a:pt x="663311" y="997323"/>
                </a:lnTo>
                <a:lnTo>
                  <a:pt x="658813" y="1003933"/>
                </a:lnTo>
                <a:lnTo>
                  <a:pt x="654315" y="1010542"/>
                </a:lnTo>
                <a:lnTo>
                  <a:pt x="649552" y="1017151"/>
                </a:lnTo>
                <a:lnTo>
                  <a:pt x="644525" y="1023496"/>
                </a:lnTo>
                <a:lnTo>
                  <a:pt x="639498" y="1029841"/>
                </a:lnTo>
                <a:lnTo>
                  <a:pt x="634207" y="1035921"/>
                </a:lnTo>
                <a:lnTo>
                  <a:pt x="628650" y="1042001"/>
                </a:lnTo>
                <a:lnTo>
                  <a:pt x="623094" y="1048082"/>
                </a:lnTo>
                <a:lnTo>
                  <a:pt x="617009" y="1054162"/>
                </a:lnTo>
                <a:lnTo>
                  <a:pt x="610923" y="1059978"/>
                </a:lnTo>
                <a:lnTo>
                  <a:pt x="604838" y="1065530"/>
                </a:lnTo>
                <a:lnTo>
                  <a:pt x="598488" y="1071082"/>
                </a:lnTo>
                <a:lnTo>
                  <a:pt x="591873" y="1076369"/>
                </a:lnTo>
                <a:lnTo>
                  <a:pt x="584730" y="1081656"/>
                </a:lnTo>
                <a:lnTo>
                  <a:pt x="577850" y="1086944"/>
                </a:lnTo>
                <a:lnTo>
                  <a:pt x="570442" y="1091702"/>
                </a:lnTo>
                <a:lnTo>
                  <a:pt x="563034" y="1096461"/>
                </a:lnTo>
                <a:lnTo>
                  <a:pt x="555096" y="1101219"/>
                </a:lnTo>
                <a:lnTo>
                  <a:pt x="547159" y="1105714"/>
                </a:lnTo>
                <a:lnTo>
                  <a:pt x="538957" y="1109944"/>
                </a:lnTo>
                <a:lnTo>
                  <a:pt x="530755" y="1113909"/>
                </a:lnTo>
                <a:lnTo>
                  <a:pt x="522288" y="1117875"/>
                </a:lnTo>
                <a:lnTo>
                  <a:pt x="513292" y="1121576"/>
                </a:lnTo>
                <a:lnTo>
                  <a:pt x="504296" y="1125277"/>
                </a:lnTo>
                <a:lnTo>
                  <a:pt x="495036" y="1128185"/>
                </a:lnTo>
                <a:lnTo>
                  <a:pt x="485246" y="1131357"/>
                </a:lnTo>
                <a:lnTo>
                  <a:pt x="475721" y="1134001"/>
                </a:lnTo>
                <a:lnTo>
                  <a:pt x="465932" y="1136909"/>
                </a:lnTo>
                <a:lnTo>
                  <a:pt x="455613" y="1139288"/>
                </a:lnTo>
                <a:lnTo>
                  <a:pt x="445029" y="1141139"/>
                </a:lnTo>
                <a:lnTo>
                  <a:pt x="434182" y="1142989"/>
                </a:lnTo>
                <a:lnTo>
                  <a:pt x="423069" y="1144840"/>
                </a:lnTo>
                <a:lnTo>
                  <a:pt x="423069" y="1329896"/>
                </a:lnTo>
                <a:lnTo>
                  <a:pt x="664898" y="1329896"/>
                </a:lnTo>
                <a:lnTo>
                  <a:pt x="671248" y="1330161"/>
                </a:lnTo>
                <a:lnTo>
                  <a:pt x="677069" y="1331218"/>
                </a:lnTo>
                <a:lnTo>
                  <a:pt x="682890" y="1332540"/>
                </a:lnTo>
                <a:lnTo>
                  <a:pt x="688711" y="1334919"/>
                </a:lnTo>
                <a:lnTo>
                  <a:pt x="694003" y="1337299"/>
                </a:lnTo>
                <a:lnTo>
                  <a:pt x="698765" y="1340207"/>
                </a:lnTo>
                <a:lnTo>
                  <a:pt x="703528" y="1343643"/>
                </a:lnTo>
                <a:lnTo>
                  <a:pt x="708026" y="1347609"/>
                </a:lnTo>
                <a:lnTo>
                  <a:pt x="711994" y="1351839"/>
                </a:lnTo>
                <a:lnTo>
                  <a:pt x="715169" y="1356862"/>
                </a:lnTo>
                <a:lnTo>
                  <a:pt x="718344" y="1361620"/>
                </a:lnTo>
                <a:lnTo>
                  <a:pt x="720726" y="1366908"/>
                </a:lnTo>
                <a:lnTo>
                  <a:pt x="722842" y="1372195"/>
                </a:lnTo>
                <a:lnTo>
                  <a:pt x="724430" y="1378011"/>
                </a:lnTo>
                <a:lnTo>
                  <a:pt x="725223" y="1384092"/>
                </a:lnTo>
                <a:lnTo>
                  <a:pt x="725488" y="1390172"/>
                </a:lnTo>
                <a:lnTo>
                  <a:pt x="725223" y="1396517"/>
                </a:lnTo>
                <a:lnTo>
                  <a:pt x="724430" y="1402333"/>
                </a:lnTo>
                <a:lnTo>
                  <a:pt x="722842" y="1408149"/>
                </a:lnTo>
                <a:lnTo>
                  <a:pt x="720726" y="1413965"/>
                </a:lnTo>
                <a:lnTo>
                  <a:pt x="718344" y="1419252"/>
                </a:lnTo>
                <a:lnTo>
                  <a:pt x="715169" y="1424011"/>
                </a:lnTo>
                <a:lnTo>
                  <a:pt x="711994" y="1429034"/>
                </a:lnTo>
                <a:lnTo>
                  <a:pt x="708026" y="1433264"/>
                </a:lnTo>
                <a:lnTo>
                  <a:pt x="703528" y="1436965"/>
                </a:lnTo>
                <a:lnTo>
                  <a:pt x="698765" y="1440402"/>
                </a:lnTo>
                <a:lnTo>
                  <a:pt x="694003" y="1443574"/>
                </a:lnTo>
                <a:lnTo>
                  <a:pt x="688711" y="1445953"/>
                </a:lnTo>
                <a:lnTo>
                  <a:pt x="682890" y="1448068"/>
                </a:lnTo>
                <a:lnTo>
                  <a:pt x="677069" y="1449654"/>
                </a:lnTo>
                <a:lnTo>
                  <a:pt x="671248" y="1450447"/>
                </a:lnTo>
                <a:lnTo>
                  <a:pt x="664898" y="1450976"/>
                </a:lnTo>
                <a:lnTo>
                  <a:pt x="60589" y="1450976"/>
                </a:lnTo>
                <a:lnTo>
                  <a:pt x="54239" y="1450447"/>
                </a:lnTo>
                <a:lnTo>
                  <a:pt x="48419" y="1449654"/>
                </a:lnTo>
                <a:lnTo>
                  <a:pt x="42598" y="1448068"/>
                </a:lnTo>
                <a:lnTo>
                  <a:pt x="37041" y="1445953"/>
                </a:lnTo>
                <a:lnTo>
                  <a:pt x="31750" y="1443574"/>
                </a:lnTo>
                <a:lnTo>
                  <a:pt x="26723" y="1440402"/>
                </a:lnTo>
                <a:lnTo>
                  <a:pt x="21960" y="1436965"/>
                </a:lnTo>
                <a:lnTo>
                  <a:pt x="17727" y="1433264"/>
                </a:lnTo>
                <a:lnTo>
                  <a:pt x="13758" y="1429034"/>
                </a:lnTo>
                <a:lnTo>
                  <a:pt x="10319" y="1424011"/>
                </a:lnTo>
                <a:lnTo>
                  <a:pt x="7408" y="1419252"/>
                </a:lnTo>
                <a:lnTo>
                  <a:pt x="5027" y="1413965"/>
                </a:lnTo>
                <a:lnTo>
                  <a:pt x="2646" y="1408149"/>
                </a:lnTo>
                <a:lnTo>
                  <a:pt x="1323" y="1402333"/>
                </a:lnTo>
                <a:lnTo>
                  <a:pt x="264" y="1396517"/>
                </a:lnTo>
                <a:lnTo>
                  <a:pt x="0" y="1390172"/>
                </a:lnTo>
                <a:lnTo>
                  <a:pt x="264" y="1384092"/>
                </a:lnTo>
                <a:lnTo>
                  <a:pt x="1323" y="1378011"/>
                </a:lnTo>
                <a:lnTo>
                  <a:pt x="2646" y="1372195"/>
                </a:lnTo>
                <a:lnTo>
                  <a:pt x="5027" y="1366908"/>
                </a:lnTo>
                <a:lnTo>
                  <a:pt x="7408" y="1361620"/>
                </a:lnTo>
                <a:lnTo>
                  <a:pt x="10319" y="1356862"/>
                </a:lnTo>
                <a:lnTo>
                  <a:pt x="13758" y="1351839"/>
                </a:lnTo>
                <a:lnTo>
                  <a:pt x="17727" y="1347609"/>
                </a:lnTo>
                <a:lnTo>
                  <a:pt x="21960" y="1343643"/>
                </a:lnTo>
                <a:lnTo>
                  <a:pt x="26723" y="1340207"/>
                </a:lnTo>
                <a:lnTo>
                  <a:pt x="31750" y="1337299"/>
                </a:lnTo>
                <a:lnTo>
                  <a:pt x="37041" y="1334919"/>
                </a:lnTo>
                <a:lnTo>
                  <a:pt x="42598" y="1332540"/>
                </a:lnTo>
                <a:lnTo>
                  <a:pt x="48419" y="1331218"/>
                </a:lnTo>
                <a:lnTo>
                  <a:pt x="54239" y="1330161"/>
                </a:lnTo>
                <a:lnTo>
                  <a:pt x="60589" y="1329896"/>
                </a:lnTo>
                <a:lnTo>
                  <a:pt x="302419" y="1329896"/>
                </a:lnTo>
                <a:lnTo>
                  <a:pt x="302419" y="1144840"/>
                </a:lnTo>
                <a:lnTo>
                  <a:pt x="291571" y="1142989"/>
                </a:lnTo>
                <a:lnTo>
                  <a:pt x="280459" y="1141139"/>
                </a:lnTo>
                <a:lnTo>
                  <a:pt x="270140" y="1139288"/>
                </a:lnTo>
                <a:lnTo>
                  <a:pt x="259821" y="1136909"/>
                </a:lnTo>
                <a:lnTo>
                  <a:pt x="250032" y="1134001"/>
                </a:lnTo>
                <a:lnTo>
                  <a:pt x="240242" y="1131357"/>
                </a:lnTo>
                <a:lnTo>
                  <a:pt x="230452" y="1128185"/>
                </a:lnTo>
                <a:lnTo>
                  <a:pt x="221457" y="1125277"/>
                </a:lnTo>
                <a:lnTo>
                  <a:pt x="212196" y="1121576"/>
                </a:lnTo>
                <a:lnTo>
                  <a:pt x="203465" y="1117875"/>
                </a:lnTo>
                <a:lnTo>
                  <a:pt x="194734" y="1113909"/>
                </a:lnTo>
                <a:lnTo>
                  <a:pt x="186532" y="1109944"/>
                </a:lnTo>
                <a:lnTo>
                  <a:pt x="178329" y="1105714"/>
                </a:lnTo>
                <a:lnTo>
                  <a:pt x="170392" y="1101219"/>
                </a:lnTo>
                <a:lnTo>
                  <a:pt x="162454" y="1096461"/>
                </a:lnTo>
                <a:lnTo>
                  <a:pt x="155310" y="1091702"/>
                </a:lnTo>
                <a:lnTo>
                  <a:pt x="147902" y="1086944"/>
                </a:lnTo>
                <a:lnTo>
                  <a:pt x="140758" y="1081656"/>
                </a:lnTo>
                <a:lnTo>
                  <a:pt x="133879" y="1076369"/>
                </a:lnTo>
                <a:lnTo>
                  <a:pt x="127264" y="1071082"/>
                </a:lnTo>
                <a:lnTo>
                  <a:pt x="120650" y="1065530"/>
                </a:lnTo>
                <a:lnTo>
                  <a:pt x="114564" y="1059978"/>
                </a:lnTo>
                <a:lnTo>
                  <a:pt x="108479" y="1054162"/>
                </a:lnTo>
                <a:lnTo>
                  <a:pt x="102394" y="1048082"/>
                </a:lnTo>
                <a:lnTo>
                  <a:pt x="97102" y="1042001"/>
                </a:lnTo>
                <a:lnTo>
                  <a:pt x="91546" y="1035921"/>
                </a:lnTo>
                <a:lnTo>
                  <a:pt x="85989" y="1029841"/>
                </a:lnTo>
                <a:lnTo>
                  <a:pt x="81227" y="1023496"/>
                </a:lnTo>
                <a:lnTo>
                  <a:pt x="75935" y="1017151"/>
                </a:lnTo>
                <a:lnTo>
                  <a:pt x="71437" y="1010542"/>
                </a:lnTo>
                <a:lnTo>
                  <a:pt x="66675" y="1003933"/>
                </a:lnTo>
                <a:lnTo>
                  <a:pt x="62177" y="997323"/>
                </a:lnTo>
                <a:lnTo>
                  <a:pt x="53975" y="983841"/>
                </a:lnTo>
                <a:lnTo>
                  <a:pt x="46302" y="970094"/>
                </a:lnTo>
                <a:lnTo>
                  <a:pt x="39687" y="956347"/>
                </a:lnTo>
                <a:lnTo>
                  <a:pt x="33337" y="942335"/>
                </a:lnTo>
                <a:lnTo>
                  <a:pt x="27516" y="928324"/>
                </a:lnTo>
                <a:lnTo>
                  <a:pt x="22489" y="914312"/>
                </a:lnTo>
                <a:lnTo>
                  <a:pt x="17991" y="900830"/>
                </a:lnTo>
                <a:lnTo>
                  <a:pt x="14023" y="886554"/>
                </a:lnTo>
                <a:lnTo>
                  <a:pt x="10583" y="873336"/>
                </a:lnTo>
                <a:lnTo>
                  <a:pt x="7673" y="859853"/>
                </a:lnTo>
                <a:lnTo>
                  <a:pt x="5291" y="846370"/>
                </a:lnTo>
                <a:lnTo>
                  <a:pt x="3439" y="833681"/>
                </a:lnTo>
                <a:lnTo>
                  <a:pt x="1852" y="821255"/>
                </a:lnTo>
                <a:lnTo>
                  <a:pt x="1058" y="809095"/>
                </a:lnTo>
                <a:lnTo>
                  <a:pt x="264" y="797462"/>
                </a:lnTo>
                <a:lnTo>
                  <a:pt x="0" y="786095"/>
                </a:lnTo>
                <a:lnTo>
                  <a:pt x="0" y="544464"/>
                </a:lnTo>
                <a:lnTo>
                  <a:pt x="264" y="538383"/>
                </a:lnTo>
                <a:lnTo>
                  <a:pt x="1323" y="532303"/>
                </a:lnTo>
                <a:lnTo>
                  <a:pt x="2646" y="526487"/>
                </a:lnTo>
                <a:lnTo>
                  <a:pt x="5027" y="521200"/>
                </a:lnTo>
                <a:lnTo>
                  <a:pt x="7408" y="515912"/>
                </a:lnTo>
                <a:lnTo>
                  <a:pt x="10319" y="510889"/>
                </a:lnTo>
                <a:lnTo>
                  <a:pt x="13758" y="506131"/>
                </a:lnTo>
                <a:lnTo>
                  <a:pt x="17727" y="501901"/>
                </a:lnTo>
                <a:lnTo>
                  <a:pt x="21960" y="497935"/>
                </a:lnTo>
                <a:lnTo>
                  <a:pt x="26723" y="494499"/>
                </a:lnTo>
                <a:lnTo>
                  <a:pt x="31750" y="491591"/>
                </a:lnTo>
                <a:lnTo>
                  <a:pt x="37041" y="488947"/>
                </a:lnTo>
                <a:lnTo>
                  <a:pt x="42598" y="487096"/>
                </a:lnTo>
                <a:lnTo>
                  <a:pt x="48419" y="485510"/>
                </a:lnTo>
                <a:lnTo>
                  <a:pt x="54239" y="484453"/>
                </a:lnTo>
                <a:lnTo>
                  <a:pt x="60589" y="484188"/>
                </a:lnTo>
                <a:close/>
                <a:moveTo>
                  <a:pt x="362612" y="0"/>
                </a:moveTo>
                <a:lnTo>
                  <a:pt x="372158" y="265"/>
                </a:lnTo>
                <a:lnTo>
                  <a:pt x="381438" y="1058"/>
                </a:lnTo>
                <a:lnTo>
                  <a:pt x="390454" y="2116"/>
                </a:lnTo>
                <a:lnTo>
                  <a:pt x="399204" y="3967"/>
                </a:lnTo>
                <a:lnTo>
                  <a:pt x="408219" y="5553"/>
                </a:lnTo>
                <a:lnTo>
                  <a:pt x="416705" y="8198"/>
                </a:lnTo>
                <a:lnTo>
                  <a:pt x="424925" y="11107"/>
                </a:lnTo>
                <a:lnTo>
                  <a:pt x="433145" y="14280"/>
                </a:lnTo>
                <a:lnTo>
                  <a:pt x="441630" y="17982"/>
                </a:lnTo>
                <a:lnTo>
                  <a:pt x="449054" y="21949"/>
                </a:lnTo>
                <a:lnTo>
                  <a:pt x="456744" y="26444"/>
                </a:lnTo>
                <a:lnTo>
                  <a:pt x="464169" y="30939"/>
                </a:lnTo>
                <a:lnTo>
                  <a:pt x="471328" y="36228"/>
                </a:lnTo>
                <a:lnTo>
                  <a:pt x="478222" y="41253"/>
                </a:lnTo>
                <a:lnTo>
                  <a:pt x="484851" y="47070"/>
                </a:lnTo>
                <a:lnTo>
                  <a:pt x="490950" y="53152"/>
                </a:lnTo>
                <a:lnTo>
                  <a:pt x="497049" y="59234"/>
                </a:lnTo>
                <a:lnTo>
                  <a:pt x="502882" y="66110"/>
                </a:lnTo>
                <a:lnTo>
                  <a:pt x="508186" y="72721"/>
                </a:lnTo>
                <a:lnTo>
                  <a:pt x="513224" y="80125"/>
                </a:lnTo>
                <a:lnTo>
                  <a:pt x="517997" y="87265"/>
                </a:lnTo>
                <a:lnTo>
                  <a:pt x="522504" y="94934"/>
                </a:lnTo>
                <a:lnTo>
                  <a:pt x="526482" y="102602"/>
                </a:lnTo>
                <a:lnTo>
                  <a:pt x="530194" y="110800"/>
                </a:lnTo>
                <a:lnTo>
                  <a:pt x="533111" y="118998"/>
                </a:lnTo>
                <a:lnTo>
                  <a:pt x="536293" y="127195"/>
                </a:lnTo>
                <a:lnTo>
                  <a:pt x="538679" y="136186"/>
                </a:lnTo>
                <a:lnTo>
                  <a:pt x="540536" y="144648"/>
                </a:lnTo>
                <a:lnTo>
                  <a:pt x="542392" y="153903"/>
                </a:lnTo>
                <a:lnTo>
                  <a:pt x="543187" y="162630"/>
                </a:lnTo>
                <a:lnTo>
                  <a:pt x="544248" y="172150"/>
                </a:lnTo>
                <a:lnTo>
                  <a:pt x="544513" y="181141"/>
                </a:lnTo>
                <a:lnTo>
                  <a:pt x="544513" y="483394"/>
                </a:lnTo>
                <a:lnTo>
                  <a:pt x="180975" y="483394"/>
                </a:lnTo>
                <a:lnTo>
                  <a:pt x="180975" y="181141"/>
                </a:lnTo>
                <a:lnTo>
                  <a:pt x="181240" y="172150"/>
                </a:lnTo>
                <a:lnTo>
                  <a:pt x="181771" y="162630"/>
                </a:lnTo>
                <a:lnTo>
                  <a:pt x="183097" y="153903"/>
                </a:lnTo>
                <a:lnTo>
                  <a:pt x="184422" y="144648"/>
                </a:lnTo>
                <a:lnTo>
                  <a:pt x="186809" y="136186"/>
                </a:lnTo>
                <a:lnTo>
                  <a:pt x="189195" y="127195"/>
                </a:lnTo>
                <a:lnTo>
                  <a:pt x="191847" y="118998"/>
                </a:lnTo>
                <a:lnTo>
                  <a:pt x="195294" y="110800"/>
                </a:lnTo>
                <a:lnTo>
                  <a:pt x="199006" y="102602"/>
                </a:lnTo>
                <a:lnTo>
                  <a:pt x="202984" y="94934"/>
                </a:lnTo>
                <a:lnTo>
                  <a:pt x="207226" y="87265"/>
                </a:lnTo>
                <a:lnTo>
                  <a:pt x="211999" y="80125"/>
                </a:lnTo>
                <a:lnTo>
                  <a:pt x="217037" y="72721"/>
                </a:lnTo>
                <a:lnTo>
                  <a:pt x="222341" y="66110"/>
                </a:lnTo>
                <a:lnTo>
                  <a:pt x="228174" y="59234"/>
                </a:lnTo>
                <a:lnTo>
                  <a:pt x="234008" y="53152"/>
                </a:lnTo>
                <a:lnTo>
                  <a:pt x="240372" y="47070"/>
                </a:lnTo>
                <a:lnTo>
                  <a:pt x="247266" y="41253"/>
                </a:lnTo>
                <a:lnTo>
                  <a:pt x="253895" y="36228"/>
                </a:lnTo>
                <a:lnTo>
                  <a:pt x="261054" y="30939"/>
                </a:lnTo>
                <a:lnTo>
                  <a:pt x="268479" y="26444"/>
                </a:lnTo>
                <a:lnTo>
                  <a:pt x="275903" y="21949"/>
                </a:lnTo>
                <a:lnTo>
                  <a:pt x="283858" y="17982"/>
                </a:lnTo>
                <a:lnTo>
                  <a:pt x="291813" y="14280"/>
                </a:lnTo>
                <a:lnTo>
                  <a:pt x="300033" y="11107"/>
                </a:lnTo>
                <a:lnTo>
                  <a:pt x="308518" y="8198"/>
                </a:lnTo>
                <a:lnTo>
                  <a:pt x="317269" y="5553"/>
                </a:lnTo>
                <a:lnTo>
                  <a:pt x="326019" y="3967"/>
                </a:lnTo>
                <a:lnTo>
                  <a:pt x="334770" y="2116"/>
                </a:lnTo>
                <a:lnTo>
                  <a:pt x="344050" y="1058"/>
                </a:lnTo>
                <a:lnTo>
                  <a:pt x="353331" y="265"/>
                </a:lnTo>
                <a:lnTo>
                  <a:pt x="362612" y="0"/>
                </a:lnTo>
                <a:close/>
              </a:path>
            </a:pathLst>
          </a:custGeom>
          <a:solidFill>
            <a:srgbClr val="FF0000"/>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latin typeface="Arial Unicode MS" panose="020B0604020202020204" pitchFamily="34" charset="-122"/>
              <a:ea typeface="Arial Unicode MS" panose="020B0604020202020204" pitchFamily="34" charset="-122"/>
            </a:endParaRPr>
          </a:p>
        </p:txBody>
      </p:sp>
      <p:sp>
        <p:nvSpPr>
          <p:cNvPr id="9" name="مستطيل 8"/>
          <p:cNvSpPr/>
          <p:nvPr/>
        </p:nvSpPr>
        <p:spPr>
          <a:xfrm>
            <a:off x="1274323" y="2992390"/>
            <a:ext cx="4572000" cy="989053"/>
          </a:xfrm>
          <a:prstGeom prst="rect">
            <a:avLst/>
          </a:prstGeom>
        </p:spPr>
        <p:txBody>
          <a:bodyPr>
            <a:spAutoFit/>
          </a:bodyPr>
          <a:lstStyle/>
          <a:p>
            <a:pPr algn="r" rtl="1">
              <a:lnSpc>
                <a:spcPct val="107000"/>
              </a:lnSpc>
              <a:spcAft>
                <a:spcPts val="800"/>
              </a:spcAft>
            </a:pPr>
            <a:r>
              <a:rPr lang="ar-SA" sz="1400" dirty="0">
                <a:latin typeface="Calibri" panose="020F0502020204030204" pitchFamily="34" charset="0"/>
                <a:ea typeface="Calibri" panose="020F0502020204030204" pitchFamily="34" charset="0"/>
              </a:rPr>
              <a:t> </a:t>
            </a:r>
            <a:endParaRPr lang="en-US" sz="8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dirty="0">
                <a:latin typeface="Calibri" panose="020F0502020204030204" pitchFamily="34" charset="0"/>
                <a:ea typeface="Calibri" panose="020F0502020204030204" pitchFamily="34" charset="0"/>
              </a:rPr>
              <a:t>للمزيد من المعلومات الرجاء الضغط </a:t>
            </a:r>
            <a:endParaRPr lang="en-US" sz="8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1400" u="sng" dirty="0">
                <a:solidFill>
                  <a:srgbClr val="0563C1"/>
                </a:solidFill>
                <a:latin typeface="Calibri" panose="020F0502020204030204" pitchFamily="34" charset="0"/>
                <a:ea typeface="Calibri" panose="020F0502020204030204" pitchFamily="34" charset="0"/>
                <a:cs typeface="Arial" panose="020B0604020202020204" pitchFamily="34" charset="0"/>
                <a:hlinkClick r:id="rId3"/>
              </a:rPr>
              <a:t>https://www.playosmo.com/blog</a:t>
            </a:r>
            <a:r>
              <a:rPr lang="ar-SA" sz="1400" u="sng" dirty="0">
                <a:solidFill>
                  <a:srgbClr val="0563C1"/>
                </a:solidFill>
                <a:latin typeface="Calibri" panose="020F0502020204030204" pitchFamily="34" charset="0"/>
                <a:ea typeface="Calibri" panose="020F0502020204030204" pitchFamily="34" charset="0"/>
                <a:hlinkClick r:id="rId3"/>
              </a:rPr>
              <a:t>/</a:t>
            </a:r>
            <a:endParaRPr lang="en-US" sz="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24823710"/>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900" decel="100000" fill="hold"/>
                                        <p:tgtEl>
                                          <p:spTgt spid="6"/>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49" presetClass="entr" presetSubtype="0" decel="10000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 calcmode="lin" valueType="num">
                                      <p:cBhvr>
                                        <p:cTn id="20" dur="500" fill="hold"/>
                                        <p:tgtEl>
                                          <p:spTgt spid="7"/>
                                        </p:tgtEl>
                                        <p:attrNameLst>
                                          <p:attrName>style.rotation</p:attrName>
                                        </p:attrNameLst>
                                      </p:cBhvr>
                                      <p:tavLst>
                                        <p:tav tm="0">
                                          <p:val>
                                            <p:fltVal val="360"/>
                                          </p:val>
                                        </p:tav>
                                        <p:tav tm="100000">
                                          <p:val>
                                            <p:fltVal val="0"/>
                                          </p:val>
                                        </p:tav>
                                      </p:tavLst>
                                    </p:anim>
                                    <p:animEffect transition="in" filter="fade">
                                      <p:cBhvr>
                                        <p:cTn id="21" dur="500"/>
                                        <p:tgtEl>
                                          <p:spTgt spid="7"/>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任意多边形 32"/>
          <p:cNvSpPr/>
          <p:nvPr/>
        </p:nvSpPr>
        <p:spPr>
          <a:xfrm>
            <a:off x="1569897" y="655320"/>
            <a:ext cx="1543098" cy="1186440"/>
          </a:xfrm>
          <a:custGeom>
            <a:avLst/>
            <a:gdLst>
              <a:gd name="connsiteX0" fmla="*/ 868680 w 1737360"/>
              <a:gd name="connsiteY0" fmla="*/ 0 h 1335802"/>
              <a:gd name="connsiteX1" fmla="*/ 1737360 w 1737360"/>
              <a:gd name="connsiteY1" fmla="*/ 868680 h 1335802"/>
              <a:gd name="connsiteX2" fmla="*/ 1270238 w 1737360"/>
              <a:gd name="connsiteY2" fmla="*/ 1335802 h 1335802"/>
              <a:gd name="connsiteX3" fmla="*/ 1215904 w 1737360"/>
              <a:gd name="connsiteY3" fmla="*/ 1290972 h 1335802"/>
              <a:gd name="connsiteX4" fmla="*/ 868680 w 1737360"/>
              <a:gd name="connsiteY4" fmla="*/ 1184910 h 1335802"/>
              <a:gd name="connsiteX5" fmla="*/ 521456 w 1737360"/>
              <a:gd name="connsiteY5" fmla="*/ 1290972 h 1335802"/>
              <a:gd name="connsiteX6" fmla="*/ 467122 w 1737360"/>
              <a:gd name="connsiteY6" fmla="*/ 1335802 h 1335802"/>
              <a:gd name="connsiteX7" fmla="*/ 0 w 1737360"/>
              <a:gd name="connsiteY7" fmla="*/ 868680 h 1335802"/>
              <a:gd name="connsiteX8" fmla="*/ 868680 w 1737360"/>
              <a:gd name="connsiteY8" fmla="*/ 0 h 1335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7360" h="1335802">
                <a:moveTo>
                  <a:pt x="868680" y="0"/>
                </a:moveTo>
                <a:lnTo>
                  <a:pt x="1737360" y="868680"/>
                </a:lnTo>
                <a:lnTo>
                  <a:pt x="1270238" y="1335802"/>
                </a:lnTo>
                <a:lnTo>
                  <a:pt x="1215904" y="1290972"/>
                </a:lnTo>
                <a:cubicBezTo>
                  <a:pt x="1116787" y="1224010"/>
                  <a:pt x="997300" y="1184910"/>
                  <a:pt x="868680" y="1184910"/>
                </a:cubicBezTo>
                <a:cubicBezTo>
                  <a:pt x="740061" y="1184910"/>
                  <a:pt x="620574" y="1224010"/>
                  <a:pt x="521456" y="1290972"/>
                </a:cubicBezTo>
                <a:lnTo>
                  <a:pt x="467122" y="1335802"/>
                </a:lnTo>
                <a:lnTo>
                  <a:pt x="0" y="868680"/>
                </a:lnTo>
                <a:lnTo>
                  <a:pt x="868680" y="0"/>
                </a:lnTo>
                <a:close/>
              </a:path>
            </a:pathLst>
          </a:custGeom>
          <a:blipFill>
            <a:blip r:embed="rId3"/>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34" name="任意多边形 33"/>
          <p:cNvSpPr/>
          <p:nvPr/>
        </p:nvSpPr>
        <p:spPr>
          <a:xfrm>
            <a:off x="723900" y="1487781"/>
            <a:ext cx="1193857" cy="1543098"/>
          </a:xfrm>
          <a:custGeom>
            <a:avLst/>
            <a:gdLst>
              <a:gd name="connsiteX0" fmla="*/ 868680 w 1344153"/>
              <a:gd name="connsiteY0" fmla="*/ 0 h 1737360"/>
              <a:gd name="connsiteX1" fmla="*/ 1344153 w 1344153"/>
              <a:gd name="connsiteY1" fmla="*/ 475473 h 1737360"/>
              <a:gd name="connsiteX2" fmla="*/ 1306212 w 1344153"/>
              <a:gd name="connsiteY2" fmla="*/ 521456 h 1737360"/>
              <a:gd name="connsiteX3" fmla="*/ 1200150 w 1344153"/>
              <a:gd name="connsiteY3" fmla="*/ 868680 h 1737360"/>
              <a:gd name="connsiteX4" fmla="*/ 1306212 w 1344153"/>
              <a:gd name="connsiteY4" fmla="*/ 1215904 h 1737360"/>
              <a:gd name="connsiteX5" fmla="*/ 1344153 w 1344153"/>
              <a:gd name="connsiteY5" fmla="*/ 1261888 h 1737360"/>
              <a:gd name="connsiteX6" fmla="*/ 868680 w 1344153"/>
              <a:gd name="connsiteY6" fmla="*/ 1737360 h 1737360"/>
              <a:gd name="connsiteX7" fmla="*/ 0 w 1344153"/>
              <a:gd name="connsiteY7" fmla="*/ 868680 h 1737360"/>
              <a:gd name="connsiteX8" fmla="*/ 868680 w 1344153"/>
              <a:gd name="connsiteY8"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4153" h="1737360">
                <a:moveTo>
                  <a:pt x="868680" y="0"/>
                </a:moveTo>
                <a:lnTo>
                  <a:pt x="1344153" y="475473"/>
                </a:lnTo>
                <a:lnTo>
                  <a:pt x="1306212" y="521456"/>
                </a:lnTo>
                <a:cubicBezTo>
                  <a:pt x="1239250" y="620574"/>
                  <a:pt x="1200150" y="740061"/>
                  <a:pt x="1200150" y="868680"/>
                </a:cubicBezTo>
                <a:cubicBezTo>
                  <a:pt x="1200150" y="997300"/>
                  <a:pt x="1239250" y="1116787"/>
                  <a:pt x="1306212" y="1215904"/>
                </a:cubicBezTo>
                <a:lnTo>
                  <a:pt x="1344153" y="1261888"/>
                </a:lnTo>
                <a:lnTo>
                  <a:pt x="868680" y="1737360"/>
                </a:lnTo>
                <a:lnTo>
                  <a:pt x="0" y="868680"/>
                </a:lnTo>
                <a:lnTo>
                  <a:pt x="868680" y="0"/>
                </a:lnTo>
                <a:close/>
              </a:path>
            </a:pathLst>
          </a:custGeom>
          <a:blipFill>
            <a:blip r:embed="rId4"/>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35" name="任意多边形 34"/>
          <p:cNvSpPr/>
          <p:nvPr/>
        </p:nvSpPr>
        <p:spPr>
          <a:xfrm>
            <a:off x="2796546" y="1487781"/>
            <a:ext cx="1193857" cy="1543098"/>
          </a:xfrm>
          <a:custGeom>
            <a:avLst/>
            <a:gdLst>
              <a:gd name="connsiteX0" fmla="*/ 475472 w 1344152"/>
              <a:gd name="connsiteY0" fmla="*/ 0 h 1737360"/>
              <a:gd name="connsiteX1" fmla="*/ 1344152 w 1344152"/>
              <a:gd name="connsiteY1" fmla="*/ 868680 h 1737360"/>
              <a:gd name="connsiteX2" fmla="*/ 475472 w 1344152"/>
              <a:gd name="connsiteY2" fmla="*/ 1737360 h 1737360"/>
              <a:gd name="connsiteX3" fmla="*/ 0 w 1344152"/>
              <a:gd name="connsiteY3" fmla="*/ 1261888 h 1737360"/>
              <a:gd name="connsiteX4" fmla="*/ 37940 w 1344152"/>
              <a:gd name="connsiteY4" fmla="*/ 1215904 h 1737360"/>
              <a:gd name="connsiteX5" fmla="*/ 144002 w 1344152"/>
              <a:gd name="connsiteY5" fmla="*/ 868680 h 1737360"/>
              <a:gd name="connsiteX6" fmla="*/ 37940 w 1344152"/>
              <a:gd name="connsiteY6" fmla="*/ 521456 h 1737360"/>
              <a:gd name="connsiteX7" fmla="*/ 0 w 1344152"/>
              <a:gd name="connsiteY7" fmla="*/ 475473 h 1737360"/>
              <a:gd name="connsiteX8" fmla="*/ 475472 w 1344152"/>
              <a:gd name="connsiteY8" fmla="*/ 0 h 1737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4152" h="1737360">
                <a:moveTo>
                  <a:pt x="475472" y="0"/>
                </a:moveTo>
                <a:lnTo>
                  <a:pt x="1344152" y="868680"/>
                </a:lnTo>
                <a:lnTo>
                  <a:pt x="475472" y="1737360"/>
                </a:lnTo>
                <a:lnTo>
                  <a:pt x="0" y="1261888"/>
                </a:lnTo>
                <a:lnTo>
                  <a:pt x="37940" y="1215904"/>
                </a:lnTo>
                <a:cubicBezTo>
                  <a:pt x="104902" y="1116787"/>
                  <a:pt x="144002" y="997300"/>
                  <a:pt x="144002" y="868680"/>
                </a:cubicBezTo>
                <a:cubicBezTo>
                  <a:pt x="144002" y="740061"/>
                  <a:pt x="104902" y="620574"/>
                  <a:pt x="37940" y="521456"/>
                </a:cubicBezTo>
                <a:lnTo>
                  <a:pt x="0" y="475473"/>
                </a:lnTo>
                <a:lnTo>
                  <a:pt x="475472" y="0"/>
                </a:lnTo>
                <a:close/>
              </a:path>
            </a:pathLst>
          </a:custGeom>
          <a:blipFill>
            <a:blip r:embed="rId5"/>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36" name="任意多边形 35"/>
          <p:cNvSpPr/>
          <p:nvPr/>
        </p:nvSpPr>
        <p:spPr>
          <a:xfrm>
            <a:off x="1569897" y="2676900"/>
            <a:ext cx="1543098" cy="1186440"/>
          </a:xfrm>
          <a:custGeom>
            <a:avLst/>
            <a:gdLst>
              <a:gd name="connsiteX0" fmla="*/ 467122 w 1737360"/>
              <a:gd name="connsiteY0" fmla="*/ 0 h 1335802"/>
              <a:gd name="connsiteX1" fmla="*/ 521456 w 1737360"/>
              <a:gd name="connsiteY1" fmla="*/ 44830 h 1335802"/>
              <a:gd name="connsiteX2" fmla="*/ 868680 w 1737360"/>
              <a:gd name="connsiteY2" fmla="*/ 150892 h 1335802"/>
              <a:gd name="connsiteX3" fmla="*/ 1215904 w 1737360"/>
              <a:gd name="connsiteY3" fmla="*/ 44830 h 1335802"/>
              <a:gd name="connsiteX4" fmla="*/ 1270238 w 1737360"/>
              <a:gd name="connsiteY4" fmla="*/ 0 h 1335802"/>
              <a:gd name="connsiteX5" fmla="*/ 1737360 w 1737360"/>
              <a:gd name="connsiteY5" fmla="*/ 467122 h 1335802"/>
              <a:gd name="connsiteX6" fmla="*/ 868680 w 1737360"/>
              <a:gd name="connsiteY6" fmla="*/ 1335802 h 1335802"/>
              <a:gd name="connsiteX7" fmla="*/ 0 w 1737360"/>
              <a:gd name="connsiteY7" fmla="*/ 467122 h 1335802"/>
              <a:gd name="connsiteX8" fmla="*/ 467122 w 1737360"/>
              <a:gd name="connsiteY8" fmla="*/ 0 h 1335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37360" h="1335802">
                <a:moveTo>
                  <a:pt x="467122" y="0"/>
                </a:moveTo>
                <a:lnTo>
                  <a:pt x="521456" y="44830"/>
                </a:lnTo>
                <a:cubicBezTo>
                  <a:pt x="620574" y="111792"/>
                  <a:pt x="740061" y="150892"/>
                  <a:pt x="868680" y="150892"/>
                </a:cubicBezTo>
                <a:cubicBezTo>
                  <a:pt x="997300" y="150892"/>
                  <a:pt x="1116787" y="111792"/>
                  <a:pt x="1215904" y="44830"/>
                </a:cubicBezTo>
                <a:lnTo>
                  <a:pt x="1270238" y="0"/>
                </a:lnTo>
                <a:lnTo>
                  <a:pt x="1737360" y="467122"/>
                </a:lnTo>
                <a:lnTo>
                  <a:pt x="868680" y="1335802"/>
                </a:lnTo>
                <a:lnTo>
                  <a:pt x="0" y="467122"/>
                </a:lnTo>
                <a:lnTo>
                  <a:pt x="467122" y="0"/>
                </a:lnTo>
                <a:close/>
              </a:path>
            </a:pathLst>
          </a:custGeom>
          <a:blipFill>
            <a:blip r:embed="rId6"/>
            <a:stretch>
              <a:fillRect/>
            </a:stretch>
          </a:blipFill>
          <a:ln w="25400">
            <a:gradFill flip="none" rotWithShape="1">
              <a:gsLst>
                <a:gs pos="0">
                  <a:schemeClr val="bg1">
                    <a:lumMod val="85000"/>
                  </a:schemeClr>
                </a:gs>
                <a:gs pos="100000">
                  <a:schemeClr val="bg1"/>
                </a:gs>
              </a:gsLst>
              <a:lin ang="7800000" scaled="0"/>
              <a:tileRect/>
            </a:gra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37" name="椭圆 36"/>
          <p:cNvSpPr/>
          <p:nvPr/>
        </p:nvSpPr>
        <p:spPr>
          <a:xfrm>
            <a:off x="1886345" y="1802890"/>
            <a:ext cx="910201" cy="910201"/>
          </a:xfrm>
          <a:prstGeom prst="ellipse">
            <a:avLst/>
          </a:prstGeom>
          <a:gradFill flip="none" rotWithShape="1">
            <a:gsLst>
              <a:gs pos="0">
                <a:srgbClr val="C00000"/>
              </a:gs>
              <a:gs pos="100000">
                <a:srgbClr val="FF0000"/>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39" name="椭圆 38"/>
          <p:cNvSpPr/>
          <p:nvPr/>
        </p:nvSpPr>
        <p:spPr>
          <a:xfrm>
            <a:off x="4122420" y="1158241"/>
            <a:ext cx="3756660" cy="45719"/>
          </a:xfrm>
          <a:prstGeom prst="ellipse">
            <a:avLst/>
          </a:prstGeom>
          <a:gradFill flip="none" rotWithShape="1">
            <a:gsLst>
              <a:gs pos="0">
                <a:schemeClr val="tx1">
                  <a:lumMod val="95000"/>
                  <a:lumOff val="5000"/>
                  <a:alpha val="50000"/>
                </a:schemeClr>
              </a:gs>
              <a:gs pos="100000">
                <a:schemeClr val="bg2">
                  <a:lumMod val="10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40" name="椭圆 39"/>
          <p:cNvSpPr/>
          <p:nvPr/>
        </p:nvSpPr>
        <p:spPr>
          <a:xfrm>
            <a:off x="4122420" y="2438401"/>
            <a:ext cx="3756660" cy="45719"/>
          </a:xfrm>
          <a:prstGeom prst="ellipse">
            <a:avLst/>
          </a:prstGeom>
          <a:gradFill flip="none" rotWithShape="1">
            <a:gsLst>
              <a:gs pos="0">
                <a:schemeClr val="tx1">
                  <a:lumMod val="95000"/>
                  <a:lumOff val="5000"/>
                  <a:alpha val="50000"/>
                </a:schemeClr>
              </a:gs>
              <a:gs pos="100000">
                <a:schemeClr val="bg2">
                  <a:lumMod val="10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useBgFill="1">
        <p:nvSpPr>
          <p:cNvPr id="41" name="矩形 40"/>
          <p:cNvSpPr/>
          <p:nvPr/>
        </p:nvSpPr>
        <p:spPr>
          <a:xfrm>
            <a:off x="4175760" y="1181101"/>
            <a:ext cx="3779520" cy="127253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42" name="文本框 41"/>
          <p:cNvSpPr txBox="1"/>
          <p:nvPr/>
        </p:nvSpPr>
        <p:spPr>
          <a:xfrm>
            <a:off x="1917757" y="2061150"/>
            <a:ext cx="1010806" cy="400110"/>
          </a:xfrm>
          <a:prstGeom prst="rect">
            <a:avLst/>
          </a:prstGeom>
          <a:noFill/>
        </p:spPr>
        <p:txBody>
          <a:bodyPr wrap="square" rtlCol="0">
            <a:spAutoFit/>
          </a:bodyPr>
          <a:lstStyle/>
          <a:p>
            <a:r>
              <a:rPr lang="en-US" altLang="zh-CN" sz="2000" dirty="0">
                <a:solidFill>
                  <a:schemeClr val="bg1"/>
                </a:solidFill>
                <a:latin typeface="Arial Unicode MS" panose="020B0604020202020204" pitchFamily="34" charset="-122"/>
                <a:ea typeface="Arial Unicode MS" panose="020B0604020202020204" pitchFamily="34" charset="-122"/>
              </a:rPr>
              <a:t>OSMO</a:t>
            </a:r>
            <a:endParaRPr lang="zh-CN" altLang="en-US" sz="2000" dirty="0">
              <a:solidFill>
                <a:schemeClr val="bg1"/>
              </a:solidFill>
              <a:latin typeface="Arial Unicode MS" panose="020B0604020202020204" pitchFamily="34" charset="-122"/>
              <a:ea typeface="Arial Unicode MS" panose="020B0604020202020204" pitchFamily="34" charset="-122"/>
            </a:endParaRPr>
          </a:p>
        </p:txBody>
      </p:sp>
      <p:sp>
        <p:nvSpPr>
          <p:cNvPr id="44" name="文本框 43"/>
          <p:cNvSpPr txBox="1"/>
          <p:nvPr/>
        </p:nvSpPr>
        <p:spPr>
          <a:xfrm>
            <a:off x="3077787" y="1631622"/>
            <a:ext cx="5975465" cy="707886"/>
          </a:xfrm>
          <a:prstGeom prst="rect">
            <a:avLst/>
          </a:prstGeom>
          <a:noFill/>
        </p:spPr>
        <p:txBody>
          <a:bodyPr wrap="square" rtlCol="0">
            <a:spAutoFit/>
          </a:bodyPr>
          <a:lstStyle/>
          <a:p>
            <a:pPr algn="ctr"/>
            <a:r>
              <a:rPr lang="ar-SA" altLang="zh-CN" sz="4000" b="1" dirty="0">
                <a:gradFill flip="none" rotWithShape="1">
                  <a:gsLst>
                    <a:gs pos="0">
                      <a:srgbClr val="C00000"/>
                    </a:gs>
                    <a:gs pos="100000">
                      <a:srgbClr val="FF0000"/>
                    </a:gs>
                  </a:gsLst>
                  <a:lin ang="18900000" scaled="1"/>
                  <a:tileRect/>
                </a:gradFill>
                <a:effectLst>
                  <a:innerShdw blurRad="63500" dist="50800" dir="18900000">
                    <a:prstClr val="black">
                      <a:alpha val="50000"/>
                    </a:prstClr>
                  </a:innerShdw>
                </a:effectLst>
                <a:latin typeface="Arial Unicode MS" panose="020B0604020202020204" pitchFamily="34" charset="-122"/>
                <a:ea typeface="Arial Unicode MS" panose="020B0604020202020204" pitchFamily="34" charset="-122"/>
              </a:rPr>
              <a:t>شكرًا جزيلًا </a:t>
            </a:r>
            <a:endParaRPr lang="zh-CN" altLang="en-US" sz="4000" b="1" dirty="0">
              <a:gradFill flip="none" rotWithShape="1">
                <a:gsLst>
                  <a:gs pos="0">
                    <a:srgbClr val="C00000"/>
                  </a:gs>
                  <a:gs pos="100000">
                    <a:srgbClr val="FF0000"/>
                  </a:gs>
                </a:gsLst>
                <a:lin ang="18900000" scaled="1"/>
                <a:tileRect/>
              </a:gradFill>
              <a:effectLst>
                <a:innerShdw blurRad="63500" dist="50800" dir="18900000">
                  <a:prstClr val="black">
                    <a:alpha val="50000"/>
                  </a:prstClr>
                </a:innerShdw>
              </a:effectLst>
              <a:latin typeface="Arial Unicode MS" panose="020B0604020202020204" pitchFamily="34" charset="-122"/>
              <a:ea typeface="Arial Unicode MS" panose="020B0604020202020204" pitchFamily="34" charset="-122"/>
            </a:endParaRPr>
          </a:p>
        </p:txBody>
      </p:sp>
      <p:sp>
        <p:nvSpPr>
          <p:cNvPr id="48" name="椭圆 47"/>
          <p:cNvSpPr/>
          <p:nvPr/>
        </p:nvSpPr>
        <p:spPr>
          <a:xfrm>
            <a:off x="723900" y="2857190"/>
            <a:ext cx="474100" cy="474100"/>
          </a:xfrm>
          <a:prstGeom prst="ellipse">
            <a:avLst/>
          </a:prstGeom>
          <a:gradFill flip="none" rotWithShape="1">
            <a:gsLst>
              <a:gs pos="0">
                <a:schemeClr val="bg1"/>
              </a:gs>
              <a:gs pos="100000">
                <a:schemeClr val="bg1">
                  <a:lumMod val="85000"/>
                </a:schemeClr>
              </a:gs>
            </a:gsLst>
            <a:lin ang="18900000" scaled="1"/>
            <a:tileRect/>
          </a:gradFill>
          <a:ln w="28575">
            <a:gradFill flip="none" rotWithShape="1">
              <a:gsLst>
                <a:gs pos="0">
                  <a:schemeClr val="bg1"/>
                </a:gs>
                <a:gs pos="100000">
                  <a:schemeClr val="bg1">
                    <a:lumMod val="85000"/>
                  </a:schemeClr>
                </a:gs>
              </a:gsLst>
              <a:lin ang="8100000" scaled="1"/>
              <a:tileRect/>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49" name="椭圆 48"/>
          <p:cNvSpPr/>
          <p:nvPr/>
        </p:nvSpPr>
        <p:spPr>
          <a:xfrm>
            <a:off x="7774320" y="4602479"/>
            <a:ext cx="376828" cy="376828"/>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0" name="椭圆 49"/>
          <p:cNvSpPr/>
          <p:nvPr/>
        </p:nvSpPr>
        <p:spPr>
          <a:xfrm>
            <a:off x="3282324" y="4263261"/>
            <a:ext cx="489374" cy="489374"/>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1" name="椭圆 50"/>
          <p:cNvSpPr/>
          <p:nvPr/>
        </p:nvSpPr>
        <p:spPr>
          <a:xfrm>
            <a:off x="7085354" y="4134612"/>
            <a:ext cx="302375" cy="302375"/>
          </a:xfrm>
          <a:prstGeom prst="ellipse">
            <a:avLst/>
          </a:prstGeom>
          <a:gradFill flip="none" rotWithShape="1">
            <a:gsLst>
              <a:gs pos="0">
                <a:srgbClr val="C00000">
                  <a:lumMod val="90000"/>
                </a:srgbClr>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2" name="椭圆 51"/>
          <p:cNvSpPr/>
          <p:nvPr/>
        </p:nvSpPr>
        <p:spPr>
          <a:xfrm>
            <a:off x="8475783" y="3238538"/>
            <a:ext cx="257708" cy="257708"/>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3" name="椭圆 52"/>
          <p:cNvSpPr/>
          <p:nvPr/>
        </p:nvSpPr>
        <p:spPr>
          <a:xfrm>
            <a:off x="1281775" y="4328707"/>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4" name="椭圆 53"/>
          <p:cNvSpPr/>
          <p:nvPr/>
        </p:nvSpPr>
        <p:spPr>
          <a:xfrm>
            <a:off x="471398" y="3612079"/>
            <a:ext cx="305403" cy="305403"/>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5" name="椭圆 54"/>
          <p:cNvSpPr/>
          <p:nvPr/>
        </p:nvSpPr>
        <p:spPr>
          <a:xfrm>
            <a:off x="2354164" y="4585528"/>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6" name="椭圆 55"/>
          <p:cNvSpPr/>
          <p:nvPr/>
        </p:nvSpPr>
        <p:spPr>
          <a:xfrm>
            <a:off x="1610357" y="3496246"/>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7" name="椭圆 56"/>
          <p:cNvSpPr/>
          <p:nvPr/>
        </p:nvSpPr>
        <p:spPr>
          <a:xfrm>
            <a:off x="7717574" y="3512820"/>
            <a:ext cx="350520" cy="35052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8" name="椭圆 57"/>
          <p:cNvSpPr/>
          <p:nvPr/>
        </p:nvSpPr>
        <p:spPr>
          <a:xfrm>
            <a:off x="3654810" y="3210478"/>
            <a:ext cx="401601" cy="401601"/>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59" name="椭圆 58"/>
          <p:cNvSpPr/>
          <p:nvPr/>
        </p:nvSpPr>
        <p:spPr>
          <a:xfrm>
            <a:off x="3042954" y="3404806"/>
            <a:ext cx="350520" cy="35052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60" name="椭圆 59"/>
          <p:cNvSpPr/>
          <p:nvPr/>
        </p:nvSpPr>
        <p:spPr>
          <a:xfrm>
            <a:off x="3614430" y="2812868"/>
            <a:ext cx="289560" cy="289560"/>
          </a:xfrm>
          <a:prstGeom prst="ellipse">
            <a:avLst/>
          </a:prstGeom>
          <a:gradFill flip="none" rotWithShape="1">
            <a:gsLst>
              <a:gs pos="0">
                <a:schemeClr val="bg1"/>
              </a:gs>
              <a:gs pos="100000">
                <a:schemeClr val="bg1">
                  <a:lumMod val="85000"/>
                </a:schemeClr>
              </a:gs>
            </a:gsLst>
            <a:lin ang="18900000" scaled="1"/>
            <a:tileRect/>
          </a:gradFill>
          <a:ln w="28575">
            <a:gradFill>
              <a:gsLst>
                <a:gs pos="0">
                  <a:schemeClr val="bg1"/>
                </a:gs>
                <a:gs pos="100000">
                  <a:schemeClr val="bg1">
                    <a:lumMod val="85000"/>
                  </a:schemeClr>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
        <p:nvSpPr>
          <p:cNvPr id="61" name="椭圆 60"/>
          <p:cNvSpPr/>
          <p:nvPr/>
        </p:nvSpPr>
        <p:spPr>
          <a:xfrm>
            <a:off x="2261533" y="3927792"/>
            <a:ext cx="302375" cy="302375"/>
          </a:xfrm>
          <a:prstGeom prst="ellipse">
            <a:avLst/>
          </a:prstGeom>
          <a:gradFill flip="none" rotWithShape="1">
            <a:gsLst>
              <a:gs pos="0">
                <a:srgbClr val="C00000"/>
              </a:gs>
              <a:gs pos="100000">
                <a:srgbClr val="FF0000"/>
              </a:gs>
            </a:gsLst>
            <a:lin ang="8100000" scaled="1"/>
            <a:tileRect/>
          </a:gradFill>
          <a:ln w="28575">
            <a:gradFill>
              <a:gsLst>
                <a:gs pos="0">
                  <a:srgbClr val="FF0000"/>
                </a:gs>
                <a:gs pos="100000">
                  <a:srgbClr val="C00000"/>
                </a:gs>
              </a:gsLst>
              <a:lin ang="5400000" scaled="1"/>
            </a:gradFill>
          </a:ln>
          <a:effectLst>
            <a:outerShdw blurRad="444500" dist="1905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Arial Unicode MS" panose="020B0604020202020204" pitchFamily="34" charset="-122"/>
            </a:endParaRPr>
          </a:p>
        </p:txBody>
      </p:sp>
    </p:spTree>
    <p:extLst>
      <p:ext uri="{BB962C8B-B14F-4D97-AF65-F5344CB8AC3E}">
        <p14:creationId xmlns:p14="http://schemas.microsoft.com/office/powerpoint/2010/main" val="304206372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2"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1+#ppt_w/2"/>
                                          </p:val>
                                        </p:tav>
                                        <p:tav tm="100000">
                                          <p:val>
                                            <p:strVal val="#ppt_x"/>
                                          </p:val>
                                        </p:tav>
                                      </p:tavLst>
                                    </p:anim>
                                    <p:anim calcmode="lin" valueType="num">
                                      <p:cBhvr additive="base">
                                        <p:cTn id="17" dur="500" fill="hold"/>
                                        <p:tgtEl>
                                          <p:spTgt spid="35"/>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0-#ppt_w/2"/>
                                          </p:val>
                                        </p:tav>
                                        <p:tav tm="100000">
                                          <p:val>
                                            <p:strVal val="#ppt_x"/>
                                          </p:val>
                                        </p:tav>
                                      </p:tavLst>
                                    </p:anim>
                                    <p:anim calcmode="lin" valueType="num">
                                      <p:cBhvr additive="base">
                                        <p:cTn id="21" dur="5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5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childTnLst>
                          </p:cTn>
                        </p:par>
                        <p:par>
                          <p:cTn id="28" fill="hold">
                            <p:stCondLst>
                              <p:cond delay="1500"/>
                            </p:stCondLst>
                            <p:childTnLst>
                              <p:par>
                                <p:cTn id="29" presetID="16" presetClass="entr" presetSubtype="21" fill="hold" grpId="0" nodeType="afterEffect">
                                  <p:stCondLst>
                                    <p:cond delay="0"/>
                                  </p:stCondLst>
                                  <p:childTnLst>
                                    <p:set>
                                      <p:cBhvr>
                                        <p:cTn id="30" dur="1" fill="hold">
                                          <p:stCondLst>
                                            <p:cond delay="0"/>
                                          </p:stCondLst>
                                        </p:cTn>
                                        <p:tgtEl>
                                          <p:spTgt spid="42">
                                            <p:txEl>
                                              <p:pRg st="0" end="0"/>
                                            </p:txEl>
                                          </p:spTgt>
                                        </p:tgtEl>
                                        <p:attrNameLst>
                                          <p:attrName>style.visibility</p:attrName>
                                        </p:attrNameLst>
                                      </p:cBhvr>
                                      <p:to>
                                        <p:strVal val="visible"/>
                                      </p:to>
                                    </p:set>
                                    <p:animEffect transition="in" filter="barn(inVertical)">
                                      <p:cBhvr>
                                        <p:cTn id="31" dur="500"/>
                                        <p:tgtEl>
                                          <p:spTgt spid="42">
                                            <p:txEl>
                                              <p:pRg st="0" end="0"/>
                                            </p:txEl>
                                          </p:spTgt>
                                        </p:tgtEl>
                                      </p:cBhvr>
                                    </p:animEffect>
                                  </p:childTnLst>
                                </p:cTn>
                              </p:par>
                            </p:childTnLst>
                          </p:cTn>
                        </p:par>
                        <p:par>
                          <p:cTn id="32" fill="hold">
                            <p:stCondLst>
                              <p:cond delay="2000"/>
                            </p:stCondLst>
                            <p:childTnLst>
                              <p:par>
                                <p:cTn id="33" presetID="26" presetClass="emph" presetSubtype="0" repeatCount="indefinite" fill="hold" nodeType="afterEffect">
                                  <p:stCondLst>
                                    <p:cond delay="0"/>
                                  </p:stCondLst>
                                  <p:childTnLst>
                                    <p:animEffect transition="out" filter="fade">
                                      <p:cBhvr>
                                        <p:cTn id="34" dur="500" tmFilter="0, 0; .2, .5; .8, .5; 1, 0"/>
                                        <p:tgtEl>
                                          <p:spTgt spid="42">
                                            <p:txEl>
                                              <p:pRg st="0" end="0"/>
                                            </p:txEl>
                                          </p:spTgt>
                                        </p:tgtEl>
                                      </p:cBhvr>
                                    </p:animEffect>
                                    <p:animScale>
                                      <p:cBhvr>
                                        <p:cTn id="35" dur="250" autoRev="1" fill="hold"/>
                                        <p:tgtEl>
                                          <p:spTgt spid="42">
                                            <p:txEl>
                                              <p:pRg st="0" end="0"/>
                                            </p:txEl>
                                          </p:spTgt>
                                        </p:tgtEl>
                                      </p:cBhvr>
                                      <p:by x="105000" y="105000"/>
                                    </p:animScale>
                                  </p:childTnLst>
                                </p:cTn>
                              </p:par>
                            </p:childTnLst>
                          </p:cTn>
                        </p:par>
                        <p:par>
                          <p:cTn id="36" fill="hold">
                            <p:stCondLst>
                              <p:cond delay="2500"/>
                            </p:stCondLst>
                            <p:childTnLst>
                              <p:par>
                                <p:cTn id="37" presetID="2" presetClass="entr" presetSubtype="1"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500" fill="hold"/>
                                        <p:tgtEl>
                                          <p:spTgt spid="39"/>
                                        </p:tgtEl>
                                        <p:attrNameLst>
                                          <p:attrName>ppt_x</p:attrName>
                                        </p:attrNameLst>
                                      </p:cBhvr>
                                      <p:tavLst>
                                        <p:tav tm="0">
                                          <p:val>
                                            <p:strVal val="#ppt_x"/>
                                          </p:val>
                                        </p:tav>
                                        <p:tav tm="100000">
                                          <p:val>
                                            <p:strVal val="#ppt_x"/>
                                          </p:val>
                                        </p:tav>
                                      </p:tavLst>
                                    </p:anim>
                                    <p:anim calcmode="lin" valueType="num">
                                      <p:cBhvr additive="base">
                                        <p:cTn id="40" dur="500" fill="hold"/>
                                        <p:tgtEl>
                                          <p:spTgt spid="39"/>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additive="base">
                                        <p:cTn id="43" dur="500" fill="hold"/>
                                        <p:tgtEl>
                                          <p:spTgt spid="40"/>
                                        </p:tgtEl>
                                        <p:attrNameLst>
                                          <p:attrName>ppt_x</p:attrName>
                                        </p:attrNameLst>
                                      </p:cBhvr>
                                      <p:tavLst>
                                        <p:tav tm="0">
                                          <p:val>
                                            <p:strVal val="#ppt_x"/>
                                          </p:val>
                                        </p:tav>
                                        <p:tav tm="100000">
                                          <p:val>
                                            <p:strVal val="#ppt_x"/>
                                          </p:val>
                                        </p:tav>
                                      </p:tavLst>
                                    </p:anim>
                                    <p:anim calcmode="lin" valueType="num">
                                      <p:cBhvr additive="base">
                                        <p:cTn id="44" dur="500" fill="hold"/>
                                        <p:tgtEl>
                                          <p:spTgt spid="40"/>
                                        </p:tgtEl>
                                        <p:attrNameLst>
                                          <p:attrName>ppt_y</p:attrName>
                                        </p:attrNameLst>
                                      </p:cBhvr>
                                      <p:tavLst>
                                        <p:tav tm="0">
                                          <p:val>
                                            <p:strVal val="1+#ppt_h/2"/>
                                          </p:val>
                                        </p:tav>
                                        <p:tav tm="100000">
                                          <p:val>
                                            <p:strVal val="#ppt_y"/>
                                          </p:val>
                                        </p:tav>
                                      </p:tavLst>
                                    </p:anim>
                                  </p:childTnLst>
                                </p:cTn>
                              </p:par>
                            </p:childTnLst>
                          </p:cTn>
                        </p:par>
                        <p:par>
                          <p:cTn id="45" fill="hold">
                            <p:stCondLst>
                              <p:cond delay="3000"/>
                            </p:stCondLst>
                            <p:childTnLst>
                              <p:par>
                                <p:cTn id="46" presetID="14" presetClass="entr" presetSubtype="10" fill="hold" grpId="0" nodeType="after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randombar(horizontal)">
                                      <p:cBhvr>
                                        <p:cTn id="48" dur="500"/>
                                        <p:tgtEl>
                                          <p:spTgt spid="41"/>
                                        </p:tgtEl>
                                      </p:cBhvr>
                                    </p:animEffect>
                                  </p:childTnLst>
                                </p:cTn>
                              </p:par>
                            </p:childTnLst>
                          </p:cTn>
                        </p:par>
                        <p:par>
                          <p:cTn id="49" fill="hold">
                            <p:stCondLst>
                              <p:cond delay="3500"/>
                            </p:stCondLst>
                            <p:childTnLst>
                              <p:par>
                                <p:cTn id="50" presetID="49" presetClass="entr" presetSubtype="0" decel="100000" fill="hold" grpId="0" nodeType="after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 calcmode="lin" valueType="num">
                                      <p:cBhvr>
                                        <p:cTn id="54" dur="500" fill="hold"/>
                                        <p:tgtEl>
                                          <p:spTgt spid="44"/>
                                        </p:tgtEl>
                                        <p:attrNameLst>
                                          <p:attrName>style.rotation</p:attrName>
                                        </p:attrNameLst>
                                      </p:cBhvr>
                                      <p:tavLst>
                                        <p:tav tm="0">
                                          <p:val>
                                            <p:fltVal val="360"/>
                                          </p:val>
                                        </p:tav>
                                        <p:tav tm="100000">
                                          <p:val>
                                            <p:fltVal val="0"/>
                                          </p:val>
                                        </p:tav>
                                      </p:tavLst>
                                    </p:anim>
                                    <p:animEffect transition="in" filter="fade">
                                      <p:cBhvr>
                                        <p:cTn id="55" dur="500"/>
                                        <p:tgtEl>
                                          <p:spTgt spid="44"/>
                                        </p:tgtEl>
                                      </p:cBhvr>
                                    </p:animEffect>
                                  </p:childTnLst>
                                </p:cTn>
                              </p:par>
                            </p:childTnLst>
                          </p:cTn>
                        </p:par>
                        <p:par>
                          <p:cTn id="56" fill="hold">
                            <p:stCondLst>
                              <p:cond delay="4000"/>
                            </p:stCondLst>
                            <p:childTnLst>
                              <p:par>
                                <p:cTn id="57" presetID="53" presetClass="entr" presetSubtype="528" fill="hold" grpId="0" nodeType="afterEffect">
                                  <p:stCondLst>
                                    <p:cond delay="0"/>
                                  </p:stCondLst>
                                  <p:childTnLst>
                                    <p:set>
                                      <p:cBhvr>
                                        <p:cTn id="58" dur="1" fill="hold">
                                          <p:stCondLst>
                                            <p:cond delay="0"/>
                                          </p:stCondLst>
                                        </p:cTn>
                                        <p:tgtEl>
                                          <p:spTgt spid="56"/>
                                        </p:tgtEl>
                                        <p:attrNameLst>
                                          <p:attrName>style.visibility</p:attrName>
                                        </p:attrNameLst>
                                      </p:cBhvr>
                                      <p:to>
                                        <p:strVal val="visible"/>
                                      </p:to>
                                    </p:set>
                                    <p:anim calcmode="lin" valueType="num">
                                      <p:cBhvr>
                                        <p:cTn id="59" dur="500" fill="hold"/>
                                        <p:tgtEl>
                                          <p:spTgt spid="56"/>
                                        </p:tgtEl>
                                        <p:attrNameLst>
                                          <p:attrName>ppt_w</p:attrName>
                                        </p:attrNameLst>
                                      </p:cBhvr>
                                      <p:tavLst>
                                        <p:tav tm="0">
                                          <p:val>
                                            <p:fltVal val="0"/>
                                          </p:val>
                                        </p:tav>
                                        <p:tav tm="100000">
                                          <p:val>
                                            <p:strVal val="#ppt_w"/>
                                          </p:val>
                                        </p:tav>
                                      </p:tavLst>
                                    </p:anim>
                                    <p:anim calcmode="lin" valueType="num">
                                      <p:cBhvr>
                                        <p:cTn id="60" dur="500" fill="hold"/>
                                        <p:tgtEl>
                                          <p:spTgt spid="56"/>
                                        </p:tgtEl>
                                        <p:attrNameLst>
                                          <p:attrName>ppt_h</p:attrName>
                                        </p:attrNameLst>
                                      </p:cBhvr>
                                      <p:tavLst>
                                        <p:tav tm="0">
                                          <p:val>
                                            <p:fltVal val="0"/>
                                          </p:val>
                                        </p:tav>
                                        <p:tav tm="100000">
                                          <p:val>
                                            <p:strVal val="#ppt_h"/>
                                          </p:val>
                                        </p:tav>
                                      </p:tavLst>
                                    </p:anim>
                                    <p:animEffect transition="in" filter="fade">
                                      <p:cBhvr>
                                        <p:cTn id="61" dur="500"/>
                                        <p:tgtEl>
                                          <p:spTgt spid="56"/>
                                        </p:tgtEl>
                                      </p:cBhvr>
                                    </p:animEffect>
                                    <p:anim calcmode="lin" valueType="num">
                                      <p:cBhvr>
                                        <p:cTn id="62" dur="500" fill="hold"/>
                                        <p:tgtEl>
                                          <p:spTgt spid="56"/>
                                        </p:tgtEl>
                                        <p:attrNameLst>
                                          <p:attrName>ppt_x</p:attrName>
                                        </p:attrNameLst>
                                      </p:cBhvr>
                                      <p:tavLst>
                                        <p:tav tm="0">
                                          <p:val>
                                            <p:fltVal val="0.5"/>
                                          </p:val>
                                        </p:tav>
                                        <p:tav tm="100000">
                                          <p:val>
                                            <p:strVal val="#ppt_x"/>
                                          </p:val>
                                        </p:tav>
                                      </p:tavLst>
                                    </p:anim>
                                    <p:anim calcmode="lin" valueType="num">
                                      <p:cBhvr>
                                        <p:cTn id="63" dur="500" fill="hold"/>
                                        <p:tgtEl>
                                          <p:spTgt spid="56"/>
                                        </p:tgtEl>
                                        <p:attrNameLst>
                                          <p:attrName>ppt_y</p:attrName>
                                        </p:attrNameLst>
                                      </p:cBhvr>
                                      <p:tavLst>
                                        <p:tav tm="0">
                                          <p:val>
                                            <p:fltVal val="0.5"/>
                                          </p:val>
                                        </p:tav>
                                        <p:tav tm="100000">
                                          <p:val>
                                            <p:strVal val="#ppt_y"/>
                                          </p:val>
                                        </p:tav>
                                      </p:tavLst>
                                    </p:anim>
                                  </p:childTnLst>
                                </p:cTn>
                              </p:par>
                              <p:par>
                                <p:cTn id="64" presetID="53" presetClass="entr" presetSubtype="528" fill="hold" grpId="0" nodeType="withEffect">
                                  <p:stCondLst>
                                    <p:cond delay="250"/>
                                  </p:stCondLst>
                                  <p:childTnLst>
                                    <p:set>
                                      <p:cBhvr>
                                        <p:cTn id="65" dur="1" fill="hold">
                                          <p:stCondLst>
                                            <p:cond delay="0"/>
                                          </p:stCondLst>
                                        </p:cTn>
                                        <p:tgtEl>
                                          <p:spTgt spid="48"/>
                                        </p:tgtEl>
                                        <p:attrNameLst>
                                          <p:attrName>style.visibility</p:attrName>
                                        </p:attrNameLst>
                                      </p:cBhvr>
                                      <p:to>
                                        <p:strVal val="visible"/>
                                      </p:to>
                                    </p:set>
                                    <p:anim calcmode="lin" valueType="num">
                                      <p:cBhvr>
                                        <p:cTn id="66" dur="500" fill="hold"/>
                                        <p:tgtEl>
                                          <p:spTgt spid="48"/>
                                        </p:tgtEl>
                                        <p:attrNameLst>
                                          <p:attrName>ppt_w</p:attrName>
                                        </p:attrNameLst>
                                      </p:cBhvr>
                                      <p:tavLst>
                                        <p:tav tm="0">
                                          <p:val>
                                            <p:fltVal val="0"/>
                                          </p:val>
                                        </p:tav>
                                        <p:tav tm="100000">
                                          <p:val>
                                            <p:strVal val="#ppt_w"/>
                                          </p:val>
                                        </p:tav>
                                      </p:tavLst>
                                    </p:anim>
                                    <p:anim calcmode="lin" valueType="num">
                                      <p:cBhvr>
                                        <p:cTn id="67" dur="500" fill="hold"/>
                                        <p:tgtEl>
                                          <p:spTgt spid="48"/>
                                        </p:tgtEl>
                                        <p:attrNameLst>
                                          <p:attrName>ppt_h</p:attrName>
                                        </p:attrNameLst>
                                      </p:cBhvr>
                                      <p:tavLst>
                                        <p:tav tm="0">
                                          <p:val>
                                            <p:fltVal val="0"/>
                                          </p:val>
                                        </p:tav>
                                        <p:tav tm="100000">
                                          <p:val>
                                            <p:strVal val="#ppt_h"/>
                                          </p:val>
                                        </p:tav>
                                      </p:tavLst>
                                    </p:anim>
                                    <p:animEffect transition="in" filter="fade">
                                      <p:cBhvr>
                                        <p:cTn id="68" dur="500"/>
                                        <p:tgtEl>
                                          <p:spTgt spid="48"/>
                                        </p:tgtEl>
                                      </p:cBhvr>
                                    </p:animEffect>
                                    <p:anim calcmode="lin" valueType="num">
                                      <p:cBhvr>
                                        <p:cTn id="69" dur="500" fill="hold"/>
                                        <p:tgtEl>
                                          <p:spTgt spid="48"/>
                                        </p:tgtEl>
                                        <p:attrNameLst>
                                          <p:attrName>ppt_x</p:attrName>
                                        </p:attrNameLst>
                                      </p:cBhvr>
                                      <p:tavLst>
                                        <p:tav tm="0">
                                          <p:val>
                                            <p:fltVal val="0.5"/>
                                          </p:val>
                                        </p:tav>
                                        <p:tav tm="100000">
                                          <p:val>
                                            <p:strVal val="#ppt_x"/>
                                          </p:val>
                                        </p:tav>
                                      </p:tavLst>
                                    </p:anim>
                                    <p:anim calcmode="lin" valueType="num">
                                      <p:cBhvr>
                                        <p:cTn id="70" dur="500" fill="hold"/>
                                        <p:tgtEl>
                                          <p:spTgt spid="48"/>
                                        </p:tgtEl>
                                        <p:attrNameLst>
                                          <p:attrName>ppt_y</p:attrName>
                                        </p:attrNameLst>
                                      </p:cBhvr>
                                      <p:tavLst>
                                        <p:tav tm="0">
                                          <p:val>
                                            <p:fltVal val="0.5"/>
                                          </p:val>
                                        </p:tav>
                                        <p:tav tm="100000">
                                          <p:val>
                                            <p:strVal val="#ppt_y"/>
                                          </p:val>
                                        </p:tav>
                                      </p:tavLst>
                                    </p:anim>
                                  </p:childTnLst>
                                </p:cTn>
                              </p:par>
                              <p:par>
                                <p:cTn id="71" presetID="53" presetClass="entr" presetSubtype="528" fill="hold" grpId="0" nodeType="withEffect">
                                  <p:stCondLst>
                                    <p:cond delay="500"/>
                                  </p:stCondLst>
                                  <p:childTnLst>
                                    <p:set>
                                      <p:cBhvr>
                                        <p:cTn id="72" dur="1" fill="hold">
                                          <p:stCondLst>
                                            <p:cond delay="0"/>
                                          </p:stCondLst>
                                        </p:cTn>
                                        <p:tgtEl>
                                          <p:spTgt spid="54"/>
                                        </p:tgtEl>
                                        <p:attrNameLst>
                                          <p:attrName>style.visibility</p:attrName>
                                        </p:attrNameLst>
                                      </p:cBhvr>
                                      <p:to>
                                        <p:strVal val="visible"/>
                                      </p:to>
                                    </p:set>
                                    <p:anim calcmode="lin" valueType="num">
                                      <p:cBhvr>
                                        <p:cTn id="73" dur="500" fill="hold"/>
                                        <p:tgtEl>
                                          <p:spTgt spid="54"/>
                                        </p:tgtEl>
                                        <p:attrNameLst>
                                          <p:attrName>ppt_w</p:attrName>
                                        </p:attrNameLst>
                                      </p:cBhvr>
                                      <p:tavLst>
                                        <p:tav tm="0">
                                          <p:val>
                                            <p:fltVal val="0"/>
                                          </p:val>
                                        </p:tav>
                                        <p:tav tm="100000">
                                          <p:val>
                                            <p:strVal val="#ppt_w"/>
                                          </p:val>
                                        </p:tav>
                                      </p:tavLst>
                                    </p:anim>
                                    <p:anim calcmode="lin" valueType="num">
                                      <p:cBhvr>
                                        <p:cTn id="74" dur="500" fill="hold"/>
                                        <p:tgtEl>
                                          <p:spTgt spid="54"/>
                                        </p:tgtEl>
                                        <p:attrNameLst>
                                          <p:attrName>ppt_h</p:attrName>
                                        </p:attrNameLst>
                                      </p:cBhvr>
                                      <p:tavLst>
                                        <p:tav tm="0">
                                          <p:val>
                                            <p:fltVal val="0"/>
                                          </p:val>
                                        </p:tav>
                                        <p:tav tm="100000">
                                          <p:val>
                                            <p:strVal val="#ppt_h"/>
                                          </p:val>
                                        </p:tav>
                                      </p:tavLst>
                                    </p:anim>
                                    <p:animEffect transition="in" filter="fade">
                                      <p:cBhvr>
                                        <p:cTn id="75" dur="500"/>
                                        <p:tgtEl>
                                          <p:spTgt spid="54"/>
                                        </p:tgtEl>
                                      </p:cBhvr>
                                    </p:animEffect>
                                    <p:anim calcmode="lin" valueType="num">
                                      <p:cBhvr>
                                        <p:cTn id="76" dur="500" fill="hold"/>
                                        <p:tgtEl>
                                          <p:spTgt spid="54"/>
                                        </p:tgtEl>
                                        <p:attrNameLst>
                                          <p:attrName>ppt_x</p:attrName>
                                        </p:attrNameLst>
                                      </p:cBhvr>
                                      <p:tavLst>
                                        <p:tav tm="0">
                                          <p:val>
                                            <p:fltVal val="0.5"/>
                                          </p:val>
                                        </p:tav>
                                        <p:tav tm="100000">
                                          <p:val>
                                            <p:strVal val="#ppt_x"/>
                                          </p:val>
                                        </p:tav>
                                      </p:tavLst>
                                    </p:anim>
                                    <p:anim calcmode="lin" valueType="num">
                                      <p:cBhvr>
                                        <p:cTn id="77" dur="500" fill="hold"/>
                                        <p:tgtEl>
                                          <p:spTgt spid="54"/>
                                        </p:tgtEl>
                                        <p:attrNameLst>
                                          <p:attrName>ppt_y</p:attrName>
                                        </p:attrNameLst>
                                      </p:cBhvr>
                                      <p:tavLst>
                                        <p:tav tm="0">
                                          <p:val>
                                            <p:fltVal val="0.5"/>
                                          </p:val>
                                        </p:tav>
                                        <p:tav tm="100000">
                                          <p:val>
                                            <p:strVal val="#ppt_y"/>
                                          </p:val>
                                        </p:tav>
                                      </p:tavLst>
                                    </p:anim>
                                  </p:childTnLst>
                                </p:cTn>
                              </p:par>
                              <p:par>
                                <p:cTn id="78" presetID="53" presetClass="entr" presetSubtype="528" fill="hold" grpId="0" nodeType="withEffect">
                                  <p:stCondLst>
                                    <p:cond delay="750"/>
                                  </p:stCondLst>
                                  <p:childTnLst>
                                    <p:set>
                                      <p:cBhvr>
                                        <p:cTn id="79" dur="1" fill="hold">
                                          <p:stCondLst>
                                            <p:cond delay="0"/>
                                          </p:stCondLst>
                                        </p:cTn>
                                        <p:tgtEl>
                                          <p:spTgt spid="53"/>
                                        </p:tgtEl>
                                        <p:attrNameLst>
                                          <p:attrName>style.visibility</p:attrName>
                                        </p:attrNameLst>
                                      </p:cBhvr>
                                      <p:to>
                                        <p:strVal val="visible"/>
                                      </p:to>
                                    </p:set>
                                    <p:anim calcmode="lin" valueType="num">
                                      <p:cBhvr>
                                        <p:cTn id="80" dur="500" fill="hold"/>
                                        <p:tgtEl>
                                          <p:spTgt spid="53"/>
                                        </p:tgtEl>
                                        <p:attrNameLst>
                                          <p:attrName>ppt_w</p:attrName>
                                        </p:attrNameLst>
                                      </p:cBhvr>
                                      <p:tavLst>
                                        <p:tav tm="0">
                                          <p:val>
                                            <p:fltVal val="0"/>
                                          </p:val>
                                        </p:tav>
                                        <p:tav tm="100000">
                                          <p:val>
                                            <p:strVal val="#ppt_w"/>
                                          </p:val>
                                        </p:tav>
                                      </p:tavLst>
                                    </p:anim>
                                    <p:anim calcmode="lin" valueType="num">
                                      <p:cBhvr>
                                        <p:cTn id="81" dur="500" fill="hold"/>
                                        <p:tgtEl>
                                          <p:spTgt spid="53"/>
                                        </p:tgtEl>
                                        <p:attrNameLst>
                                          <p:attrName>ppt_h</p:attrName>
                                        </p:attrNameLst>
                                      </p:cBhvr>
                                      <p:tavLst>
                                        <p:tav tm="0">
                                          <p:val>
                                            <p:fltVal val="0"/>
                                          </p:val>
                                        </p:tav>
                                        <p:tav tm="100000">
                                          <p:val>
                                            <p:strVal val="#ppt_h"/>
                                          </p:val>
                                        </p:tav>
                                      </p:tavLst>
                                    </p:anim>
                                    <p:animEffect transition="in" filter="fade">
                                      <p:cBhvr>
                                        <p:cTn id="82" dur="500"/>
                                        <p:tgtEl>
                                          <p:spTgt spid="53"/>
                                        </p:tgtEl>
                                      </p:cBhvr>
                                    </p:animEffect>
                                    <p:anim calcmode="lin" valueType="num">
                                      <p:cBhvr>
                                        <p:cTn id="83" dur="500" fill="hold"/>
                                        <p:tgtEl>
                                          <p:spTgt spid="53"/>
                                        </p:tgtEl>
                                        <p:attrNameLst>
                                          <p:attrName>ppt_x</p:attrName>
                                        </p:attrNameLst>
                                      </p:cBhvr>
                                      <p:tavLst>
                                        <p:tav tm="0">
                                          <p:val>
                                            <p:fltVal val="0.5"/>
                                          </p:val>
                                        </p:tav>
                                        <p:tav tm="100000">
                                          <p:val>
                                            <p:strVal val="#ppt_x"/>
                                          </p:val>
                                        </p:tav>
                                      </p:tavLst>
                                    </p:anim>
                                    <p:anim calcmode="lin" valueType="num">
                                      <p:cBhvr>
                                        <p:cTn id="84" dur="500" fill="hold"/>
                                        <p:tgtEl>
                                          <p:spTgt spid="53"/>
                                        </p:tgtEl>
                                        <p:attrNameLst>
                                          <p:attrName>ppt_y</p:attrName>
                                        </p:attrNameLst>
                                      </p:cBhvr>
                                      <p:tavLst>
                                        <p:tav tm="0">
                                          <p:val>
                                            <p:fltVal val="0.5"/>
                                          </p:val>
                                        </p:tav>
                                        <p:tav tm="100000">
                                          <p:val>
                                            <p:strVal val="#ppt_y"/>
                                          </p:val>
                                        </p:tav>
                                      </p:tavLst>
                                    </p:anim>
                                  </p:childTnLst>
                                </p:cTn>
                              </p:par>
                              <p:par>
                                <p:cTn id="85" presetID="53" presetClass="entr" presetSubtype="528" fill="hold" grpId="0" nodeType="withEffect">
                                  <p:stCondLst>
                                    <p:cond delay="1000"/>
                                  </p:stCondLst>
                                  <p:childTnLst>
                                    <p:set>
                                      <p:cBhvr>
                                        <p:cTn id="86" dur="1" fill="hold">
                                          <p:stCondLst>
                                            <p:cond delay="0"/>
                                          </p:stCondLst>
                                        </p:cTn>
                                        <p:tgtEl>
                                          <p:spTgt spid="61"/>
                                        </p:tgtEl>
                                        <p:attrNameLst>
                                          <p:attrName>style.visibility</p:attrName>
                                        </p:attrNameLst>
                                      </p:cBhvr>
                                      <p:to>
                                        <p:strVal val="visible"/>
                                      </p:to>
                                    </p:set>
                                    <p:anim calcmode="lin" valueType="num">
                                      <p:cBhvr>
                                        <p:cTn id="87" dur="500" fill="hold"/>
                                        <p:tgtEl>
                                          <p:spTgt spid="61"/>
                                        </p:tgtEl>
                                        <p:attrNameLst>
                                          <p:attrName>ppt_w</p:attrName>
                                        </p:attrNameLst>
                                      </p:cBhvr>
                                      <p:tavLst>
                                        <p:tav tm="0">
                                          <p:val>
                                            <p:fltVal val="0"/>
                                          </p:val>
                                        </p:tav>
                                        <p:tav tm="100000">
                                          <p:val>
                                            <p:strVal val="#ppt_w"/>
                                          </p:val>
                                        </p:tav>
                                      </p:tavLst>
                                    </p:anim>
                                    <p:anim calcmode="lin" valueType="num">
                                      <p:cBhvr>
                                        <p:cTn id="88" dur="500" fill="hold"/>
                                        <p:tgtEl>
                                          <p:spTgt spid="61"/>
                                        </p:tgtEl>
                                        <p:attrNameLst>
                                          <p:attrName>ppt_h</p:attrName>
                                        </p:attrNameLst>
                                      </p:cBhvr>
                                      <p:tavLst>
                                        <p:tav tm="0">
                                          <p:val>
                                            <p:fltVal val="0"/>
                                          </p:val>
                                        </p:tav>
                                        <p:tav tm="100000">
                                          <p:val>
                                            <p:strVal val="#ppt_h"/>
                                          </p:val>
                                        </p:tav>
                                      </p:tavLst>
                                    </p:anim>
                                    <p:animEffect transition="in" filter="fade">
                                      <p:cBhvr>
                                        <p:cTn id="89" dur="500"/>
                                        <p:tgtEl>
                                          <p:spTgt spid="61"/>
                                        </p:tgtEl>
                                      </p:cBhvr>
                                    </p:animEffect>
                                    <p:anim calcmode="lin" valueType="num">
                                      <p:cBhvr>
                                        <p:cTn id="90" dur="500" fill="hold"/>
                                        <p:tgtEl>
                                          <p:spTgt spid="61"/>
                                        </p:tgtEl>
                                        <p:attrNameLst>
                                          <p:attrName>ppt_x</p:attrName>
                                        </p:attrNameLst>
                                      </p:cBhvr>
                                      <p:tavLst>
                                        <p:tav tm="0">
                                          <p:val>
                                            <p:fltVal val="0.5"/>
                                          </p:val>
                                        </p:tav>
                                        <p:tav tm="100000">
                                          <p:val>
                                            <p:strVal val="#ppt_x"/>
                                          </p:val>
                                        </p:tav>
                                      </p:tavLst>
                                    </p:anim>
                                    <p:anim calcmode="lin" valueType="num">
                                      <p:cBhvr>
                                        <p:cTn id="91" dur="500" fill="hold"/>
                                        <p:tgtEl>
                                          <p:spTgt spid="61"/>
                                        </p:tgtEl>
                                        <p:attrNameLst>
                                          <p:attrName>ppt_y</p:attrName>
                                        </p:attrNameLst>
                                      </p:cBhvr>
                                      <p:tavLst>
                                        <p:tav tm="0">
                                          <p:val>
                                            <p:fltVal val="0.5"/>
                                          </p:val>
                                        </p:tav>
                                        <p:tav tm="100000">
                                          <p:val>
                                            <p:strVal val="#ppt_y"/>
                                          </p:val>
                                        </p:tav>
                                      </p:tavLst>
                                    </p:anim>
                                  </p:childTnLst>
                                </p:cTn>
                              </p:par>
                              <p:par>
                                <p:cTn id="92" presetID="53" presetClass="entr" presetSubtype="528" fill="hold" grpId="0" nodeType="withEffect">
                                  <p:stCondLst>
                                    <p:cond delay="1250"/>
                                  </p:stCondLst>
                                  <p:childTnLst>
                                    <p:set>
                                      <p:cBhvr>
                                        <p:cTn id="93" dur="1" fill="hold">
                                          <p:stCondLst>
                                            <p:cond delay="0"/>
                                          </p:stCondLst>
                                        </p:cTn>
                                        <p:tgtEl>
                                          <p:spTgt spid="55"/>
                                        </p:tgtEl>
                                        <p:attrNameLst>
                                          <p:attrName>style.visibility</p:attrName>
                                        </p:attrNameLst>
                                      </p:cBhvr>
                                      <p:to>
                                        <p:strVal val="visible"/>
                                      </p:to>
                                    </p:set>
                                    <p:anim calcmode="lin" valueType="num">
                                      <p:cBhvr>
                                        <p:cTn id="94" dur="500" fill="hold"/>
                                        <p:tgtEl>
                                          <p:spTgt spid="55"/>
                                        </p:tgtEl>
                                        <p:attrNameLst>
                                          <p:attrName>ppt_w</p:attrName>
                                        </p:attrNameLst>
                                      </p:cBhvr>
                                      <p:tavLst>
                                        <p:tav tm="0">
                                          <p:val>
                                            <p:fltVal val="0"/>
                                          </p:val>
                                        </p:tav>
                                        <p:tav tm="100000">
                                          <p:val>
                                            <p:strVal val="#ppt_w"/>
                                          </p:val>
                                        </p:tav>
                                      </p:tavLst>
                                    </p:anim>
                                    <p:anim calcmode="lin" valueType="num">
                                      <p:cBhvr>
                                        <p:cTn id="95" dur="500" fill="hold"/>
                                        <p:tgtEl>
                                          <p:spTgt spid="55"/>
                                        </p:tgtEl>
                                        <p:attrNameLst>
                                          <p:attrName>ppt_h</p:attrName>
                                        </p:attrNameLst>
                                      </p:cBhvr>
                                      <p:tavLst>
                                        <p:tav tm="0">
                                          <p:val>
                                            <p:fltVal val="0"/>
                                          </p:val>
                                        </p:tav>
                                        <p:tav tm="100000">
                                          <p:val>
                                            <p:strVal val="#ppt_h"/>
                                          </p:val>
                                        </p:tav>
                                      </p:tavLst>
                                    </p:anim>
                                    <p:animEffect transition="in" filter="fade">
                                      <p:cBhvr>
                                        <p:cTn id="96" dur="500"/>
                                        <p:tgtEl>
                                          <p:spTgt spid="55"/>
                                        </p:tgtEl>
                                      </p:cBhvr>
                                    </p:animEffect>
                                    <p:anim calcmode="lin" valueType="num">
                                      <p:cBhvr>
                                        <p:cTn id="97" dur="500" fill="hold"/>
                                        <p:tgtEl>
                                          <p:spTgt spid="55"/>
                                        </p:tgtEl>
                                        <p:attrNameLst>
                                          <p:attrName>ppt_x</p:attrName>
                                        </p:attrNameLst>
                                      </p:cBhvr>
                                      <p:tavLst>
                                        <p:tav tm="0">
                                          <p:val>
                                            <p:fltVal val="0.5"/>
                                          </p:val>
                                        </p:tav>
                                        <p:tav tm="100000">
                                          <p:val>
                                            <p:strVal val="#ppt_x"/>
                                          </p:val>
                                        </p:tav>
                                      </p:tavLst>
                                    </p:anim>
                                    <p:anim calcmode="lin" valueType="num">
                                      <p:cBhvr>
                                        <p:cTn id="98" dur="500" fill="hold"/>
                                        <p:tgtEl>
                                          <p:spTgt spid="55"/>
                                        </p:tgtEl>
                                        <p:attrNameLst>
                                          <p:attrName>ppt_y</p:attrName>
                                        </p:attrNameLst>
                                      </p:cBhvr>
                                      <p:tavLst>
                                        <p:tav tm="0">
                                          <p:val>
                                            <p:fltVal val="0.5"/>
                                          </p:val>
                                        </p:tav>
                                        <p:tav tm="100000">
                                          <p:val>
                                            <p:strVal val="#ppt_y"/>
                                          </p:val>
                                        </p:tav>
                                      </p:tavLst>
                                    </p:anim>
                                  </p:childTnLst>
                                </p:cTn>
                              </p:par>
                              <p:par>
                                <p:cTn id="99" presetID="53" presetClass="entr" presetSubtype="528" fill="hold" grpId="0" nodeType="withEffect">
                                  <p:stCondLst>
                                    <p:cond delay="1500"/>
                                  </p:stCondLst>
                                  <p:childTnLst>
                                    <p:set>
                                      <p:cBhvr>
                                        <p:cTn id="100" dur="1" fill="hold">
                                          <p:stCondLst>
                                            <p:cond delay="0"/>
                                          </p:stCondLst>
                                        </p:cTn>
                                        <p:tgtEl>
                                          <p:spTgt spid="50"/>
                                        </p:tgtEl>
                                        <p:attrNameLst>
                                          <p:attrName>style.visibility</p:attrName>
                                        </p:attrNameLst>
                                      </p:cBhvr>
                                      <p:to>
                                        <p:strVal val="visible"/>
                                      </p:to>
                                    </p:set>
                                    <p:anim calcmode="lin" valueType="num">
                                      <p:cBhvr>
                                        <p:cTn id="101" dur="500" fill="hold"/>
                                        <p:tgtEl>
                                          <p:spTgt spid="50"/>
                                        </p:tgtEl>
                                        <p:attrNameLst>
                                          <p:attrName>ppt_w</p:attrName>
                                        </p:attrNameLst>
                                      </p:cBhvr>
                                      <p:tavLst>
                                        <p:tav tm="0">
                                          <p:val>
                                            <p:fltVal val="0"/>
                                          </p:val>
                                        </p:tav>
                                        <p:tav tm="100000">
                                          <p:val>
                                            <p:strVal val="#ppt_w"/>
                                          </p:val>
                                        </p:tav>
                                      </p:tavLst>
                                    </p:anim>
                                    <p:anim calcmode="lin" valueType="num">
                                      <p:cBhvr>
                                        <p:cTn id="102" dur="500" fill="hold"/>
                                        <p:tgtEl>
                                          <p:spTgt spid="50"/>
                                        </p:tgtEl>
                                        <p:attrNameLst>
                                          <p:attrName>ppt_h</p:attrName>
                                        </p:attrNameLst>
                                      </p:cBhvr>
                                      <p:tavLst>
                                        <p:tav tm="0">
                                          <p:val>
                                            <p:fltVal val="0"/>
                                          </p:val>
                                        </p:tav>
                                        <p:tav tm="100000">
                                          <p:val>
                                            <p:strVal val="#ppt_h"/>
                                          </p:val>
                                        </p:tav>
                                      </p:tavLst>
                                    </p:anim>
                                    <p:animEffect transition="in" filter="fade">
                                      <p:cBhvr>
                                        <p:cTn id="103" dur="500"/>
                                        <p:tgtEl>
                                          <p:spTgt spid="50"/>
                                        </p:tgtEl>
                                      </p:cBhvr>
                                    </p:animEffect>
                                    <p:anim calcmode="lin" valueType="num">
                                      <p:cBhvr>
                                        <p:cTn id="104" dur="500" fill="hold"/>
                                        <p:tgtEl>
                                          <p:spTgt spid="50"/>
                                        </p:tgtEl>
                                        <p:attrNameLst>
                                          <p:attrName>ppt_x</p:attrName>
                                        </p:attrNameLst>
                                      </p:cBhvr>
                                      <p:tavLst>
                                        <p:tav tm="0">
                                          <p:val>
                                            <p:fltVal val="0.5"/>
                                          </p:val>
                                        </p:tav>
                                        <p:tav tm="100000">
                                          <p:val>
                                            <p:strVal val="#ppt_x"/>
                                          </p:val>
                                        </p:tav>
                                      </p:tavLst>
                                    </p:anim>
                                    <p:anim calcmode="lin" valueType="num">
                                      <p:cBhvr>
                                        <p:cTn id="105" dur="500" fill="hold"/>
                                        <p:tgtEl>
                                          <p:spTgt spid="50"/>
                                        </p:tgtEl>
                                        <p:attrNameLst>
                                          <p:attrName>ppt_y</p:attrName>
                                        </p:attrNameLst>
                                      </p:cBhvr>
                                      <p:tavLst>
                                        <p:tav tm="0">
                                          <p:val>
                                            <p:fltVal val="0.5"/>
                                          </p:val>
                                        </p:tav>
                                        <p:tav tm="100000">
                                          <p:val>
                                            <p:strVal val="#ppt_y"/>
                                          </p:val>
                                        </p:tav>
                                      </p:tavLst>
                                    </p:anim>
                                  </p:childTnLst>
                                </p:cTn>
                              </p:par>
                              <p:par>
                                <p:cTn id="106" presetID="53" presetClass="entr" presetSubtype="528" fill="hold" grpId="0" nodeType="withEffect">
                                  <p:stCondLst>
                                    <p:cond delay="1750"/>
                                  </p:stCondLst>
                                  <p:childTnLst>
                                    <p:set>
                                      <p:cBhvr>
                                        <p:cTn id="107" dur="1" fill="hold">
                                          <p:stCondLst>
                                            <p:cond delay="0"/>
                                          </p:stCondLst>
                                        </p:cTn>
                                        <p:tgtEl>
                                          <p:spTgt spid="59"/>
                                        </p:tgtEl>
                                        <p:attrNameLst>
                                          <p:attrName>style.visibility</p:attrName>
                                        </p:attrNameLst>
                                      </p:cBhvr>
                                      <p:to>
                                        <p:strVal val="visible"/>
                                      </p:to>
                                    </p:set>
                                    <p:anim calcmode="lin" valueType="num">
                                      <p:cBhvr>
                                        <p:cTn id="108" dur="500" fill="hold"/>
                                        <p:tgtEl>
                                          <p:spTgt spid="59"/>
                                        </p:tgtEl>
                                        <p:attrNameLst>
                                          <p:attrName>ppt_w</p:attrName>
                                        </p:attrNameLst>
                                      </p:cBhvr>
                                      <p:tavLst>
                                        <p:tav tm="0">
                                          <p:val>
                                            <p:fltVal val="0"/>
                                          </p:val>
                                        </p:tav>
                                        <p:tav tm="100000">
                                          <p:val>
                                            <p:strVal val="#ppt_w"/>
                                          </p:val>
                                        </p:tav>
                                      </p:tavLst>
                                    </p:anim>
                                    <p:anim calcmode="lin" valueType="num">
                                      <p:cBhvr>
                                        <p:cTn id="109" dur="500" fill="hold"/>
                                        <p:tgtEl>
                                          <p:spTgt spid="59"/>
                                        </p:tgtEl>
                                        <p:attrNameLst>
                                          <p:attrName>ppt_h</p:attrName>
                                        </p:attrNameLst>
                                      </p:cBhvr>
                                      <p:tavLst>
                                        <p:tav tm="0">
                                          <p:val>
                                            <p:fltVal val="0"/>
                                          </p:val>
                                        </p:tav>
                                        <p:tav tm="100000">
                                          <p:val>
                                            <p:strVal val="#ppt_h"/>
                                          </p:val>
                                        </p:tav>
                                      </p:tavLst>
                                    </p:anim>
                                    <p:animEffect transition="in" filter="fade">
                                      <p:cBhvr>
                                        <p:cTn id="110" dur="500"/>
                                        <p:tgtEl>
                                          <p:spTgt spid="59"/>
                                        </p:tgtEl>
                                      </p:cBhvr>
                                    </p:animEffect>
                                    <p:anim calcmode="lin" valueType="num">
                                      <p:cBhvr>
                                        <p:cTn id="111" dur="500" fill="hold"/>
                                        <p:tgtEl>
                                          <p:spTgt spid="59"/>
                                        </p:tgtEl>
                                        <p:attrNameLst>
                                          <p:attrName>ppt_x</p:attrName>
                                        </p:attrNameLst>
                                      </p:cBhvr>
                                      <p:tavLst>
                                        <p:tav tm="0">
                                          <p:val>
                                            <p:fltVal val="0.5"/>
                                          </p:val>
                                        </p:tav>
                                        <p:tav tm="100000">
                                          <p:val>
                                            <p:strVal val="#ppt_x"/>
                                          </p:val>
                                        </p:tav>
                                      </p:tavLst>
                                    </p:anim>
                                    <p:anim calcmode="lin" valueType="num">
                                      <p:cBhvr>
                                        <p:cTn id="112" dur="500" fill="hold"/>
                                        <p:tgtEl>
                                          <p:spTgt spid="59"/>
                                        </p:tgtEl>
                                        <p:attrNameLst>
                                          <p:attrName>ppt_y</p:attrName>
                                        </p:attrNameLst>
                                      </p:cBhvr>
                                      <p:tavLst>
                                        <p:tav tm="0">
                                          <p:val>
                                            <p:fltVal val="0.5"/>
                                          </p:val>
                                        </p:tav>
                                        <p:tav tm="100000">
                                          <p:val>
                                            <p:strVal val="#ppt_y"/>
                                          </p:val>
                                        </p:tav>
                                      </p:tavLst>
                                    </p:anim>
                                  </p:childTnLst>
                                </p:cTn>
                              </p:par>
                              <p:par>
                                <p:cTn id="113" presetID="53" presetClass="entr" presetSubtype="528" fill="hold" grpId="0" nodeType="withEffect">
                                  <p:stCondLst>
                                    <p:cond delay="2000"/>
                                  </p:stCondLst>
                                  <p:childTnLst>
                                    <p:set>
                                      <p:cBhvr>
                                        <p:cTn id="114" dur="1" fill="hold">
                                          <p:stCondLst>
                                            <p:cond delay="0"/>
                                          </p:stCondLst>
                                        </p:cTn>
                                        <p:tgtEl>
                                          <p:spTgt spid="58"/>
                                        </p:tgtEl>
                                        <p:attrNameLst>
                                          <p:attrName>style.visibility</p:attrName>
                                        </p:attrNameLst>
                                      </p:cBhvr>
                                      <p:to>
                                        <p:strVal val="visible"/>
                                      </p:to>
                                    </p:set>
                                    <p:anim calcmode="lin" valueType="num">
                                      <p:cBhvr>
                                        <p:cTn id="115" dur="500" fill="hold"/>
                                        <p:tgtEl>
                                          <p:spTgt spid="58"/>
                                        </p:tgtEl>
                                        <p:attrNameLst>
                                          <p:attrName>ppt_w</p:attrName>
                                        </p:attrNameLst>
                                      </p:cBhvr>
                                      <p:tavLst>
                                        <p:tav tm="0">
                                          <p:val>
                                            <p:fltVal val="0"/>
                                          </p:val>
                                        </p:tav>
                                        <p:tav tm="100000">
                                          <p:val>
                                            <p:strVal val="#ppt_w"/>
                                          </p:val>
                                        </p:tav>
                                      </p:tavLst>
                                    </p:anim>
                                    <p:anim calcmode="lin" valueType="num">
                                      <p:cBhvr>
                                        <p:cTn id="116" dur="500" fill="hold"/>
                                        <p:tgtEl>
                                          <p:spTgt spid="58"/>
                                        </p:tgtEl>
                                        <p:attrNameLst>
                                          <p:attrName>ppt_h</p:attrName>
                                        </p:attrNameLst>
                                      </p:cBhvr>
                                      <p:tavLst>
                                        <p:tav tm="0">
                                          <p:val>
                                            <p:fltVal val="0"/>
                                          </p:val>
                                        </p:tav>
                                        <p:tav tm="100000">
                                          <p:val>
                                            <p:strVal val="#ppt_h"/>
                                          </p:val>
                                        </p:tav>
                                      </p:tavLst>
                                    </p:anim>
                                    <p:animEffect transition="in" filter="fade">
                                      <p:cBhvr>
                                        <p:cTn id="117" dur="500"/>
                                        <p:tgtEl>
                                          <p:spTgt spid="58"/>
                                        </p:tgtEl>
                                      </p:cBhvr>
                                    </p:animEffect>
                                    <p:anim calcmode="lin" valueType="num">
                                      <p:cBhvr>
                                        <p:cTn id="118" dur="500" fill="hold"/>
                                        <p:tgtEl>
                                          <p:spTgt spid="58"/>
                                        </p:tgtEl>
                                        <p:attrNameLst>
                                          <p:attrName>ppt_x</p:attrName>
                                        </p:attrNameLst>
                                      </p:cBhvr>
                                      <p:tavLst>
                                        <p:tav tm="0">
                                          <p:val>
                                            <p:fltVal val="0.5"/>
                                          </p:val>
                                        </p:tav>
                                        <p:tav tm="100000">
                                          <p:val>
                                            <p:strVal val="#ppt_x"/>
                                          </p:val>
                                        </p:tav>
                                      </p:tavLst>
                                    </p:anim>
                                    <p:anim calcmode="lin" valueType="num">
                                      <p:cBhvr>
                                        <p:cTn id="119" dur="500" fill="hold"/>
                                        <p:tgtEl>
                                          <p:spTgt spid="58"/>
                                        </p:tgtEl>
                                        <p:attrNameLst>
                                          <p:attrName>ppt_y</p:attrName>
                                        </p:attrNameLst>
                                      </p:cBhvr>
                                      <p:tavLst>
                                        <p:tav tm="0">
                                          <p:val>
                                            <p:fltVal val="0.5"/>
                                          </p:val>
                                        </p:tav>
                                        <p:tav tm="100000">
                                          <p:val>
                                            <p:strVal val="#ppt_y"/>
                                          </p:val>
                                        </p:tav>
                                      </p:tavLst>
                                    </p:anim>
                                  </p:childTnLst>
                                </p:cTn>
                              </p:par>
                              <p:par>
                                <p:cTn id="120" presetID="53" presetClass="entr" presetSubtype="528" fill="hold" grpId="0" nodeType="withEffect">
                                  <p:stCondLst>
                                    <p:cond delay="2250"/>
                                  </p:stCondLst>
                                  <p:childTnLst>
                                    <p:set>
                                      <p:cBhvr>
                                        <p:cTn id="121" dur="1" fill="hold">
                                          <p:stCondLst>
                                            <p:cond delay="0"/>
                                          </p:stCondLst>
                                        </p:cTn>
                                        <p:tgtEl>
                                          <p:spTgt spid="60"/>
                                        </p:tgtEl>
                                        <p:attrNameLst>
                                          <p:attrName>style.visibility</p:attrName>
                                        </p:attrNameLst>
                                      </p:cBhvr>
                                      <p:to>
                                        <p:strVal val="visible"/>
                                      </p:to>
                                    </p:set>
                                    <p:anim calcmode="lin" valueType="num">
                                      <p:cBhvr>
                                        <p:cTn id="122" dur="500" fill="hold"/>
                                        <p:tgtEl>
                                          <p:spTgt spid="60"/>
                                        </p:tgtEl>
                                        <p:attrNameLst>
                                          <p:attrName>ppt_w</p:attrName>
                                        </p:attrNameLst>
                                      </p:cBhvr>
                                      <p:tavLst>
                                        <p:tav tm="0">
                                          <p:val>
                                            <p:fltVal val="0"/>
                                          </p:val>
                                        </p:tav>
                                        <p:tav tm="100000">
                                          <p:val>
                                            <p:strVal val="#ppt_w"/>
                                          </p:val>
                                        </p:tav>
                                      </p:tavLst>
                                    </p:anim>
                                    <p:anim calcmode="lin" valueType="num">
                                      <p:cBhvr>
                                        <p:cTn id="123" dur="500" fill="hold"/>
                                        <p:tgtEl>
                                          <p:spTgt spid="60"/>
                                        </p:tgtEl>
                                        <p:attrNameLst>
                                          <p:attrName>ppt_h</p:attrName>
                                        </p:attrNameLst>
                                      </p:cBhvr>
                                      <p:tavLst>
                                        <p:tav tm="0">
                                          <p:val>
                                            <p:fltVal val="0"/>
                                          </p:val>
                                        </p:tav>
                                        <p:tav tm="100000">
                                          <p:val>
                                            <p:strVal val="#ppt_h"/>
                                          </p:val>
                                        </p:tav>
                                      </p:tavLst>
                                    </p:anim>
                                    <p:animEffect transition="in" filter="fade">
                                      <p:cBhvr>
                                        <p:cTn id="124" dur="500"/>
                                        <p:tgtEl>
                                          <p:spTgt spid="60"/>
                                        </p:tgtEl>
                                      </p:cBhvr>
                                    </p:animEffect>
                                    <p:anim calcmode="lin" valueType="num">
                                      <p:cBhvr>
                                        <p:cTn id="125" dur="500" fill="hold"/>
                                        <p:tgtEl>
                                          <p:spTgt spid="60"/>
                                        </p:tgtEl>
                                        <p:attrNameLst>
                                          <p:attrName>ppt_x</p:attrName>
                                        </p:attrNameLst>
                                      </p:cBhvr>
                                      <p:tavLst>
                                        <p:tav tm="0">
                                          <p:val>
                                            <p:fltVal val="0.5"/>
                                          </p:val>
                                        </p:tav>
                                        <p:tav tm="100000">
                                          <p:val>
                                            <p:strVal val="#ppt_x"/>
                                          </p:val>
                                        </p:tav>
                                      </p:tavLst>
                                    </p:anim>
                                    <p:anim calcmode="lin" valueType="num">
                                      <p:cBhvr>
                                        <p:cTn id="126" dur="500" fill="hold"/>
                                        <p:tgtEl>
                                          <p:spTgt spid="60"/>
                                        </p:tgtEl>
                                        <p:attrNameLst>
                                          <p:attrName>ppt_y</p:attrName>
                                        </p:attrNameLst>
                                      </p:cBhvr>
                                      <p:tavLst>
                                        <p:tav tm="0">
                                          <p:val>
                                            <p:fltVal val="0.5"/>
                                          </p:val>
                                        </p:tav>
                                        <p:tav tm="100000">
                                          <p:val>
                                            <p:strVal val="#ppt_y"/>
                                          </p:val>
                                        </p:tav>
                                      </p:tavLst>
                                    </p:anim>
                                  </p:childTnLst>
                                </p:cTn>
                              </p:par>
                            </p:childTnLst>
                          </p:cTn>
                        </p:par>
                        <p:par>
                          <p:cTn id="127" fill="hold">
                            <p:stCondLst>
                              <p:cond delay="6750"/>
                            </p:stCondLst>
                            <p:childTnLst>
                              <p:par>
                                <p:cTn id="128" presetID="53" presetClass="entr" presetSubtype="528" fill="hold" grpId="0" nodeType="afterEffect">
                                  <p:stCondLst>
                                    <p:cond delay="0"/>
                                  </p:stCondLst>
                                  <p:childTnLst>
                                    <p:set>
                                      <p:cBhvr>
                                        <p:cTn id="129" dur="1" fill="hold">
                                          <p:stCondLst>
                                            <p:cond delay="0"/>
                                          </p:stCondLst>
                                        </p:cTn>
                                        <p:tgtEl>
                                          <p:spTgt spid="52"/>
                                        </p:tgtEl>
                                        <p:attrNameLst>
                                          <p:attrName>style.visibility</p:attrName>
                                        </p:attrNameLst>
                                      </p:cBhvr>
                                      <p:to>
                                        <p:strVal val="visible"/>
                                      </p:to>
                                    </p:set>
                                    <p:anim calcmode="lin" valueType="num">
                                      <p:cBhvr>
                                        <p:cTn id="130" dur="500" fill="hold"/>
                                        <p:tgtEl>
                                          <p:spTgt spid="52"/>
                                        </p:tgtEl>
                                        <p:attrNameLst>
                                          <p:attrName>ppt_w</p:attrName>
                                        </p:attrNameLst>
                                      </p:cBhvr>
                                      <p:tavLst>
                                        <p:tav tm="0">
                                          <p:val>
                                            <p:fltVal val="0"/>
                                          </p:val>
                                        </p:tav>
                                        <p:tav tm="100000">
                                          <p:val>
                                            <p:strVal val="#ppt_w"/>
                                          </p:val>
                                        </p:tav>
                                      </p:tavLst>
                                    </p:anim>
                                    <p:anim calcmode="lin" valueType="num">
                                      <p:cBhvr>
                                        <p:cTn id="131" dur="500" fill="hold"/>
                                        <p:tgtEl>
                                          <p:spTgt spid="52"/>
                                        </p:tgtEl>
                                        <p:attrNameLst>
                                          <p:attrName>ppt_h</p:attrName>
                                        </p:attrNameLst>
                                      </p:cBhvr>
                                      <p:tavLst>
                                        <p:tav tm="0">
                                          <p:val>
                                            <p:fltVal val="0"/>
                                          </p:val>
                                        </p:tav>
                                        <p:tav tm="100000">
                                          <p:val>
                                            <p:strVal val="#ppt_h"/>
                                          </p:val>
                                        </p:tav>
                                      </p:tavLst>
                                    </p:anim>
                                    <p:animEffect transition="in" filter="fade">
                                      <p:cBhvr>
                                        <p:cTn id="132" dur="500"/>
                                        <p:tgtEl>
                                          <p:spTgt spid="52"/>
                                        </p:tgtEl>
                                      </p:cBhvr>
                                    </p:animEffect>
                                    <p:anim calcmode="lin" valueType="num">
                                      <p:cBhvr>
                                        <p:cTn id="133" dur="500" fill="hold"/>
                                        <p:tgtEl>
                                          <p:spTgt spid="52"/>
                                        </p:tgtEl>
                                        <p:attrNameLst>
                                          <p:attrName>ppt_x</p:attrName>
                                        </p:attrNameLst>
                                      </p:cBhvr>
                                      <p:tavLst>
                                        <p:tav tm="0">
                                          <p:val>
                                            <p:fltVal val="0.5"/>
                                          </p:val>
                                        </p:tav>
                                        <p:tav tm="100000">
                                          <p:val>
                                            <p:strVal val="#ppt_x"/>
                                          </p:val>
                                        </p:tav>
                                      </p:tavLst>
                                    </p:anim>
                                    <p:anim calcmode="lin" valueType="num">
                                      <p:cBhvr>
                                        <p:cTn id="134" dur="500" fill="hold"/>
                                        <p:tgtEl>
                                          <p:spTgt spid="52"/>
                                        </p:tgtEl>
                                        <p:attrNameLst>
                                          <p:attrName>ppt_y</p:attrName>
                                        </p:attrNameLst>
                                      </p:cBhvr>
                                      <p:tavLst>
                                        <p:tav tm="0">
                                          <p:val>
                                            <p:fltVal val="0.5"/>
                                          </p:val>
                                        </p:tav>
                                        <p:tav tm="100000">
                                          <p:val>
                                            <p:strVal val="#ppt_y"/>
                                          </p:val>
                                        </p:tav>
                                      </p:tavLst>
                                    </p:anim>
                                  </p:childTnLst>
                                </p:cTn>
                              </p:par>
                              <p:par>
                                <p:cTn id="135" presetID="53" presetClass="entr" presetSubtype="528" fill="hold" grpId="0" nodeType="withEffect">
                                  <p:stCondLst>
                                    <p:cond delay="250"/>
                                  </p:stCondLst>
                                  <p:childTnLst>
                                    <p:set>
                                      <p:cBhvr>
                                        <p:cTn id="136" dur="1" fill="hold">
                                          <p:stCondLst>
                                            <p:cond delay="0"/>
                                          </p:stCondLst>
                                        </p:cTn>
                                        <p:tgtEl>
                                          <p:spTgt spid="57"/>
                                        </p:tgtEl>
                                        <p:attrNameLst>
                                          <p:attrName>style.visibility</p:attrName>
                                        </p:attrNameLst>
                                      </p:cBhvr>
                                      <p:to>
                                        <p:strVal val="visible"/>
                                      </p:to>
                                    </p:set>
                                    <p:anim calcmode="lin" valueType="num">
                                      <p:cBhvr>
                                        <p:cTn id="137" dur="500" fill="hold"/>
                                        <p:tgtEl>
                                          <p:spTgt spid="57"/>
                                        </p:tgtEl>
                                        <p:attrNameLst>
                                          <p:attrName>ppt_w</p:attrName>
                                        </p:attrNameLst>
                                      </p:cBhvr>
                                      <p:tavLst>
                                        <p:tav tm="0">
                                          <p:val>
                                            <p:fltVal val="0"/>
                                          </p:val>
                                        </p:tav>
                                        <p:tav tm="100000">
                                          <p:val>
                                            <p:strVal val="#ppt_w"/>
                                          </p:val>
                                        </p:tav>
                                      </p:tavLst>
                                    </p:anim>
                                    <p:anim calcmode="lin" valueType="num">
                                      <p:cBhvr>
                                        <p:cTn id="138" dur="500" fill="hold"/>
                                        <p:tgtEl>
                                          <p:spTgt spid="57"/>
                                        </p:tgtEl>
                                        <p:attrNameLst>
                                          <p:attrName>ppt_h</p:attrName>
                                        </p:attrNameLst>
                                      </p:cBhvr>
                                      <p:tavLst>
                                        <p:tav tm="0">
                                          <p:val>
                                            <p:fltVal val="0"/>
                                          </p:val>
                                        </p:tav>
                                        <p:tav tm="100000">
                                          <p:val>
                                            <p:strVal val="#ppt_h"/>
                                          </p:val>
                                        </p:tav>
                                      </p:tavLst>
                                    </p:anim>
                                    <p:animEffect transition="in" filter="fade">
                                      <p:cBhvr>
                                        <p:cTn id="139" dur="500"/>
                                        <p:tgtEl>
                                          <p:spTgt spid="57"/>
                                        </p:tgtEl>
                                      </p:cBhvr>
                                    </p:animEffect>
                                    <p:anim calcmode="lin" valueType="num">
                                      <p:cBhvr>
                                        <p:cTn id="140" dur="500" fill="hold"/>
                                        <p:tgtEl>
                                          <p:spTgt spid="57"/>
                                        </p:tgtEl>
                                        <p:attrNameLst>
                                          <p:attrName>ppt_x</p:attrName>
                                        </p:attrNameLst>
                                      </p:cBhvr>
                                      <p:tavLst>
                                        <p:tav tm="0">
                                          <p:val>
                                            <p:fltVal val="0.5"/>
                                          </p:val>
                                        </p:tav>
                                        <p:tav tm="100000">
                                          <p:val>
                                            <p:strVal val="#ppt_x"/>
                                          </p:val>
                                        </p:tav>
                                      </p:tavLst>
                                    </p:anim>
                                    <p:anim calcmode="lin" valueType="num">
                                      <p:cBhvr>
                                        <p:cTn id="141" dur="500" fill="hold"/>
                                        <p:tgtEl>
                                          <p:spTgt spid="57"/>
                                        </p:tgtEl>
                                        <p:attrNameLst>
                                          <p:attrName>ppt_y</p:attrName>
                                        </p:attrNameLst>
                                      </p:cBhvr>
                                      <p:tavLst>
                                        <p:tav tm="0">
                                          <p:val>
                                            <p:fltVal val="0.5"/>
                                          </p:val>
                                        </p:tav>
                                        <p:tav tm="100000">
                                          <p:val>
                                            <p:strVal val="#ppt_y"/>
                                          </p:val>
                                        </p:tav>
                                      </p:tavLst>
                                    </p:anim>
                                  </p:childTnLst>
                                </p:cTn>
                              </p:par>
                              <p:par>
                                <p:cTn id="142" presetID="53" presetClass="entr" presetSubtype="528" fill="hold" grpId="0" nodeType="withEffect">
                                  <p:stCondLst>
                                    <p:cond delay="500"/>
                                  </p:stCondLst>
                                  <p:childTnLst>
                                    <p:set>
                                      <p:cBhvr>
                                        <p:cTn id="143" dur="1" fill="hold">
                                          <p:stCondLst>
                                            <p:cond delay="0"/>
                                          </p:stCondLst>
                                        </p:cTn>
                                        <p:tgtEl>
                                          <p:spTgt spid="51"/>
                                        </p:tgtEl>
                                        <p:attrNameLst>
                                          <p:attrName>style.visibility</p:attrName>
                                        </p:attrNameLst>
                                      </p:cBhvr>
                                      <p:to>
                                        <p:strVal val="visible"/>
                                      </p:to>
                                    </p:set>
                                    <p:anim calcmode="lin" valueType="num">
                                      <p:cBhvr>
                                        <p:cTn id="144" dur="500" fill="hold"/>
                                        <p:tgtEl>
                                          <p:spTgt spid="51"/>
                                        </p:tgtEl>
                                        <p:attrNameLst>
                                          <p:attrName>ppt_w</p:attrName>
                                        </p:attrNameLst>
                                      </p:cBhvr>
                                      <p:tavLst>
                                        <p:tav tm="0">
                                          <p:val>
                                            <p:fltVal val="0"/>
                                          </p:val>
                                        </p:tav>
                                        <p:tav tm="100000">
                                          <p:val>
                                            <p:strVal val="#ppt_w"/>
                                          </p:val>
                                        </p:tav>
                                      </p:tavLst>
                                    </p:anim>
                                    <p:anim calcmode="lin" valueType="num">
                                      <p:cBhvr>
                                        <p:cTn id="145" dur="500" fill="hold"/>
                                        <p:tgtEl>
                                          <p:spTgt spid="51"/>
                                        </p:tgtEl>
                                        <p:attrNameLst>
                                          <p:attrName>ppt_h</p:attrName>
                                        </p:attrNameLst>
                                      </p:cBhvr>
                                      <p:tavLst>
                                        <p:tav tm="0">
                                          <p:val>
                                            <p:fltVal val="0"/>
                                          </p:val>
                                        </p:tav>
                                        <p:tav tm="100000">
                                          <p:val>
                                            <p:strVal val="#ppt_h"/>
                                          </p:val>
                                        </p:tav>
                                      </p:tavLst>
                                    </p:anim>
                                    <p:animEffect transition="in" filter="fade">
                                      <p:cBhvr>
                                        <p:cTn id="146" dur="500"/>
                                        <p:tgtEl>
                                          <p:spTgt spid="51"/>
                                        </p:tgtEl>
                                      </p:cBhvr>
                                    </p:animEffect>
                                    <p:anim calcmode="lin" valueType="num">
                                      <p:cBhvr>
                                        <p:cTn id="147" dur="500" fill="hold"/>
                                        <p:tgtEl>
                                          <p:spTgt spid="51"/>
                                        </p:tgtEl>
                                        <p:attrNameLst>
                                          <p:attrName>ppt_x</p:attrName>
                                        </p:attrNameLst>
                                      </p:cBhvr>
                                      <p:tavLst>
                                        <p:tav tm="0">
                                          <p:val>
                                            <p:fltVal val="0.5"/>
                                          </p:val>
                                        </p:tav>
                                        <p:tav tm="100000">
                                          <p:val>
                                            <p:strVal val="#ppt_x"/>
                                          </p:val>
                                        </p:tav>
                                      </p:tavLst>
                                    </p:anim>
                                    <p:anim calcmode="lin" valueType="num">
                                      <p:cBhvr>
                                        <p:cTn id="148" dur="500" fill="hold"/>
                                        <p:tgtEl>
                                          <p:spTgt spid="51"/>
                                        </p:tgtEl>
                                        <p:attrNameLst>
                                          <p:attrName>ppt_y</p:attrName>
                                        </p:attrNameLst>
                                      </p:cBhvr>
                                      <p:tavLst>
                                        <p:tav tm="0">
                                          <p:val>
                                            <p:fltVal val="0.5"/>
                                          </p:val>
                                        </p:tav>
                                        <p:tav tm="100000">
                                          <p:val>
                                            <p:strVal val="#ppt_y"/>
                                          </p:val>
                                        </p:tav>
                                      </p:tavLst>
                                    </p:anim>
                                  </p:childTnLst>
                                </p:cTn>
                              </p:par>
                              <p:par>
                                <p:cTn id="149" presetID="53" presetClass="entr" presetSubtype="528" fill="hold" grpId="0" nodeType="withEffect">
                                  <p:stCondLst>
                                    <p:cond delay="750"/>
                                  </p:stCondLst>
                                  <p:childTnLst>
                                    <p:set>
                                      <p:cBhvr>
                                        <p:cTn id="150" dur="1" fill="hold">
                                          <p:stCondLst>
                                            <p:cond delay="0"/>
                                          </p:stCondLst>
                                        </p:cTn>
                                        <p:tgtEl>
                                          <p:spTgt spid="49"/>
                                        </p:tgtEl>
                                        <p:attrNameLst>
                                          <p:attrName>style.visibility</p:attrName>
                                        </p:attrNameLst>
                                      </p:cBhvr>
                                      <p:to>
                                        <p:strVal val="visible"/>
                                      </p:to>
                                    </p:set>
                                    <p:anim calcmode="lin" valueType="num">
                                      <p:cBhvr>
                                        <p:cTn id="151" dur="500" fill="hold"/>
                                        <p:tgtEl>
                                          <p:spTgt spid="49"/>
                                        </p:tgtEl>
                                        <p:attrNameLst>
                                          <p:attrName>ppt_w</p:attrName>
                                        </p:attrNameLst>
                                      </p:cBhvr>
                                      <p:tavLst>
                                        <p:tav tm="0">
                                          <p:val>
                                            <p:fltVal val="0"/>
                                          </p:val>
                                        </p:tav>
                                        <p:tav tm="100000">
                                          <p:val>
                                            <p:strVal val="#ppt_w"/>
                                          </p:val>
                                        </p:tav>
                                      </p:tavLst>
                                    </p:anim>
                                    <p:anim calcmode="lin" valueType="num">
                                      <p:cBhvr>
                                        <p:cTn id="152" dur="500" fill="hold"/>
                                        <p:tgtEl>
                                          <p:spTgt spid="49"/>
                                        </p:tgtEl>
                                        <p:attrNameLst>
                                          <p:attrName>ppt_h</p:attrName>
                                        </p:attrNameLst>
                                      </p:cBhvr>
                                      <p:tavLst>
                                        <p:tav tm="0">
                                          <p:val>
                                            <p:fltVal val="0"/>
                                          </p:val>
                                        </p:tav>
                                        <p:tav tm="100000">
                                          <p:val>
                                            <p:strVal val="#ppt_h"/>
                                          </p:val>
                                        </p:tav>
                                      </p:tavLst>
                                    </p:anim>
                                    <p:animEffect transition="in" filter="fade">
                                      <p:cBhvr>
                                        <p:cTn id="153" dur="500"/>
                                        <p:tgtEl>
                                          <p:spTgt spid="49"/>
                                        </p:tgtEl>
                                      </p:cBhvr>
                                    </p:animEffect>
                                    <p:anim calcmode="lin" valueType="num">
                                      <p:cBhvr>
                                        <p:cTn id="154" dur="500" fill="hold"/>
                                        <p:tgtEl>
                                          <p:spTgt spid="49"/>
                                        </p:tgtEl>
                                        <p:attrNameLst>
                                          <p:attrName>ppt_x</p:attrName>
                                        </p:attrNameLst>
                                      </p:cBhvr>
                                      <p:tavLst>
                                        <p:tav tm="0">
                                          <p:val>
                                            <p:fltVal val="0.5"/>
                                          </p:val>
                                        </p:tav>
                                        <p:tav tm="100000">
                                          <p:val>
                                            <p:strVal val="#ppt_x"/>
                                          </p:val>
                                        </p:tav>
                                      </p:tavLst>
                                    </p:anim>
                                    <p:anim calcmode="lin" valueType="num">
                                      <p:cBhvr>
                                        <p:cTn id="155" dur="500" fill="hold"/>
                                        <p:tgtEl>
                                          <p:spTgt spid="4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9" grpId="0" animBg="1"/>
      <p:bldP spid="40" grpId="0" animBg="1"/>
      <p:bldP spid="41" grpId="0" animBg="1"/>
      <p:bldP spid="42" grpId="0" build="allAtOnce"/>
      <p:bldP spid="44" grpId="0"/>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269</TotalTime>
  <Words>628</Words>
  <Application>Microsoft Office PowerPoint</Application>
  <PresentationFormat>عرض على الشاشة (16:9)</PresentationFormat>
  <Paragraphs>100</Paragraphs>
  <Slides>13</Slides>
  <Notes>12</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13</vt:i4>
      </vt:variant>
    </vt:vector>
  </HeadingPairs>
  <TitlesOfParts>
    <vt:vector size="20" baseType="lpstr">
      <vt:lpstr>Arial Unicode MS</vt:lpstr>
      <vt:lpstr>等线</vt:lpstr>
      <vt:lpstr>Arial</vt:lpstr>
      <vt:lpstr>Calibri</vt:lpstr>
      <vt:lpstr>Calibri Light</vt:lpstr>
      <vt:lpstr>Wingdings</vt:lpstr>
      <vt:lpstr>Office 主题</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kk</dc:creator>
  <cp:lastModifiedBy>khloud fahad</cp:lastModifiedBy>
  <cp:revision>27</cp:revision>
  <dcterms:created xsi:type="dcterms:W3CDTF">2016-08-01T12:15:50Z</dcterms:created>
  <dcterms:modified xsi:type="dcterms:W3CDTF">2020-05-22T12:16:41Z</dcterms:modified>
</cp:coreProperties>
</file>