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5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Raleway"/>
      <p:regular r:id="rId20"/>
      <p:bold r:id="rId21"/>
      <p:italic r:id="rId22"/>
      <p:boldItalic r:id="rId23"/>
    </p:embeddedFont>
    <p:embeddedFont>
      <p:font typeface="Roboto"/>
      <p:regular r:id="rId24"/>
      <p:bold r:id="rId25"/>
      <p:italic r:id="rId26"/>
      <p:boldItalic r:id="rId27"/>
    </p:embeddedFont>
    <p:embeddedFont>
      <p:font typeface="Abril Fatface"/>
      <p:regular r:id="rId28"/>
    </p:embeddedFont>
    <p:embeddedFont>
      <p:font typeface="Comfortaa"/>
      <p:regular r:id="rId29"/>
      <p:bold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DFB4A8F-04B2-4D91-AB47-CEF78D0297A4}">
  <a:tblStyle styleId="{4DFB4A8F-04B2-4D91-AB47-CEF78D0297A4}" styleName="Table_0">
    <a:wholeTbl>
      <a:tcTxStyle>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Raleway-regular.fntdata"/><Relationship Id="rId22" Type="http://schemas.openxmlformats.org/officeDocument/2006/relationships/font" Target="fonts/Raleway-italic.fntdata"/><Relationship Id="rId21" Type="http://schemas.openxmlformats.org/officeDocument/2006/relationships/font" Target="fonts/Raleway-bold.fntdata"/><Relationship Id="rId24" Type="http://schemas.openxmlformats.org/officeDocument/2006/relationships/font" Target="fonts/Roboto-regular.fntdata"/><Relationship Id="rId23" Type="http://schemas.openxmlformats.org/officeDocument/2006/relationships/font" Target="fonts/Raleway-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italic.fntdata"/><Relationship Id="rId25" Type="http://schemas.openxmlformats.org/officeDocument/2006/relationships/font" Target="fonts/Roboto-bold.fntdata"/><Relationship Id="rId28" Type="http://schemas.openxmlformats.org/officeDocument/2006/relationships/font" Target="fonts/AbrilFatface-regular.fntdata"/><Relationship Id="rId27"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omfortaa-regular.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Comfortaa-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35f391192_0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35f391192_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5f391192_04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5f391192_0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5f391192_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5f391192_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968e0f969d_0_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968e0f969d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5ed75ccf_0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5ed75ccf_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968e0f969d_0_4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968e0f969d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968e0f969d_0_6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968e0f969d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35ed75ccf_0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35ed75ccf_0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968e0f969d_0_8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968e0f969d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5ed75ccf_07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5ed75ccf_0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5ed75ccf_0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5ed75ccf_0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p:nvPr/>
        </p:nvSpPr>
        <p:spPr>
          <a:xfrm>
            <a:off x="0" y="0"/>
            <a:ext cx="7680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3679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000000"/>
            </a:solidFill>
            <a:prstDash val="solid"/>
            <a:miter lim="8000"/>
            <a:headEnd len="med" w="med" type="none"/>
            <a:tailEnd len="med" w="med" type="none"/>
          </a:ln>
        </p:spPr>
      </p:sp>
      <p:sp>
        <p:nvSpPr>
          <p:cNvPr id="12" name="Google Shape;12;p2"/>
          <p:cNvSpPr txBox="1"/>
          <p:nvPr>
            <p:ph type="ctrTitle"/>
          </p:nvPr>
        </p:nvSpPr>
        <p:spPr>
          <a:xfrm>
            <a:off x="1339025" y="848825"/>
            <a:ext cx="5838600" cy="1159800"/>
          </a:xfrm>
          <a:prstGeom prst="rect">
            <a:avLst/>
          </a:prstGeom>
        </p:spPr>
        <p:txBody>
          <a:bodyPr anchorCtr="0" anchor="t" bIns="91425" lIns="91425" spcFirstLastPara="1" rIns="91425" wrap="square" tIns="91425">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p3"/>
          <p:cNvSpPr/>
          <p:nvPr/>
        </p:nvSpPr>
        <p:spPr>
          <a:xfrm>
            <a:off x="0" y="0"/>
            <a:ext cx="2523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
          <p:cNvSpPr/>
          <p:nvPr/>
        </p:nvSpPr>
        <p:spPr>
          <a:xfrm>
            <a:off x="3679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000000"/>
            </a:solidFill>
            <a:prstDash val="solid"/>
            <a:miter lim="8000"/>
            <a:headEnd len="med" w="med" type="none"/>
            <a:tailEnd len="med" w="med" type="none"/>
          </a:ln>
        </p:spPr>
      </p:sp>
      <p:sp>
        <p:nvSpPr>
          <p:cNvPr id="16" name="Google Shape;16;p3"/>
          <p:cNvSpPr txBox="1"/>
          <p:nvPr>
            <p:ph type="ctrTitle"/>
          </p:nvPr>
        </p:nvSpPr>
        <p:spPr>
          <a:xfrm>
            <a:off x="1351100" y="771900"/>
            <a:ext cx="5832600" cy="1159800"/>
          </a:xfrm>
          <a:prstGeom prst="rect">
            <a:avLst/>
          </a:prstGeom>
        </p:spPr>
        <p:txBody>
          <a:bodyPr anchorCtr="0" anchor="t" bIns="91425" lIns="91425" spcFirstLastPara="1" rIns="91425" wrap="square" tIns="91425">
            <a:noAutofit/>
          </a:bodyPr>
          <a:lstStyle>
            <a:lvl1pPr lvl="0" rtl="0">
              <a:spcBef>
                <a:spcPts val="0"/>
              </a:spcBef>
              <a:spcAft>
                <a:spcPts val="0"/>
              </a:spcAft>
              <a:buSzPts val="5200"/>
              <a:buNone/>
              <a:defRPr sz="5200"/>
            </a:lvl1pPr>
            <a:lvl2pPr lvl="1" rtl="0">
              <a:spcBef>
                <a:spcPts val="0"/>
              </a:spcBef>
              <a:spcAft>
                <a:spcPts val="0"/>
              </a:spcAft>
              <a:buSzPts val="5200"/>
              <a:buNone/>
              <a:defRPr sz="5200"/>
            </a:lvl2pPr>
            <a:lvl3pPr lvl="2" rtl="0">
              <a:spcBef>
                <a:spcPts val="0"/>
              </a:spcBef>
              <a:spcAft>
                <a:spcPts val="0"/>
              </a:spcAft>
              <a:buSzPts val="5200"/>
              <a:buNone/>
              <a:defRPr sz="5200"/>
            </a:lvl3pPr>
            <a:lvl4pPr lvl="3" rtl="0">
              <a:spcBef>
                <a:spcPts val="0"/>
              </a:spcBef>
              <a:spcAft>
                <a:spcPts val="0"/>
              </a:spcAft>
              <a:buSzPts val="5200"/>
              <a:buNone/>
              <a:defRPr sz="5200"/>
            </a:lvl4pPr>
            <a:lvl5pPr lvl="4" rtl="0">
              <a:spcBef>
                <a:spcPts val="0"/>
              </a:spcBef>
              <a:spcAft>
                <a:spcPts val="0"/>
              </a:spcAft>
              <a:buSzPts val="5200"/>
              <a:buNone/>
              <a:defRPr sz="5200"/>
            </a:lvl5pPr>
            <a:lvl6pPr lvl="5" rtl="0">
              <a:spcBef>
                <a:spcPts val="0"/>
              </a:spcBef>
              <a:spcAft>
                <a:spcPts val="0"/>
              </a:spcAft>
              <a:buSzPts val="5200"/>
              <a:buNone/>
              <a:defRPr sz="5200"/>
            </a:lvl6pPr>
            <a:lvl7pPr lvl="6" rtl="0">
              <a:spcBef>
                <a:spcPts val="0"/>
              </a:spcBef>
              <a:spcAft>
                <a:spcPts val="0"/>
              </a:spcAft>
              <a:buSzPts val="5200"/>
              <a:buNone/>
              <a:defRPr sz="5200"/>
            </a:lvl7pPr>
            <a:lvl8pPr lvl="7" rtl="0">
              <a:spcBef>
                <a:spcPts val="0"/>
              </a:spcBef>
              <a:spcAft>
                <a:spcPts val="0"/>
              </a:spcAft>
              <a:buSzPts val="5200"/>
              <a:buNone/>
              <a:defRPr sz="5200"/>
            </a:lvl8pPr>
            <a:lvl9pPr lvl="8" rtl="0">
              <a:spcBef>
                <a:spcPts val="0"/>
              </a:spcBef>
              <a:spcAft>
                <a:spcPts val="0"/>
              </a:spcAft>
              <a:buSzPts val="5200"/>
              <a:buNone/>
              <a:defRPr sz="5200"/>
            </a:lvl9pPr>
          </a:lstStyle>
          <a:p/>
        </p:txBody>
      </p:sp>
      <p:sp>
        <p:nvSpPr>
          <p:cNvPr id="17" name="Google Shape;17;p3"/>
          <p:cNvSpPr txBox="1"/>
          <p:nvPr>
            <p:ph idx="1" type="subTitle"/>
          </p:nvPr>
        </p:nvSpPr>
        <p:spPr>
          <a:xfrm>
            <a:off x="1351100" y="2485801"/>
            <a:ext cx="5832600" cy="7848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FFFFFF"/>
              </a:buClr>
              <a:buSzPts val="1800"/>
              <a:buNone/>
              <a:defRPr sz="1800">
                <a:solidFill>
                  <a:srgbClr val="FFFFFF"/>
                </a:solidFill>
                <a:highlight>
                  <a:srgbClr val="000000"/>
                </a:highlight>
              </a:defRPr>
            </a:lvl1pPr>
            <a:lvl2pPr lvl="1" rtl="0">
              <a:spcBef>
                <a:spcPts val="0"/>
              </a:spcBef>
              <a:spcAft>
                <a:spcPts val="0"/>
              </a:spcAft>
              <a:buClr>
                <a:srgbClr val="FFFFFF"/>
              </a:buClr>
              <a:buSzPts val="1800"/>
              <a:buNone/>
              <a:defRPr sz="1800">
                <a:solidFill>
                  <a:srgbClr val="FFFFFF"/>
                </a:solidFill>
                <a:highlight>
                  <a:srgbClr val="000000"/>
                </a:highlight>
              </a:defRPr>
            </a:lvl2pPr>
            <a:lvl3pPr lvl="2" rtl="0">
              <a:spcBef>
                <a:spcPts val="0"/>
              </a:spcBef>
              <a:spcAft>
                <a:spcPts val="0"/>
              </a:spcAft>
              <a:buClr>
                <a:srgbClr val="FFFFFF"/>
              </a:buClr>
              <a:buSzPts val="1800"/>
              <a:buNone/>
              <a:defRPr sz="1800">
                <a:solidFill>
                  <a:srgbClr val="FFFFFF"/>
                </a:solidFill>
                <a:highlight>
                  <a:srgbClr val="000000"/>
                </a:highlight>
              </a:defRPr>
            </a:lvl3pPr>
            <a:lvl4pPr lvl="3" rtl="0">
              <a:spcBef>
                <a:spcPts val="0"/>
              </a:spcBef>
              <a:spcAft>
                <a:spcPts val="0"/>
              </a:spcAft>
              <a:buClr>
                <a:srgbClr val="FFFFFF"/>
              </a:buClr>
              <a:buSzPts val="1800"/>
              <a:buNone/>
              <a:defRPr sz="1800">
                <a:solidFill>
                  <a:srgbClr val="FFFFFF"/>
                </a:solidFill>
                <a:highlight>
                  <a:srgbClr val="000000"/>
                </a:highlight>
              </a:defRPr>
            </a:lvl4pPr>
            <a:lvl5pPr lvl="4" rtl="0">
              <a:spcBef>
                <a:spcPts val="0"/>
              </a:spcBef>
              <a:spcAft>
                <a:spcPts val="0"/>
              </a:spcAft>
              <a:buClr>
                <a:srgbClr val="FFFFFF"/>
              </a:buClr>
              <a:buSzPts val="1800"/>
              <a:buNone/>
              <a:defRPr sz="1800">
                <a:solidFill>
                  <a:srgbClr val="FFFFFF"/>
                </a:solidFill>
                <a:highlight>
                  <a:srgbClr val="000000"/>
                </a:highlight>
              </a:defRPr>
            </a:lvl5pPr>
            <a:lvl6pPr lvl="5" rtl="0">
              <a:spcBef>
                <a:spcPts val="0"/>
              </a:spcBef>
              <a:spcAft>
                <a:spcPts val="0"/>
              </a:spcAft>
              <a:buClr>
                <a:srgbClr val="FFFFFF"/>
              </a:buClr>
              <a:buSzPts val="1800"/>
              <a:buNone/>
              <a:defRPr sz="1800">
                <a:solidFill>
                  <a:srgbClr val="FFFFFF"/>
                </a:solidFill>
                <a:highlight>
                  <a:srgbClr val="000000"/>
                </a:highlight>
              </a:defRPr>
            </a:lvl6pPr>
            <a:lvl7pPr lvl="6" rtl="0">
              <a:spcBef>
                <a:spcPts val="0"/>
              </a:spcBef>
              <a:spcAft>
                <a:spcPts val="0"/>
              </a:spcAft>
              <a:buClr>
                <a:srgbClr val="FFFFFF"/>
              </a:buClr>
              <a:buSzPts val="1800"/>
              <a:buNone/>
              <a:defRPr sz="1800">
                <a:solidFill>
                  <a:srgbClr val="FFFFFF"/>
                </a:solidFill>
                <a:highlight>
                  <a:srgbClr val="000000"/>
                </a:highlight>
              </a:defRPr>
            </a:lvl7pPr>
            <a:lvl8pPr lvl="7" rtl="0">
              <a:spcBef>
                <a:spcPts val="0"/>
              </a:spcBef>
              <a:spcAft>
                <a:spcPts val="0"/>
              </a:spcAft>
              <a:buClr>
                <a:srgbClr val="FFFFFF"/>
              </a:buClr>
              <a:buSzPts val="1800"/>
              <a:buNone/>
              <a:defRPr sz="1800">
                <a:solidFill>
                  <a:srgbClr val="FFFFFF"/>
                </a:solidFill>
                <a:highlight>
                  <a:srgbClr val="000000"/>
                </a:highlight>
              </a:defRPr>
            </a:lvl8pPr>
            <a:lvl9pPr lvl="8" rtl="0">
              <a:spcBef>
                <a:spcPts val="0"/>
              </a:spcBef>
              <a:spcAft>
                <a:spcPts val="0"/>
              </a:spcAft>
              <a:buClr>
                <a:srgbClr val="FFFFFF"/>
              </a:buClr>
              <a:buSzPts val="1800"/>
              <a:buNone/>
              <a:defRPr sz="1800">
                <a:solidFill>
                  <a:srgbClr val="FFFFFF"/>
                </a:solidFill>
                <a:highlight>
                  <a:srgbClr val="000000"/>
                </a:highlight>
              </a:defRPr>
            </a:lvl9pPr>
          </a:lstStyle>
          <a:p/>
        </p:txBody>
      </p:sp>
      <p:sp>
        <p:nvSpPr>
          <p:cNvPr id="18" name="Google Shape;18;p3"/>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19" name="Shape 19"/>
        <p:cNvGrpSpPr/>
        <p:nvPr/>
      </p:nvGrpSpPr>
      <p:grpSpPr>
        <a:xfrm>
          <a:off x="0" y="0"/>
          <a:ext cx="0" cy="0"/>
          <a:chOff x="0" y="0"/>
          <a:chExt cx="0" cy="0"/>
        </a:xfrm>
      </p:grpSpPr>
      <p:sp>
        <p:nvSpPr>
          <p:cNvPr id="20" name="Google Shape;20;p4"/>
          <p:cNvSpPr/>
          <p:nvPr/>
        </p:nvSpPr>
        <p:spPr>
          <a:xfrm>
            <a:off x="0" y="0"/>
            <a:ext cx="7680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3679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000000"/>
            </a:solidFill>
            <a:prstDash val="solid"/>
            <a:miter lim="8000"/>
            <a:headEnd len="med" w="med" type="none"/>
            <a:tailEnd len="med" w="med" type="none"/>
          </a:ln>
        </p:spPr>
      </p:sp>
      <p:sp>
        <p:nvSpPr>
          <p:cNvPr id="22" name="Google Shape;22;p4"/>
          <p:cNvSpPr txBox="1"/>
          <p:nvPr>
            <p:ph idx="1" type="body"/>
          </p:nvPr>
        </p:nvSpPr>
        <p:spPr>
          <a:xfrm>
            <a:off x="1910425" y="1051950"/>
            <a:ext cx="5321400" cy="819900"/>
          </a:xfrm>
          <a:prstGeom prst="rect">
            <a:avLst/>
          </a:prstGeom>
        </p:spPr>
        <p:txBody>
          <a:bodyPr anchorCtr="0" anchor="t" bIns="91425" lIns="91425" spcFirstLastPara="1" rIns="91425" wrap="square" tIns="91425">
            <a:noAutofit/>
          </a:bodyPr>
          <a:lstStyle>
            <a:lvl1pPr indent="-444500" lvl="0" marL="457200" rtl="0">
              <a:spcBef>
                <a:spcPts val="600"/>
              </a:spcBef>
              <a:spcAft>
                <a:spcPts val="0"/>
              </a:spcAft>
              <a:buSzPts val="3400"/>
              <a:buFont typeface="Abril Fatface"/>
              <a:buChar char="▫"/>
              <a:defRPr sz="3400">
                <a:latin typeface="Abril Fatface"/>
                <a:ea typeface="Abril Fatface"/>
                <a:cs typeface="Abril Fatface"/>
                <a:sym typeface="Abril Fatface"/>
              </a:defRPr>
            </a:lvl1pPr>
            <a:lvl2pPr indent="-444500" lvl="1" marL="914400" rtl="0">
              <a:spcBef>
                <a:spcPts val="0"/>
              </a:spcBef>
              <a:spcAft>
                <a:spcPts val="0"/>
              </a:spcAft>
              <a:buSzPts val="3400"/>
              <a:buFont typeface="Abril Fatface"/>
              <a:buChar char="◦"/>
              <a:defRPr sz="3400">
                <a:latin typeface="Abril Fatface"/>
                <a:ea typeface="Abril Fatface"/>
                <a:cs typeface="Abril Fatface"/>
                <a:sym typeface="Abril Fatface"/>
              </a:defRPr>
            </a:lvl2pPr>
            <a:lvl3pPr indent="-444500" lvl="2" marL="1371600" rtl="0">
              <a:spcBef>
                <a:spcPts val="0"/>
              </a:spcBef>
              <a:spcAft>
                <a:spcPts val="0"/>
              </a:spcAft>
              <a:buSzPts val="3400"/>
              <a:buFont typeface="Abril Fatface"/>
              <a:buChar char="■"/>
              <a:defRPr sz="3400">
                <a:latin typeface="Abril Fatface"/>
                <a:ea typeface="Abril Fatface"/>
                <a:cs typeface="Abril Fatface"/>
                <a:sym typeface="Abril Fatface"/>
              </a:defRPr>
            </a:lvl3pPr>
            <a:lvl4pPr indent="-444500" lvl="3" marL="1828800" rtl="0">
              <a:spcBef>
                <a:spcPts val="0"/>
              </a:spcBef>
              <a:spcAft>
                <a:spcPts val="0"/>
              </a:spcAft>
              <a:buSzPts val="3400"/>
              <a:buFont typeface="Abril Fatface"/>
              <a:buChar char="●"/>
              <a:defRPr sz="3400">
                <a:latin typeface="Abril Fatface"/>
                <a:ea typeface="Abril Fatface"/>
                <a:cs typeface="Abril Fatface"/>
                <a:sym typeface="Abril Fatface"/>
              </a:defRPr>
            </a:lvl4pPr>
            <a:lvl5pPr indent="-444500" lvl="4" marL="2286000" rtl="0">
              <a:spcBef>
                <a:spcPts val="0"/>
              </a:spcBef>
              <a:spcAft>
                <a:spcPts val="0"/>
              </a:spcAft>
              <a:buSzPts val="3400"/>
              <a:buFont typeface="Abril Fatface"/>
              <a:buChar char="○"/>
              <a:defRPr sz="3400">
                <a:latin typeface="Abril Fatface"/>
                <a:ea typeface="Abril Fatface"/>
                <a:cs typeface="Abril Fatface"/>
                <a:sym typeface="Abril Fatface"/>
              </a:defRPr>
            </a:lvl5pPr>
            <a:lvl6pPr indent="-444500" lvl="5" marL="2743200" rtl="0">
              <a:spcBef>
                <a:spcPts val="0"/>
              </a:spcBef>
              <a:spcAft>
                <a:spcPts val="0"/>
              </a:spcAft>
              <a:buSzPts val="3400"/>
              <a:buFont typeface="Abril Fatface"/>
              <a:buChar char="■"/>
              <a:defRPr sz="3400">
                <a:latin typeface="Abril Fatface"/>
                <a:ea typeface="Abril Fatface"/>
                <a:cs typeface="Abril Fatface"/>
                <a:sym typeface="Abril Fatface"/>
              </a:defRPr>
            </a:lvl6pPr>
            <a:lvl7pPr indent="-444500" lvl="6" marL="3200400" rtl="0">
              <a:spcBef>
                <a:spcPts val="0"/>
              </a:spcBef>
              <a:spcAft>
                <a:spcPts val="0"/>
              </a:spcAft>
              <a:buSzPts val="3400"/>
              <a:buFont typeface="Abril Fatface"/>
              <a:buChar char="●"/>
              <a:defRPr sz="3400">
                <a:latin typeface="Abril Fatface"/>
                <a:ea typeface="Abril Fatface"/>
                <a:cs typeface="Abril Fatface"/>
                <a:sym typeface="Abril Fatface"/>
              </a:defRPr>
            </a:lvl7pPr>
            <a:lvl8pPr indent="-444500" lvl="7" marL="3657600" rtl="0">
              <a:spcBef>
                <a:spcPts val="0"/>
              </a:spcBef>
              <a:spcAft>
                <a:spcPts val="0"/>
              </a:spcAft>
              <a:buSzPts val="3400"/>
              <a:buFont typeface="Abril Fatface"/>
              <a:buChar char="○"/>
              <a:defRPr sz="3400">
                <a:latin typeface="Abril Fatface"/>
                <a:ea typeface="Abril Fatface"/>
                <a:cs typeface="Abril Fatface"/>
                <a:sym typeface="Abril Fatface"/>
              </a:defRPr>
            </a:lvl8pPr>
            <a:lvl9pPr indent="-444500" lvl="8" marL="4114800">
              <a:spcBef>
                <a:spcPts val="0"/>
              </a:spcBef>
              <a:spcAft>
                <a:spcPts val="0"/>
              </a:spcAft>
              <a:buSzPts val="3400"/>
              <a:buFont typeface="Abril Fatface"/>
              <a:buChar char="■"/>
              <a:defRPr sz="3400">
                <a:latin typeface="Abril Fatface"/>
                <a:ea typeface="Abril Fatface"/>
                <a:cs typeface="Abril Fatface"/>
                <a:sym typeface="Abril Fatface"/>
              </a:defRPr>
            </a:lvl9pPr>
          </a:lstStyle>
          <a:p/>
        </p:txBody>
      </p:sp>
      <p:sp>
        <p:nvSpPr>
          <p:cNvPr id="23" name="Google Shape;23;p4"/>
          <p:cNvSpPr txBox="1"/>
          <p:nvPr/>
        </p:nvSpPr>
        <p:spPr>
          <a:xfrm>
            <a:off x="814275" y="892575"/>
            <a:ext cx="1708800" cy="65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7200">
                <a:latin typeface="Raleway"/>
                <a:ea typeface="Raleway"/>
                <a:cs typeface="Raleway"/>
                <a:sym typeface="Raleway"/>
              </a:rPr>
              <a:t>“</a:t>
            </a:r>
            <a:endParaRPr b="1" sz="7200">
              <a:latin typeface="Raleway"/>
              <a:ea typeface="Raleway"/>
              <a:cs typeface="Raleway"/>
              <a:sym typeface="Raleway"/>
            </a:endParaRPr>
          </a:p>
        </p:txBody>
      </p:sp>
      <p:sp>
        <p:nvSpPr>
          <p:cNvPr id="24" name="Google Shape;24;p4"/>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atin typeface="Abril Fatface"/>
                <a:ea typeface="Abril Fatface"/>
                <a:cs typeface="Abril Fatface"/>
                <a:sym typeface="Abril Fatface"/>
              </a:defRPr>
            </a:lvl1pPr>
            <a:lvl2pPr lvl="1">
              <a:buNone/>
              <a:defRPr>
                <a:latin typeface="Abril Fatface"/>
                <a:ea typeface="Abril Fatface"/>
                <a:cs typeface="Abril Fatface"/>
                <a:sym typeface="Abril Fatface"/>
              </a:defRPr>
            </a:lvl2pPr>
            <a:lvl3pPr lvl="2">
              <a:buNone/>
              <a:defRPr>
                <a:latin typeface="Abril Fatface"/>
                <a:ea typeface="Abril Fatface"/>
                <a:cs typeface="Abril Fatface"/>
                <a:sym typeface="Abril Fatface"/>
              </a:defRPr>
            </a:lvl3pPr>
            <a:lvl4pPr lvl="3">
              <a:buNone/>
              <a:defRPr>
                <a:latin typeface="Abril Fatface"/>
                <a:ea typeface="Abril Fatface"/>
                <a:cs typeface="Abril Fatface"/>
                <a:sym typeface="Abril Fatface"/>
              </a:defRPr>
            </a:lvl4pPr>
            <a:lvl5pPr lvl="4">
              <a:buNone/>
              <a:defRPr>
                <a:latin typeface="Abril Fatface"/>
                <a:ea typeface="Abril Fatface"/>
                <a:cs typeface="Abril Fatface"/>
                <a:sym typeface="Abril Fatface"/>
              </a:defRPr>
            </a:lvl5pPr>
            <a:lvl6pPr lvl="5">
              <a:buNone/>
              <a:defRPr>
                <a:latin typeface="Abril Fatface"/>
                <a:ea typeface="Abril Fatface"/>
                <a:cs typeface="Abril Fatface"/>
                <a:sym typeface="Abril Fatface"/>
              </a:defRPr>
            </a:lvl6pPr>
            <a:lvl7pPr lvl="6">
              <a:buNone/>
              <a:defRPr>
                <a:latin typeface="Abril Fatface"/>
                <a:ea typeface="Abril Fatface"/>
                <a:cs typeface="Abril Fatface"/>
                <a:sym typeface="Abril Fatface"/>
              </a:defRPr>
            </a:lvl7pPr>
            <a:lvl8pPr lvl="7">
              <a:buNone/>
              <a:defRPr>
                <a:latin typeface="Abril Fatface"/>
                <a:ea typeface="Abril Fatface"/>
                <a:cs typeface="Abril Fatface"/>
                <a:sym typeface="Abril Fatface"/>
              </a:defRPr>
            </a:lvl8pPr>
            <a:lvl9pPr lvl="8">
              <a:buNone/>
              <a:defRPr>
                <a:latin typeface="Abril Fatface"/>
                <a:ea typeface="Abril Fatface"/>
                <a:cs typeface="Abril Fatface"/>
                <a:sym typeface="Abril Fatfac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25" name="Shape 25"/>
        <p:cNvGrpSpPr/>
        <p:nvPr/>
      </p:nvGrpSpPr>
      <p:grpSpPr>
        <a:xfrm>
          <a:off x="0" y="0"/>
          <a:ext cx="0" cy="0"/>
          <a:chOff x="0" y="0"/>
          <a:chExt cx="0" cy="0"/>
        </a:xfrm>
      </p:grpSpPr>
      <p:sp>
        <p:nvSpPr>
          <p:cNvPr id="26" name="Google Shape;26;p5"/>
          <p:cNvSpPr/>
          <p:nvPr/>
        </p:nvSpPr>
        <p:spPr>
          <a:xfrm>
            <a:off x="0" y="0"/>
            <a:ext cx="2523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p:nvPr/>
        </p:nvSpPr>
        <p:spPr>
          <a:xfrm>
            <a:off x="515675" y="780975"/>
            <a:ext cx="2616300" cy="2299050"/>
          </a:xfrm>
          <a:custGeom>
            <a:rect b="b" l="l" r="r" t="t"/>
            <a:pathLst>
              <a:path extrusionOk="0" h="91962" w="104652">
                <a:moveTo>
                  <a:pt x="13884" y="0"/>
                </a:moveTo>
                <a:lnTo>
                  <a:pt x="104652" y="0"/>
                </a:lnTo>
                <a:lnTo>
                  <a:pt x="104652" y="91962"/>
                </a:lnTo>
                <a:lnTo>
                  <a:pt x="13884" y="91962"/>
                </a:lnTo>
                <a:lnTo>
                  <a:pt x="13884" y="26275"/>
                </a:lnTo>
                <a:lnTo>
                  <a:pt x="0" y="12391"/>
                </a:lnTo>
                <a:lnTo>
                  <a:pt x="13884" y="12391"/>
                </a:lnTo>
                <a:close/>
              </a:path>
            </a:pathLst>
          </a:custGeom>
          <a:noFill/>
          <a:ln cap="flat" cmpd="sng" w="76200">
            <a:solidFill>
              <a:srgbClr val="000000"/>
            </a:solidFill>
            <a:prstDash val="solid"/>
            <a:miter lim="8000"/>
            <a:headEnd len="med" w="med" type="none"/>
            <a:tailEnd len="med" w="med" type="none"/>
          </a:ln>
        </p:spPr>
      </p:sp>
      <p:sp>
        <p:nvSpPr>
          <p:cNvPr id="28" name="Google Shape;28;p5"/>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29" name="Google Shape;29;p5"/>
          <p:cNvSpPr txBox="1"/>
          <p:nvPr>
            <p:ph idx="1" type="body"/>
          </p:nvPr>
        </p:nvSpPr>
        <p:spPr>
          <a:xfrm>
            <a:off x="4112850" y="599950"/>
            <a:ext cx="4016100" cy="3575700"/>
          </a:xfrm>
          <a:prstGeom prst="rect">
            <a:avLst/>
          </a:prstGeom>
        </p:spPr>
        <p:txBody>
          <a:bodyPr anchorCtr="0" anchor="t" bIns="91425" lIns="91425" spcFirstLastPara="1" rIns="91425" wrap="square" tIns="91425">
            <a:noAutofit/>
          </a:bodyPr>
          <a:lstStyle>
            <a:lvl1pPr indent="-368300" lvl="0" marL="457200">
              <a:spcBef>
                <a:spcPts val="600"/>
              </a:spcBef>
              <a:spcAft>
                <a:spcPts val="0"/>
              </a:spcAft>
              <a:buSzPts val="2200"/>
              <a:buChar char="▫"/>
              <a:defRPr/>
            </a:lvl1pPr>
            <a:lvl2pPr indent="-368300" lvl="1" marL="914400">
              <a:spcBef>
                <a:spcPts val="0"/>
              </a:spcBef>
              <a:spcAft>
                <a:spcPts val="0"/>
              </a:spcAft>
              <a:buSzPts val="2200"/>
              <a:buChar char="◦"/>
              <a:defRPr/>
            </a:lvl2pPr>
            <a:lvl3pPr indent="-368300" lvl="2" marL="1371600">
              <a:spcBef>
                <a:spcPts val="0"/>
              </a:spcBef>
              <a:spcAft>
                <a:spcPts val="0"/>
              </a:spcAft>
              <a:buSzPts val="2200"/>
              <a:buChar char="■"/>
              <a:defRPr/>
            </a:lvl3pPr>
            <a:lvl4pPr indent="-368300" lvl="3" marL="1828800">
              <a:spcBef>
                <a:spcPts val="0"/>
              </a:spcBef>
              <a:spcAft>
                <a:spcPts val="0"/>
              </a:spcAft>
              <a:buSzPts val="2200"/>
              <a:buChar char="●"/>
              <a:defRPr/>
            </a:lvl4pPr>
            <a:lvl5pPr indent="-368300" lvl="4" marL="2286000">
              <a:spcBef>
                <a:spcPts val="0"/>
              </a:spcBef>
              <a:spcAft>
                <a:spcPts val="0"/>
              </a:spcAft>
              <a:buSzPts val="2200"/>
              <a:buChar char="○"/>
              <a:defRPr/>
            </a:lvl5pPr>
            <a:lvl6pPr indent="-368300" lvl="5" marL="2743200">
              <a:spcBef>
                <a:spcPts val="0"/>
              </a:spcBef>
              <a:spcAft>
                <a:spcPts val="0"/>
              </a:spcAft>
              <a:buSzPts val="2200"/>
              <a:buChar char="■"/>
              <a:defRPr/>
            </a:lvl6pPr>
            <a:lvl7pPr indent="-368300" lvl="6" marL="3200400">
              <a:spcBef>
                <a:spcPts val="0"/>
              </a:spcBef>
              <a:spcAft>
                <a:spcPts val="0"/>
              </a:spcAft>
              <a:buSzPts val="2200"/>
              <a:buChar char="●"/>
              <a:defRPr/>
            </a:lvl7pPr>
            <a:lvl8pPr indent="-368300" lvl="7" marL="3657600">
              <a:spcBef>
                <a:spcPts val="0"/>
              </a:spcBef>
              <a:spcAft>
                <a:spcPts val="0"/>
              </a:spcAft>
              <a:buSzPts val="2200"/>
              <a:buChar char="○"/>
              <a:defRPr/>
            </a:lvl8pPr>
            <a:lvl9pPr indent="-368300" lvl="8" marL="4114800">
              <a:spcBef>
                <a:spcPts val="0"/>
              </a:spcBef>
              <a:spcAft>
                <a:spcPts val="0"/>
              </a:spcAft>
              <a:buSzPts val="2200"/>
              <a:buChar char="■"/>
              <a:defRPr/>
            </a:lvl9pPr>
          </a:lstStyle>
          <a:p/>
        </p:txBody>
      </p:sp>
      <p:sp>
        <p:nvSpPr>
          <p:cNvPr id="30" name="Google Shape;30;p5"/>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1" name="Shape 31"/>
        <p:cNvGrpSpPr/>
        <p:nvPr/>
      </p:nvGrpSpPr>
      <p:grpSpPr>
        <a:xfrm>
          <a:off x="0" y="0"/>
          <a:ext cx="0" cy="0"/>
          <a:chOff x="0" y="0"/>
          <a:chExt cx="0" cy="0"/>
        </a:xfrm>
      </p:grpSpPr>
      <p:sp>
        <p:nvSpPr>
          <p:cNvPr id="32" name="Google Shape;32;p6"/>
          <p:cNvSpPr/>
          <p:nvPr/>
        </p:nvSpPr>
        <p:spPr>
          <a:xfrm>
            <a:off x="0" y="0"/>
            <a:ext cx="2523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515675" y="780975"/>
            <a:ext cx="2616300" cy="2299050"/>
          </a:xfrm>
          <a:custGeom>
            <a:rect b="b" l="l" r="r" t="t"/>
            <a:pathLst>
              <a:path extrusionOk="0" h="91962" w="104652">
                <a:moveTo>
                  <a:pt x="13884" y="0"/>
                </a:moveTo>
                <a:lnTo>
                  <a:pt x="104652" y="0"/>
                </a:lnTo>
                <a:lnTo>
                  <a:pt x="104652" y="91962"/>
                </a:lnTo>
                <a:lnTo>
                  <a:pt x="13884" y="91962"/>
                </a:lnTo>
                <a:lnTo>
                  <a:pt x="13884" y="26275"/>
                </a:lnTo>
                <a:lnTo>
                  <a:pt x="0" y="12391"/>
                </a:lnTo>
                <a:lnTo>
                  <a:pt x="13884" y="12391"/>
                </a:lnTo>
                <a:close/>
              </a:path>
            </a:pathLst>
          </a:custGeom>
          <a:noFill/>
          <a:ln cap="flat" cmpd="sng" w="76200">
            <a:solidFill>
              <a:srgbClr val="000000"/>
            </a:solidFill>
            <a:prstDash val="solid"/>
            <a:miter lim="8000"/>
            <a:headEnd len="med" w="med" type="none"/>
            <a:tailEnd len="med" w="med" type="none"/>
          </a:ln>
        </p:spPr>
      </p:sp>
      <p:sp>
        <p:nvSpPr>
          <p:cNvPr id="34" name="Google Shape;34;p6"/>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35" name="Google Shape;35;p6"/>
          <p:cNvSpPr txBox="1"/>
          <p:nvPr>
            <p:ph idx="1" type="body"/>
          </p:nvPr>
        </p:nvSpPr>
        <p:spPr>
          <a:xfrm>
            <a:off x="3604900" y="992250"/>
            <a:ext cx="2466600" cy="3933000"/>
          </a:xfrm>
          <a:prstGeom prst="rect">
            <a:avLst/>
          </a:prstGeom>
        </p:spPr>
        <p:txBody>
          <a:bodyPr anchorCtr="0" anchor="t" bIns="91425" lIns="91425" spcFirstLastPara="1" rIns="91425" wrap="square" tIns="91425">
            <a:noAutofit/>
          </a:bodyPr>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36" name="Google Shape;36;p6"/>
          <p:cNvSpPr txBox="1"/>
          <p:nvPr>
            <p:ph idx="2" type="body"/>
          </p:nvPr>
        </p:nvSpPr>
        <p:spPr>
          <a:xfrm>
            <a:off x="6220100" y="992250"/>
            <a:ext cx="2466600" cy="3933000"/>
          </a:xfrm>
          <a:prstGeom prst="rect">
            <a:avLst/>
          </a:prstGeom>
        </p:spPr>
        <p:txBody>
          <a:bodyPr anchorCtr="0" anchor="t" bIns="91425" lIns="91425" spcFirstLastPara="1" rIns="91425" wrap="square" tIns="91425">
            <a:noAutofit/>
          </a:bodyPr>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37" name="Google Shape;37;p6"/>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38" name="Shape 38"/>
        <p:cNvGrpSpPr/>
        <p:nvPr/>
      </p:nvGrpSpPr>
      <p:grpSpPr>
        <a:xfrm>
          <a:off x="0" y="0"/>
          <a:ext cx="0" cy="0"/>
          <a:chOff x="0" y="0"/>
          <a:chExt cx="0" cy="0"/>
        </a:xfrm>
      </p:grpSpPr>
      <p:sp>
        <p:nvSpPr>
          <p:cNvPr id="39" name="Google Shape;39;p7"/>
          <p:cNvSpPr/>
          <p:nvPr/>
        </p:nvSpPr>
        <p:spPr>
          <a:xfrm>
            <a:off x="0" y="0"/>
            <a:ext cx="2523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7"/>
          <p:cNvSpPr/>
          <p:nvPr/>
        </p:nvSpPr>
        <p:spPr>
          <a:xfrm>
            <a:off x="515675" y="780975"/>
            <a:ext cx="2616300" cy="2299050"/>
          </a:xfrm>
          <a:custGeom>
            <a:rect b="b" l="l" r="r" t="t"/>
            <a:pathLst>
              <a:path extrusionOk="0" h="91962" w="104652">
                <a:moveTo>
                  <a:pt x="13884" y="0"/>
                </a:moveTo>
                <a:lnTo>
                  <a:pt x="104652" y="0"/>
                </a:lnTo>
                <a:lnTo>
                  <a:pt x="104652" y="91962"/>
                </a:lnTo>
                <a:lnTo>
                  <a:pt x="13884" y="91962"/>
                </a:lnTo>
                <a:lnTo>
                  <a:pt x="13884" y="26275"/>
                </a:lnTo>
                <a:lnTo>
                  <a:pt x="0" y="12391"/>
                </a:lnTo>
                <a:lnTo>
                  <a:pt x="13884" y="12391"/>
                </a:lnTo>
                <a:close/>
              </a:path>
            </a:pathLst>
          </a:custGeom>
          <a:noFill/>
          <a:ln cap="flat" cmpd="sng" w="76200">
            <a:solidFill>
              <a:srgbClr val="000000"/>
            </a:solidFill>
            <a:prstDash val="solid"/>
            <a:miter lim="8000"/>
            <a:headEnd len="med" w="med" type="none"/>
            <a:tailEnd len="med" w="med" type="none"/>
          </a:ln>
        </p:spPr>
      </p:sp>
      <p:sp>
        <p:nvSpPr>
          <p:cNvPr id="41" name="Google Shape;41;p7"/>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
        <p:nvSpPr>
          <p:cNvPr id="42" name="Google Shape;42;p7"/>
          <p:cNvSpPr txBox="1"/>
          <p:nvPr>
            <p:ph idx="1" type="body"/>
          </p:nvPr>
        </p:nvSpPr>
        <p:spPr>
          <a:xfrm>
            <a:off x="3523150" y="1009350"/>
            <a:ext cx="1705500" cy="3569400"/>
          </a:xfrm>
          <a:prstGeom prst="rect">
            <a:avLst/>
          </a:prstGeom>
        </p:spPr>
        <p:txBody>
          <a:bodyPr anchorCtr="0" anchor="t" bIns="91425" lIns="91425" spcFirstLastPara="1" rIns="91425" wrap="square" tIns="91425">
            <a:noAutofit/>
          </a:bodyPr>
          <a:lstStyle>
            <a:lvl1pPr indent="-317500" lvl="0" marL="457200" rtl="0">
              <a:spcBef>
                <a:spcPts val="600"/>
              </a:spcBef>
              <a:spcAft>
                <a:spcPts val="0"/>
              </a:spcAft>
              <a:buSzPts val="1400"/>
              <a:buChar char="▫"/>
              <a:defRPr sz="1400"/>
            </a:lvl1pPr>
            <a:lvl2pPr indent="-317500" lvl="1" marL="914400" rtl="0">
              <a:spcBef>
                <a:spcPts val="0"/>
              </a:spcBef>
              <a:spcAft>
                <a:spcPts val="0"/>
              </a:spcAft>
              <a:buSzPts val="1400"/>
              <a:buChar char="◦"/>
              <a:defRPr sz="1400"/>
            </a:lvl2pPr>
            <a:lvl3pPr indent="-317500" lvl="2" marL="1371600" rtl="0">
              <a:spcBef>
                <a:spcPts val="0"/>
              </a:spcBef>
              <a:spcAft>
                <a:spcPts val="0"/>
              </a:spcAft>
              <a:buSzPts val="1400"/>
              <a:buChar char="■"/>
              <a:defRPr sz="1400"/>
            </a:lvl3pPr>
            <a:lvl4pPr indent="-317500" lvl="3" marL="1828800" rtl="0">
              <a:spcBef>
                <a:spcPts val="0"/>
              </a:spcBef>
              <a:spcAft>
                <a:spcPts val="0"/>
              </a:spcAft>
              <a:buSzPts val="1400"/>
              <a:buChar char="●"/>
              <a:defRPr sz="1400"/>
            </a:lvl4pPr>
            <a:lvl5pPr indent="-317500" lvl="4" marL="2286000" rtl="0">
              <a:spcBef>
                <a:spcPts val="0"/>
              </a:spcBef>
              <a:spcAft>
                <a:spcPts val="0"/>
              </a:spcAft>
              <a:buSzPts val="1400"/>
              <a:buChar char="○"/>
              <a:defRPr sz="1400"/>
            </a:lvl5pPr>
            <a:lvl6pPr indent="-317500" lvl="5" marL="2743200" rtl="0">
              <a:spcBef>
                <a:spcPts val="0"/>
              </a:spcBef>
              <a:spcAft>
                <a:spcPts val="0"/>
              </a:spcAft>
              <a:buSzPts val="1400"/>
              <a:buChar char="■"/>
              <a:defRPr sz="1400"/>
            </a:lvl6pPr>
            <a:lvl7pPr indent="-317500" lvl="6" marL="3200400" rtl="0">
              <a:spcBef>
                <a:spcPts val="0"/>
              </a:spcBef>
              <a:spcAft>
                <a:spcPts val="0"/>
              </a:spcAft>
              <a:buSzPts val="1400"/>
              <a:buChar char="●"/>
              <a:defRPr sz="1400"/>
            </a:lvl7pPr>
            <a:lvl8pPr indent="-317500" lvl="7" marL="3657600" rtl="0">
              <a:spcBef>
                <a:spcPts val="0"/>
              </a:spcBef>
              <a:spcAft>
                <a:spcPts val="0"/>
              </a:spcAft>
              <a:buSzPts val="1400"/>
              <a:buChar char="○"/>
              <a:defRPr sz="1400"/>
            </a:lvl8pPr>
            <a:lvl9pPr indent="-317500" lvl="8" marL="4114800" rtl="0">
              <a:spcBef>
                <a:spcPts val="0"/>
              </a:spcBef>
              <a:spcAft>
                <a:spcPts val="0"/>
              </a:spcAft>
              <a:buSzPts val="1400"/>
              <a:buChar char="■"/>
              <a:defRPr sz="1400"/>
            </a:lvl9pPr>
          </a:lstStyle>
          <a:p/>
        </p:txBody>
      </p:sp>
      <p:sp>
        <p:nvSpPr>
          <p:cNvPr id="43" name="Google Shape;43;p7"/>
          <p:cNvSpPr txBox="1"/>
          <p:nvPr>
            <p:ph idx="2" type="body"/>
          </p:nvPr>
        </p:nvSpPr>
        <p:spPr>
          <a:xfrm>
            <a:off x="5316438" y="1009350"/>
            <a:ext cx="1705500" cy="3569400"/>
          </a:xfrm>
          <a:prstGeom prst="rect">
            <a:avLst/>
          </a:prstGeom>
        </p:spPr>
        <p:txBody>
          <a:bodyPr anchorCtr="0" anchor="t" bIns="91425" lIns="91425" spcFirstLastPara="1" rIns="91425" wrap="square" tIns="91425">
            <a:noAutofit/>
          </a:bodyPr>
          <a:lstStyle>
            <a:lvl1pPr indent="-317500" lvl="0" marL="457200" rtl="0">
              <a:spcBef>
                <a:spcPts val="600"/>
              </a:spcBef>
              <a:spcAft>
                <a:spcPts val="0"/>
              </a:spcAft>
              <a:buSzPts val="1400"/>
              <a:buChar char="▫"/>
              <a:defRPr sz="1400"/>
            </a:lvl1pPr>
            <a:lvl2pPr indent="-317500" lvl="1" marL="914400" rtl="0">
              <a:spcBef>
                <a:spcPts val="0"/>
              </a:spcBef>
              <a:spcAft>
                <a:spcPts val="0"/>
              </a:spcAft>
              <a:buSzPts val="1400"/>
              <a:buChar char="◦"/>
              <a:defRPr sz="1400"/>
            </a:lvl2pPr>
            <a:lvl3pPr indent="-317500" lvl="2" marL="1371600" rtl="0">
              <a:spcBef>
                <a:spcPts val="0"/>
              </a:spcBef>
              <a:spcAft>
                <a:spcPts val="0"/>
              </a:spcAft>
              <a:buSzPts val="1400"/>
              <a:buChar char="■"/>
              <a:defRPr sz="1400"/>
            </a:lvl3pPr>
            <a:lvl4pPr indent="-317500" lvl="3" marL="1828800" rtl="0">
              <a:spcBef>
                <a:spcPts val="0"/>
              </a:spcBef>
              <a:spcAft>
                <a:spcPts val="0"/>
              </a:spcAft>
              <a:buSzPts val="1400"/>
              <a:buChar char="●"/>
              <a:defRPr sz="1400"/>
            </a:lvl4pPr>
            <a:lvl5pPr indent="-317500" lvl="4" marL="2286000" rtl="0">
              <a:spcBef>
                <a:spcPts val="0"/>
              </a:spcBef>
              <a:spcAft>
                <a:spcPts val="0"/>
              </a:spcAft>
              <a:buSzPts val="1400"/>
              <a:buChar char="○"/>
              <a:defRPr sz="1400"/>
            </a:lvl5pPr>
            <a:lvl6pPr indent="-317500" lvl="5" marL="2743200" rtl="0">
              <a:spcBef>
                <a:spcPts val="0"/>
              </a:spcBef>
              <a:spcAft>
                <a:spcPts val="0"/>
              </a:spcAft>
              <a:buSzPts val="1400"/>
              <a:buChar char="■"/>
              <a:defRPr sz="1400"/>
            </a:lvl6pPr>
            <a:lvl7pPr indent="-317500" lvl="6" marL="3200400" rtl="0">
              <a:spcBef>
                <a:spcPts val="0"/>
              </a:spcBef>
              <a:spcAft>
                <a:spcPts val="0"/>
              </a:spcAft>
              <a:buSzPts val="1400"/>
              <a:buChar char="●"/>
              <a:defRPr sz="1400"/>
            </a:lvl7pPr>
            <a:lvl8pPr indent="-317500" lvl="7" marL="3657600" rtl="0">
              <a:spcBef>
                <a:spcPts val="0"/>
              </a:spcBef>
              <a:spcAft>
                <a:spcPts val="0"/>
              </a:spcAft>
              <a:buSzPts val="1400"/>
              <a:buChar char="○"/>
              <a:defRPr sz="1400"/>
            </a:lvl8pPr>
            <a:lvl9pPr indent="-317500" lvl="8" marL="4114800" rtl="0">
              <a:spcBef>
                <a:spcPts val="0"/>
              </a:spcBef>
              <a:spcAft>
                <a:spcPts val="0"/>
              </a:spcAft>
              <a:buSzPts val="1400"/>
              <a:buChar char="■"/>
              <a:defRPr sz="1400"/>
            </a:lvl9pPr>
          </a:lstStyle>
          <a:p/>
        </p:txBody>
      </p:sp>
      <p:sp>
        <p:nvSpPr>
          <p:cNvPr id="44" name="Google Shape;44;p7"/>
          <p:cNvSpPr txBox="1"/>
          <p:nvPr>
            <p:ph idx="3" type="body"/>
          </p:nvPr>
        </p:nvSpPr>
        <p:spPr>
          <a:xfrm>
            <a:off x="7109725" y="1009350"/>
            <a:ext cx="1705500" cy="3569400"/>
          </a:xfrm>
          <a:prstGeom prst="rect">
            <a:avLst/>
          </a:prstGeom>
        </p:spPr>
        <p:txBody>
          <a:bodyPr anchorCtr="0" anchor="t" bIns="91425" lIns="91425" spcFirstLastPara="1" rIns="91425" wrap="square" tIns="91425">
            <a:noAutofit/>
          </a:bodyPr>
          <a:lstStyle>
            <a:lvl1pPr indent="-317500" lvl="0" marL="457200" rtl="0">
              <a:spcBef>
                <a:spcPts val="600"/>
              </a:spcBef>
              <a:spcAft>
                <a:spcPts val="0"/>
              </a:spcAft>
              <a:buSzPts val="1400"/>
              <a:buChar char="▫"/>
              <a:defRPr sz="1400"/>
            </a:lvl1pPr>
            <a:lvl2pPr indent="-317500" lvl="1" marL="914400" rtl="0">
              <a:spcBef>
                <a:spcPts val="0"/>
              </a:spcBef>
              <a:spcAft>
                <a:spcPts val="0"/>
              </a:spcAft>
              <a:buSzPts val="1400"/>
              <a:buChar char="◦"/>
              <a:defRPr sz="1400"/>
            </a:lvl2pPr>
            <a:lvl3pPr indent="-317500" lvl="2" marL="1371600" rtl="0">
              <a:spcBef>
                <a:spcPts val="0"/>
              </a:spcBef>
              <a:spcAft>
                <a:spcPts val="0"/>
              </a:spcAft>
              <a:buSzPts val="1400"/>
              <a:buChar char="■"/>
              <a:defRPr sz="1400"/>
            </a:lvl3pPr>
            <a:lvl4pPr indent="-317500" lvl="3" marL="1828800" rtl="0">
              <a:spcBef>
                <a:spcPts val="0"/>
              </a:spcBef>
              <a:spcAft>
                <a:spcPts val="0"/>
              </a:spcAft>
              <a:buSzPts val="1400"/>
              <a:buChar char="●"/>
              <a:defRPr sz="1400"/>
            </a:lvl4pPr>
            <a:lvl5pPr indent="-317500" lvl="4" marL="2286000" rtl="0">
              <a:spcBef>
                <a:spcPts val="0"/>
              </a:spcBef>
              <a:spcAft>
                <a:spcPts val="0"/>
              </a:spcAft>
              <a:buSzPts val="1400"/>
              <a:buChar char="○"/>
              <a:defRPr sz="1400"/>
            </a:lvl5pPr>
            <a:lvl6pPr indent="-317500" lvl="5" marL="2743200" rtl="0">
              <a:spcBef>
                <a:spcPts val="0"/>
              </a:spcBef>
              <a:spcAft>
                <a:spcPts val="0"/>
              </a:spcAft>
              <a:buSzPts val="1400"/>
              <a:buChar char="■"/>
              <a:defRPr sz="1400"/>
            </a:lvl6pPr>
            <a:lvl7pPr indent="-317500" lvl="6" marL="3200400" rtl="0">
              <a:spcBef>
                <a:spcPts val="0"/>
              </a:spcBef>
              <a:spcAft>
                <a:spcPts val="0"/>
              </a:spcAft>
              <a:buSzPts val="1400"/>
              <a:buChar char="●"/>
              <a:defRPr sz="1400"/>
            </a:lvl7pPr>
            <a:lvl8pPr indent="-317500" lvl="7" marL="3657600" rtl="0">
              <a:spcBef>
                <a:spcPts val="0"/>
              </a:spcBef>
              <a:spcAft>
                <a:spcPts val="0"/>
              </a:spcAft>
              <a:buSzPts val="1400"/>
              <a:buChar char="○"/>
              <a:defRPr sz="1400"/>
            </a:lvl8pPr>
            <a:lvl9pPr indent="-317500" lvl="8" marL="4114800" rtl="0">
              <a:spcBef>
                <a:spcPts val="0"/>
              </a:spcBef>
              <a:spcAft>
                <a:spcPts val="0"/>
              </a:spcAft>
              <a:buSzPts val="1400"/>
              <a:buChar char="■"/>
              <a:defRPr sz="1400"/>
            </a:lvl9pPr>
          </a:lstStyle>
          <a:p/>
        </p:txBody>
      </p:sp>
      <p:sp>
        <p:nvSpPr>
          <p:cNvPr id="45" name="Google Shape;45;p7"/>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8"/>
          <p:cNvSpPr/>
          <p:nvPr/>
        </p:nvSpPr>
        <p:spPr>
          <a:xfrm>
            <a:off x="0" y="0"/>
            <a:ext cx="2523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8"/>
          <p:cNvSpPr/>
          <p:nvPr/>
        </p:nvSpPr>
        <p:spPr>
          <a:xfrm>
            <a:off x="515675" y="780975"/>
            <a:ext cx="2616300" cy="2299050"/>
          </a:xfrm>
          <a:custGeom>
            <a:rect b="b" l="l" r="r" t="t"/>
            <a:pathLst>
              <a:path extrusionOk="0" h="91962" w="104652">
                <a:moveTo>
                  <a:pt x="13884" y="0"/>
                </a:moveTo>
                <a:lnTo>
                  <a:pt x="104652" y="0"/>
                </a:lnTo>
                <a:lnTo>
                  <a:pt x="104652" y="91962"/>
                </a:lnTo>
                <a:lnTo>
                  <a:pt x="13884" y="91962"/>
                </a:lnTo>
                <a:lnTo>
                  <a:pt x="13884" y="26275"/>
                </a:lnTo>
                <a:lnTo>
                  <a:pt x="0" y="12391"/>
                </a:lnTo>
                <a:lnTo>
                  <a:pt x="13884" y="12391"/>
                </a:lnTo>
                <a:close/>
              </a:path>
            </a:pathLst>
          </a:custGeom>
          <a:noFill/>
          <a:ln cap="flat" cmpd="sng" w="76200">
            <a:solidFill>
              <a:srgbClr val="000000"/>
            </a:solidFill>
            <a:prstDash val="solid"/>
            <a:miter lim="8000"/>
            <a:headEnd len="med" w="med" type="none"/>
            <a:tailEnd len="med" w="med" type="none"/>
          </a:ln>
        </p:spPr>
      </p:sp>
      <p:sp>
        <p:nvSpPr>
          <p:cNvPr id="49" name="Google Shape;49;p8"/>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50" name="Google Shape;50;p8"/>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1" name="Shape 51"/>
        <p:cNvGrpSpPr/>
        <p:nvPr/>
      </p:nvGrpSpPr>
      <p:grpSpPr>
        <a:xfrm>
          <a:off x="0" y="0"/>
          <a:ext cx="0" cy="0"/>
          <a:chOff x="0" y="0"/>
          <a:chExt cx="0" cy="0"/>
        </a:xfrm>
      </p:grpSpPr>
      <p:sp>
        <p:nvSpPr>
          <p:cNvPr id="52" name="Google Shape;52;p9"/>
          <p:cNvSpPr/>
          <p:nvPr/>
        </p:nvSpPr>
        <p:spPr>
          <a:xfrm>
            <a:off x="0" y="4122925"/>
            <a:ext cx="9144000" cy="10206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9"/>
          <p:cNvSpPr/>
          <p:nvPr/>
        </p:nvSpPr>
        <p:spPr>
          <a:xfrm>
            <a:off x="3679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000000"/>
            </a:solidFill>
            <a:prstDash val="solid"/>
            <a:miter lim="8000"/>
            <a:headEnd len="med" w="med" type="none"/>
            <a:tailEnd len="med" w="med" type="none"/>
          </a:ln>
        </p:spPr>
      </p:sp>
      <p:sp>
        <p:nvSpPr>
          <p:cNvPr id="54" name="Google Shape;54;p9"/>
          <p:cNvSpPr txBox="1"/>
          <p:nvPr>
            <p:ph idx="1" type="body"/>
          </p:nvPr>
        </p:nvSpPr>
        <p:spPr>
          <a:xfrm>
            <a:off x="821175" y="4089494"/>
            <a:ext cx="7595700" cy="515100"/>
          </a:xfrm>
          <a:prstGeom prst="rect">
            <a:avLst/>
          </a:prstGeom>
        </p:spPr>
        <p:txBody>
          <a:bodyPr anchorCtr="0" anchor="ctr" bIns="91425" lIns="91425" spcFirstLastPara="1" rIns="91425" wrap="square" tIns="91425">
            <a:noAutofit/>
          </a:bodyPr>
          <a:lstStyle>
            <a:lvl1pPr indent="-228600" lvl="0" marL="457200" algn="ctr">
              <a:spcBef>
                <a:spcPts val="360"/>
              </a:spcBef>
              <a:spcAft>
                <a:spcPts val="0"/>
              </a:spcAft>
              <a:buSzPts val="1400"/>
              <a:buNone/>
              <a:defRPr sz="1400"/>
            </a:lvl1pPr>
          </a:lstStyle>
          <a:p/>
        </p:txBody>
      </p:sp>
      <p:sp>
        <p:nvSpPr>
          <p:cNvPr id="55" name="Google Shape;55;p9"/>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background">
  <p:cSld name="CAPTION_ONLY_1">
    <p:spTree>
      <p:nvGrpSpPr>
        <p:cNvPr id="56" name="Shape 56"/>
        <p:cNvGrpSpPr/>
        <p:nvPr/>
      </p:nvGrpSpPr>
      <p:grpSpPr>
        <a:xfrm>
          <a:off x="0" y="0"/>
          <a:ext cx="0" cy="0"/>
          <a:chOff x="0" y="0"/>
          <a:chExt cx="0" cy="0"/>
        </a:xfrm>
      </p:grpSpPr>
      <p:sp>
        <p:nvSpPr>
          <p:cNvPr id="57" name="Google Shape;57;p10"/>
          <p:cNvSpPr/>
          <p:nvPr/>
        </p:nvSpPr>
        <p:spPr>
          <a:xfrm>
            <a:off x="5203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FFFFFF"/>
            </a:solidFill>
            <a:prstDash val="solid"/>
            <a:miter lim="8000"/>
            <a:headEnd len="med" w="med" type="none"/>
            <a:tailEnd len="med" w="med" type="none"/>
          </a:ln>
        </p:spPr>
      </p:sp>
      <p:sp>
        <p:nvSpPr>
          <p:cNvPr id="58" name="Google Shape;58;p10"/>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11"/>
          <p:cNvSpPr/>
          <p:nvPr/>
        </p:nvSpPr>
        <p:spPr>
          <a:xfrm>
            <a:off x="0" y="0"/>
            <a:ext cx="7680000" cy="5143500"/>
          </a:xfrm>
          <a:prstGeom prst="rect">
            <a:avLst/>
          </a:prstGeom>
          <a:gradFill>
            <a:gsLst>
              <a:gs pos="0">
                <a:srgbClr val="C0CAFC"/>
              </a:gs>
              <a:gs pos="50000">
                <a:srgbClr val="D0F5FF"/>
              </a:gs>
              <a:gs pos="100000">
                <a:srgbClr val="DAFBDD"/>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1"/>
          <p:cNvSpPr/>
          <p:nvPr/>
        </p:nvSpPr>
        <p:spPr>
          <a:xfrm>
            <a:off x="367900" y="505425"/>
            <a:ext cx="8049125" cy="4132625"/>
          </a:xfrm>
          <a:custGeom>
            <a:rect b="b" l="l" r="r" t="t"/>
            <a:pathLst>
              <a:path extrusionOk="0" h="165305" w="321965">
                <a:moveTo>
                  <a:pt x="17881" y="0"/>
                </a:moveTo>
                <a:lnTo>
                  <a:pt x="321965" y="0"/>
                </a:lnTo>
                <a:lnTo>
                  <a:pt x="321965" y="165305"/>
                </a:lnTo>
                <a:lnTo>
                  <a:pt x="17881" y="165305"/>
                </a:lnTo>
                <a:lnTo>
                  <a:pt x="18032" y="39617"/>
                </a:lnTo>
                <a:lnTo>
                  <a:pt x="0" y="22299"/>
                </a:lnTo>
                <a:lnTo>
                  <a:pt x="17881" y="22272"/>
                </a:lnTo>
                <a:close/>
              </a:path>
            </a:pathLst>
          </a:custGeom>
          <a:noFill/>
          <a:ln cap="flat" cmpd="sng" w="76200">
            <a:solidFill>
              <a:srgbClr val="000000"/>
            </a:solidFill>
            <a:prstDash val="solid"/>
            <a:miter lim="8000"/>
            <a:headEnd len="med" w="med" type="none"/>
            <a:tailEnd len="med" w="med" type="none"/>
          </a:ln>
        </p:spPr>
      </p:sp>
      <p:sp>
        <p:nvSpPr>
          <p:cNvPr id="62" name="Google Shape;62;p11"/>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1.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rgbClr val="FFFFF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101500" y="1048150"/>
            <a:ext cx="1836300" cy="19071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SzPts val="2400"/>
              <a:buFont typeface="Abril Fatface"/>
              <a:buNone/>
              <a:defRPr sz="2400">
                <a:latin typeface="Abril Fatface"/>
                <a:ea typeface="Abril Fatface"/>
                <a:cs typeface="Abril Fatface"/>
                <a:sym typeface="Abril Fatface"/>
              </a:defRPr>
            </a:lvl1pPr>
            <a:lvl2pPr lvl="1">
              <a:spcBef>
                <a:spcPts val="0"/>
              </a:spcBef>
              <a:spcAft>
                <a:spcPts val="0"/>
              </a:spcAft>
              <a:buSzPts val="2400"/>
              <a:buFont typeface="Abril Fatface"/>
              <a:buNone/>
              <a:defRPr sz="2400">
                <a:latin typeface="Abril Fatface"/>
                <a:ea typeface="Abril Fatface"/>
                <a:cs typeface="Abril Fatface"/>
                <a:sym typeface="Abril Fatface"/>
              </a:defRPr>
            </a:lvl2pPr>
            <a:lvl3pPr lvl="2">
              <a:spcBef>
                <a:spcPts val="0"/>
              </a:spcBef>
              <a:spcAft>
                <a:spcPts val="0"/>
              </a:spcAft>
              <a:buSzPts val="2400"/>
              <a:buFont typeface="Abril Fatface"/>
              <a:buNone/>
              <a:defRPr sz="2400">
                <a:latin typeface="Abril Fatface"/>
                <a:ea typeface="Abril Fatface"/>
                <a:cs typeface="Abril Fatface"/>
                <a:sym typeface="Abril Fatface"/>
              </a:defRPr>
            </a:lvl3pPr>
            <a:lvl4pPr lvl="3">
              <a:spcBef>
                <a:spcPts val="0"/>
              </a:spcBef>
              <a:spcAft>
                <a:spcPts val="0"/>
              </a:spcAft>
              <a:buSzPts val="2400"/>
              <a:buFont typeface="Abril Fatface"/>
              <a:buNone/>
              <a:defRPr sz="2400">
                <a:latin typeface="Abril Fatface"/>
                <a:ea typeface="Abril Fatface"/>
                <a:cs typeface="Abril Fatface"/>
                <a:sym typeface="Abril Fatface"/>
              </a:defRPr>
            </a:lvl4pPr>
            <a:lvl5pPr lvl="4">
              <a:spcBef>
                <a:spcPts val="0"/>
              </a:spcBef>
              <a:spcAft>
                <a:spcPts val="0"/>
              </a:spcAft>
              <a:buSzPts val="2400"/>
              <a:buFont typeface="Abril Fatface"/>
              <a:buNone/>
              <a:defRPr sz="2400">
                <a:latin typeface="Abril Fatface"/>
                <a:ea typeface="Abril Fatface"/>
                <a:cs typeface="Abril Fatface"/>
                <a:sym typeface="Abril Fatface"/>
              </a:defRPr>
            </a:lvl5pPr>
            <a:lvl6pPr lvl="5">
              <a:spcBef>
                <a:spcPts val="0"/>
              </a:spcBef>
              <a:spcAft>
                <a:spcPts val="0"/>
              </a:spcAft>
              <a:buSzPts val="2400"/>
              <a:buFont typeface="Abril Fatface"/>
              <a:buNone/>
              <a:defRPr sz="2400">
                <a:latin typeface="Abril Fatface"/>
                <a:ea typeface="Abril Fatface"/>
                <a:cs typeface="Abril Fatface"/>
                <a:sym typeface="Abril Fatface"/>
              </a:defRPr>
            </a:lvl6pPr>
            <a:lvl7pPr lvl="6">
              <a:spcBef>
                <a:spcPts val="0"/>
              </a:spcBef>
              <a:spcAft>
                <a:spcPts val="0"/>
              </a:spcAft>
              <a:buSzPts val="2400"/>
              <a:buFont typeface="Abril Fatface"/>
              <a:buNone/>
              <a:defRPr sz="2400">
                <a:latin typeface="Abril Fatface"/>
                <a:ea typeface="Abril Fatface"/>
                <a:cs typeface="Abril Fatface"/>
                <a:sym typeface="Abril Fatface"/>
              </a:defRPr>
            </a:lvl7pPr>
            <a:lvl8pPr lvl="7">
              <a:spcBef>
                <a:spcPts val="0"/>
              </a:spcBef>
              <a:spcAft>
                <a:spcPts val="0"/>
              </a:spcAft>
              <a:buSzPts val="2400"/>
              <a:buFont typeface="Abril Fatface"/>
              <a:buNone/>
              <a:defRPr sz="2400">
                <a:latin typeface="Abril Fatface"/>
                <a:ea typeface="Abril Fatface"/>
                <a:cs typeface="Abril Fatface"/>
                <a:sym typeface="Abril Fatface"/>
              </a:defRPr>
            </a:lvl8pPr>
            <a:lvl9pPr lvl="8">
              <a:spcBef>
                <a:spcPts val="0"/>
              </a:spcBef>
              <a:spcAft>
                <a:spcPts val="0"/>
              </a:spcAft>
              <a:buSzPts val="2400"/>
              <a:buFont typeface="Abril Fatface"/>
              <a:buNone/>
              <a:defRPr sz="2400">
                <a:latin typeface="Abril Fatface"/>
                <a:ea typeface="Abril Fatface"/>
                <a:cs typeface="Abril Fatface"/>
                <a:sym typeface="Abril Fatface"/>
              </a:defRPr>
            </a:lvl9pPr>
          </a:lstStyle>
          <a:p/>
        </p:txBody>
      </p:sp>
      <p:sp>
        <p:nvSpPr>
          <p:cNvPr id="7" name="Google Shape;7;p1"/>
          <p:cNvSpPr txBox="1"/>
          <p:nvPr>
            <p:ph idx="1" type="body"/>
          </p:nvPr>
        </p:nvSpPr>
        <p:spPr>
          <a:xfrm>
            <a:off x="4112850" y="599950"/>
            <a:ext cx="4016100" cy="3575700"/>
          </a:xfrm>
          <a:prstGeom prst="rect">
            <a:avLst/>
          </a:prstGeom>
          <a:noFill/>
          <a:ln>
            <a:noFill/>
          </a:ln>
        </p:spPr>
        <p:txBody>
          <a:bodyPr anchorCtr="0" anchor="t" bIns="91425" lIns="91425" spcFirstLastPara="1" rIns="91425" wrap="square" tIns="91425">
            <a:noAutofit/>
          </a:bodyPr>
          <a:lstStyle>
            <a:lvl1pPr indent="-368300" lvl="0" marL="457200">
              <a:spcBef>
                <a:spcPts val="600"/>
              </a:spcBef>
              <a:spcAft>
                <a:spcPts val="0"/>
              </a:spcAft>
              <a:buClr>
                <a:srgbClr val="C0CAFC"/>
              </a:buClr>
              <a:buSzPts val="2200"/>
              <a:buFont typeface="Raleway"/>
              <a:buChar char="▫"/>
              <a:defRPr sz="2200">
                <a:latin typeface="Raleway"/>
                <a:ea typeface="Raleway"/>
                <a:cs typeface="Raleway"/>
                <a:sym typeface="Raleway"/>
              </a:defRPr>
            </a:lvl1pPr>
            <a:lvl2pPr indent="-368300" lvl="1" marL="914400">
              <a:spcBef>
                <a:spcPts val="0"/>
              </a:spcBef>
              <a:spcAft>
                <a:spcPts val="0"/>
              </a:spcAft>
              <a:buClr>
                <a:srgbClr val="BDECE5"/>
              </a:buClr>
              <a:buSzPts val="2200"/>
              <a:buFont typeface="Raleway"/>
              <a:buChar char="◦"/>
              <a:defRPr sz="2200">
                <a:latin typeface="Raleway"/>
                <a:ea typeface="Raleway"/>
                <a:cs typeface="Raleway"/>
                <a:sym typeface="Raleway"/>
              </a:defRPr>
            </a:lvl2pPr>
            <a:lvl3pPr indent="-368300" lvl="2" marL="1371600">
              <a:spcBef>
                <a:spcPts val="0"/>
              </a:spcBef>
              <a:spcAft>
                <a:spcPts val="0"/>
              </a:spcAft>
              <a:buSzPts val="2200"/>
              <a:buFont typeface="Raleway"/>
              <a:buChar char="■"/>
              <a:defRPr sz="2200">
                <a:latin typeface="Raleway"/>
                <a:ea typeface="Raleway"/>
                <a:cs typeface="Raleway"/>
                <a:sym typeface="Raleway"/>
              </a:defRPr>
            </a:lvl3pPr>
            <a:lvl4pPr indent="-368300" lvl="3" marL="1828800">
              <a:spcBef>
                <a:spcPts val="0"/>
              </a:spcBef>
              <a:spcAft>
                <a:spcPts val="0"/>
              </a:spcAft>
              <a:buSzPts val="2200"/>
              <a:buFont typeface="Raleway"/>
              <a:buChar char="●"/>
              <a:defRPr sz="2200">
                <a:latin typeface="Raleway"/>
                <a:ea typeface="Raleway"/>
                <a:cs typeface="Raleway"/>
                <a:sym typeface="Raleway"/>
              </a:defRPr>
            </a:lvl4pPr>
            <a:lvl5pPr indent="-368300" lvl="4" marL="2286000">
              <a:spcBef>
                <a:spcPts val="0"/>
              </a:spcBef>
              <a:spcAft>
                <a:spcPts val="0"/>
              </a:spcAft>
              <a:buSzPts val="2200"/>
              <a:buFont typeface="Raleway"/>
              <a:buChar char="○"/>
              <a:defRPr sz="2200">
                <a:latin typeface="Raleway"/>
                <a:ea typeface="Raleway"/>
                <a:cs typeface="Raleway"/>
                <a:sym typeface="Raleway"/>
              </a:defRPr>
            </a:lvl5pPr>
            <a:lvl6pPr indent="-368300" lvl="5" marL="2743200">
              <a:spcBef>
                <a:spcPts val="0"/>
              </a:spcBef>
              <a:spcAft>
                <a:spcPts val="0"/>
              </a:spcAft>
              <a:buSzPts val="2200"/>
              <a:buFont typeface="Raleway"/>
              <a:buChar char="■"/>
              <a:defRPr sz="2200">
                <a:latin typeface="Raleway"/>
                <a:ea typeface="Raleway"/>
                <a:cs typeface="Raleway"/>
                <a:sym typeface="Raleway"/>
              </a:defRPr>
            </a:lvl6pPr>
            <a:lvl7pPr indent="-368300" lvl="6" marL="3200400">
              <a:spcBef>
                <a:spcPts val="0"/>
              </a:spcBef>
              <a:spcAft>
                <a:spcPts val="0"/>
              </a:spcAft>
              <a:buSzPts val="2200"/>
              <a:buFont typeface="Raleway"/>
              <a:buChar char="●"/>
              <a:defRPr sz="2200">
                <a:latin typeface="Raleway"/>
                <a:ea typeface="Raleway"/>
                <a:cs typeface="Raleway"/>
                <a:sym typeface="Raleway"/>
              </a:defRPr>
            </a:lvl7pPr>
            <a:lvl8pPr indent="-368300" lvl="7" marL="3657600">
              <a:spcBef>
                <a:spcPts val="0"/>
              </a:spcBef>
              <a:spcAft>
                <a:spcPts val="0"/>
              </a:spcAft>
              <a:buSzPts val="2200"/>
              <a:buFont typeface="Raleway"/>
              <a:buChar char="○"/>
              <a:defRPr sz="2200">
                <a:latin typeface="Raleway"/>
                <a:ea typeface="Raleway"/>
                <a:cs typeface="Raleway"/>
                <a:sym typeface="Raleway"/>
              </a:defRPr>
            </a:lvl8pPr>
            <a:lvl9pPr indent="-368300" lvl="8" marL="4114800">
              <a:spcBef>
                <a:spcPts val="0"/>
              </a:spcBef>
              <a:spcAft>
                <a:spcPts val="0"/>
              </a:spcAft>
              <a:buSzPts val="2200"/>
              <a:buFont typeface="Raleway"/>
              <a:buChar char="■"/>
              <a:defRPr sz="2200">
                <a:latin typeface="Raleway"/>
                <a:ea typeface="Raleway"/>
                <a:cs typeface="Raleway"/>
                <a:sym typeface="Raleway"/>
              </a:defRPr>
            </a:lvl9pPr>
          </a:lstStyle>
          <a:p/>
        </p:txBody>
      </p:sp>
      <p:sp>
        <p:nvSpPr>
          <p:cNvPr id="8" name="Google Shape;8;p1"/>
          <p:cNvSpPr txBox="1"/>
          <p:nvPr>
            <p:ph idx="12" type="sldNum"/>
          </p:nvPr>
        </p:nvSpPr>
        <p:spPr>
          <a:xfrm>
            <a:off x="8536449" y="4749851"/>
            <a:ext cx="548700" cy="393600"/>
          </a:xfrm>
          <a:prstGeom prst="rect">
            <a:avLst/>
          </a:prstGeom>
          <a:noFill/>
          <a:ln>
            <a:noFill/>
          </a:ln>
        </p:spPr>
        <p:txBody>
          <a:bodyPr anchorCtr="0" anchor="t" bIns="91425" lIns="91425" spcFirstLastPara="1" rIns="91425" wrap="square" tIns="91425">
            <a:noAutofit/>
          </a:bodyPr>
          <a:lstStyle>
            <a:lvl1pPr lvl="0" algn="r">
              <a:buNone/>
              <a:defRPr sz="1200">
                <a:solidFill>
                  <a:srgbClr val="AFCFEC"/>
                </a:solidFill>
                <a:latin typeface="Abril Fatface"/>
                <a:ea typeface="Abril Fatface"/>
                <a:cs typeface="Abril Fatface"/>
                <a:sym typeface="Abril Fatface"/>
              </a:defRPr>
            </a:lvl1pPr>
            <a:lvl2pPr lvl="1" algn="r">
              <a:buNone/>
              <a:defRPr sz="1200">
                <a:solidFill>
                  <a:srgbClr val="AFCFEC"/>
                </a:solidFill>
                <a:latin typeface="Abril Fatface"/>
                <a:ea typeface="Abril Fatface"/>
                <a:cs typeface="Abril Fatface"/>
                <a:sym typeface="Abril Fatface"/>
              </a:defRPr>
            </a:lvl2pPr>
            <a:lvl3pPr lvl="2" algn="r">
              <a:buNone/>
              <a:defRPr sz="1200">
                <a:solidFill>
                  <a:srgbClr val="AFCFEC"/>
                </a:solidFill>
                <a:latin typeface="Abril Fatface"/>
                <a:ea typeface="Abril Fatface"/>
                <a:cs typeface="Abril Fatface"/>
                <a:sym typeface="Abril Fatface"/>
              </a:defRPr>
            </a:lvl3pPr>
            <a:lvl4pPr lvl="3" algn="r">
              <a:buNone/>
              <a:defRPr sz="1200">
                <a:solidFill>
                  <a:srgbClr val="AFCFEC"/>
                </a:solidFill>
                <a:latin typeface="Abril Fatface"/>
                <a:ea typeface="Abril Fatface"/>
                <a:cs typeface="Abril Fatface"/>
                <a:sym typeface="Abril Fatface"/>
              </a:defRPr>
            </a:lvl4pPr>
            <a:lvl5pPr lvl="4" algn="r">
              <a:buNone/>
              <a:defRPr sz="1200">
                <a:solidFill>
                  <a:srgbClr val="AFCFEC"/>
                </a:solidFill>
                <a:latin typeface="Abril Fatface"/>
                <a:ea typeface="Abril Fatface"/>
                <a:cs typeface="Abril Fatface"/>
                <a:sym typeface="Abril Fatface"/>
              </a:defRPr>
            </a:lvl5pPr>
            <a:lvl6pPr lvl="5" algn="r">
              <a:buNone/>
              <a:defRPr sz="1200">
                <a:solidFill>
                  <a:srgbClr val="AFCFEC"/>
                </a:solidFill>
                <a:latin typeface="Abril Fatface"/>
                <a:ea typeface="Abril Fatface"/>
                <a:cs typeface="Abril Fatface"/>
                <a:sym typeface="Abril Fatface"/>
              </a:defRPr>
            </a:lvl6pPr>
            <a:lvl7pPr lvl="6" algn="r">
              <a:buNone/>
              <a:defRPr sz="1200">
                <a:solidFill>
                  <a:srgbClr val="AFCFEC"/>
                </a:solidFill>
                <a:latin typeface="Abril Fatface"/>
                <a:ea typeface="Abril Fatface"/>
                <a:cs typeface="Abril Fatface"/>
                <a:sym typeface="Abril Fatface"/>
              </a:defRPr>
            </a:lvl7pPr>
            <a:lvl8pPr lvl="7" algn="r">
              <a:buNone/>
              <a:defRPr sz="1200">
                <a:solidFill>
                  <a:srgbClr val="AFCFEC"/>
                </a:solidFill>
                <a:latin typeface="Abril Fatface"/>
                <a:ea typeface="Abril Fatface"/>
                <a:cs typeface="Abril Fatface"/>
                <a:sym typeface="Abril Fatface"/>
              </a:defRPr>
            </a:lvl8pPr>
            <a:lvl9pPr lvl="8" algn="r">
              <a:buNone/>
              <a:defRPr sz="1200">
                <a:solidFill>
                  <a:srgbClr val="AFCFEC"/>
                </a:solidFill>
                <a:latin typeface="Abril Fatface"/>
                <a:ea typeface="Abril Fatface"/>
                <a:cs typeface="Abril Fatface"/>
                <a:sym typeface="Abril Fatfac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8.png"/><Relationship Id="rId4" Type="http://schemas.openxmlformats.org/officeDocument/2006/relationships/hyperlink" Target="https://www.dropbox.com/login?src=logout"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hyperlink" Target="https://www.dropbox.com/account/genera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hyperlink" Target="https://www.dropbox.com/downloading"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 Id="rId3" Type="http://schemas.openxmlformats.org/officeDocument/2006/relationships/hyperlink" Target="https://www.dropbox.com/plans?oqa=acc_plan_upgrade" TargetMode="Externa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9.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image" Target="../media/image13.png"/><Relationship Id="rId7" Type="http://schemas.openxmlformats.org/officeDocument/2006/relationships/image" Target="../media/image8.png"/><Relationship Id="rId8"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2"/>
          <p:cNvSpPr txBox="1"/>
          <p:nvPr>
            <p:ph type="ctrTitle"/>
          </p:nvPr>
        </p:nvSpPr>
        <p:spPr>
          <a:xfrm>
            <a:off x="864725" y="848825"/>
            <a:ext cx="7535700" cy="1159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latin typeface="Times New Roman"/>
                <a:ea typeface="Times New Roman"/>
                <a:cs typeface="Times New Roman"/>
                <a:sym typeface="Times New Roman"/>
              </a:rPr>
              <a:t>التخزين السحابي</a:t>
            </a:r>
            <a:endParaRPr>
              <a:latin typeface="Times New Roman"/>
              <a:ea typeface="Times New Roman"/>
              <a:cs typeface="Times New Roman"/>
              <a:sym typeface="Times New Roman"/>
            </a:endParaRPr>
          </a:p>
        </p:txBody>
      </p:sp>
      <p:sp>
        <p:nvSpPr>
          <p:cNvPr id="68" name="Google Shape;68;p12"/>
          <p:cNvSpPr txBox="1"/>
          <p:nvPr>
            <p:ph type="ctrTitle"/>
          </p:nvPr>
        </p:nvSpPr>
        <p:spPr>
          <a:xfrm>
            <a:off x="1536350" y="2146725"/>
            <a:ext cx="5100900" cy="11598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sz="3600">
                <a:latin typeface="Comfortaa"/>
                <a:ea typeface="Comfortaa"/>
                <a:cs typeface="Comfortaa"/>
                <a:sym typeface="Comfortaa"/>
              </a:rPr>
              <a:t>العطاء الرقمي </a:t>
            </a:r>
            <a:endParaRPr sz="3600">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3"/>
          <p:cNvSpPr txBox="1"/>
          <p:nvPr>
            <p:ph idx="4294967295" type="ctrTitle"/>
          </p:nvPr>
        </p:nvSpPr>
        <p:spPr>
          <a:xfrm>
            <a:off x="1352175" y="994350"/>
            <a:ext cx="3622200" cy="12294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000"/>
              <a:t>أبرز مميزات التخزين السحابي (التخزين عبر الإنترنت)  </a:t>
            </a:r>
            <a:endParaRPr sz="3000"/>
          </a:p>
        </p:txBody>
      </p:sp>
      <p:sp>
        <p:nvSpPr>
          <p:cNvPr id="74" name="Google Shape;74;p13"/>
          <p:cNvSpPr txBox="1"/>
          <p:nvPr>
            <p:ph idx="4294967295" type="subTitle"/>
          </p:nvPr>
        </p:nvSpPr>
        <p:spPr>
          <a:xfrm>
            <a:off x="1352175" y="2646749"/>
            <a:ext cx="3622200" cy="1354800"/>
          </a:xfrm>
          <a:prstGeom prst="rect">
            <a:avLst/>
          </a:prstGeom>
        </p:spPr>
        <p:txBody>
          <a:bodyPr anchorCtr="0" anchor="t" bIns="91425" lIns="91425" spcFirstLastPara="1" rIns="91425" wrap="square" tIns="91425">
            <a:noAutofit/>
          </a:bodyPr>
          <a:lstStyle/>
          <a:p>
            <a:pPr indent="-330200" lvl="0" marL="457200" rtl="1" algn="r">
              <a:lnSpc>
                <a:spcPct val="115000"/>
              </a:lnSpc>
              <a:spcBef>
                <a:spcPts val="0"/>
              </a:spcBef>
              <a:spcAft>
                <a:spcPts val="0"/>
              </a:spcAft>
              <a:buClr>
                <a:schemeClr val="dk1"/>
              </a:buClr>
              <a:buSzPts val="1600"/>
              <a:buFont typeface="Arial"/>
              <a:buChar char="▫"/>
            </a:pPr>
            <a:r>
              <a:rPr b="1" lang="en" sz="1600">
                <a:solidFill>
                  <a:schemeClr val="dk1"/>
                </a:solidFill>
                <a:latin typeface="Arial"/>
                <a:ea typeface="Arial"/>
                <a:cs typeface="Arial"/>
                <a:sym typeface="Arial"/>
              </a:rPr>
              <a:t>الاحتفاظ وعمل نسخ </a:t>
            </a:r>
            <a:r>
              <a:rPr b="1" lang="en" sz="1600">
                <a:solidFill>
                  <a:schemeClr val="dk1"/>
                </a:solidFill>
                <a:latin typeface="Arial"/>
                <a:ea typeface="Arial"/>
                <a:cs typeface="Arial"/>
                <a:sym typeface="Arial"/>
              </a:rPr>
              <a:t>احتياطية</a:t>
            </a:r>
            <a:r>
              <a:rPr b="1" lang="en" sz="1600">
                <a:solidFill>
                  <a:schemeClr val="dk1"/>
                </a:solidFill>
                <a:latin typeface="Arial"/>
                <a:ea typeface="Arial"/>
                <a:cs typeface="Arial"/>
                <a:sym typeface="Arial"/>
              </a:rPr>
              <a:t> من الملفات </a:t>
            </a:r>
            <a:endParaRPr b="1" sz="1600">
              <a:solidFill>
                <a:schemeClr val="dk1"/>
              </a:solidFill>
              <a:latin typeface="Arial"/>
              <a:ea typeface="Arial"/>
              <a:cs typeface="Arial"/>
              <a:sym typeface="Arial"/>
            </a:endParaRPr>
          </a:p>
          <a:p>
            <a:pPr indent="-330200" lvl="0" marL="457200" rtl="1" algn="r">
              <a:lnSpc>
                <a:spcPct val="115000"/>
              </a:lnSpc>
              <a:spcBef>
                <a:spcPts val="0"/>
              </a:spcBef>
              <a:spcAft>
                <a:spcPts val="0"/>
              </a:spcAft>
              <a:buClr>
                <a:schemeClr val="dk1"/>
              </a:buClr>
              <a:buSzPts val="1600"/>
              <a:buFont typeface="Arial"/>
              <a:buChar char="▫"/>
            </a:pPr>
            <a:r>
              <a:rPr b="1" lang="en" sz="1600">
                <a:solidFill>
                  <a:schemeClr val="dk1"/>
                </a:solidFill>
                <a:latin typeface="Arial"/>
                <a:ea typeface="Arial"/>
                <a:cs typeface="Arial"/>
                <a:sym typeface="Arial"/>
              </a:rPr>
              <a:t>مزامنة الملفات عبر عِدة أجهزة</a:t>
            </a:r>
            <a:endParaRPr b="1" sz="1600">
              <a:solidFill>
                <a:schemeClr val="dk1"/>
              </a:solidFill>
              <a:latin typeface="Arial"/>
              <a:ea typeface="Arial"/>
              <a:cs typeface="Arial"/>
              <a:sym typeface="Arial"/>
            </a:endParaRPr>
          </a:p>
          <a:p>
            <a:pPr indent="-330200" lvl="0" marL="457200" rtl="1" algn="r">
              <a:lnSpc>
                <a:spcPct val="115000"/>
              </a:lnSpc>
              <a:spcBef>
                <a:spcPts val="0"/>
              </a:spcBef>
              <a:spcAft>
                <a:spcPts val="0"/>
              </a:spcAft>
              <a:buClr>
                <a:schemeClr val="dk1"/>
              </a:buClr>
              <a:buSzPts val="1600"/>
              <a:buFont typeface="Arial"/>
              <a:buChar char="▫"/>
            </a:pPr>
            <a:r>
              <a:rPr b="1" lang="en" sz="1600">
                <a:solidFill>
                  <a:schemeClr val="dk1"/>
                </a:solidFill>
                <a:latin typeface="Arial"/>
                <a:ea typeface="Arial"/>
                <a:cs typeface="Arial"/>
                <a:sym typeface="Arial"/>
              </a:rPr>
              <a:t>السماح بمشاركة الملفات مع أشخاص آخرين</a:t>
            </a:r>
            <a:endParaRPr b="1"/>
          </a:p>
        </p:txBody>
      </p:sp>
      <p:pic>
        <p:nvPicPr>
          <p:cNvPr id="75" name="Google Shape;75;p13"/>
          <p:cNvPicPr preferRelativeResize="0"/>
          <p:nvPr/>
        </p:nvPicPr>
        <p:blipFill rotWithShape="1">
          <a:blip r:embed="rId3">
            <a:alphaModFix/>
          </a:blip>
          <a:srcRect b="0" l="26806" r="26806" t="0"/>
          <a:stretch/>
        </p:blipFill>
        <p:spPr>
          <a:xfrm>
            <a:off x="5557550" y="542350"/>
            <a:ext cx="2822499" cy="4058800"/>
          </a:xfrm>
          <a:prstGeom prst="rect">
            <a:avLst/>
          </a:prstGeom>
          <a:noFill/>
          <a:ln>
            <a:noFill/>
          </a:ln>
        </p:spPr>
      </p:pic>
      <p:sp>
        <p:nvSpPr>
          <p:cNvPr id="76" name="Google Shape;76;p13"/>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4"/>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a:t>أبرز</a:t>
            </a:r>
            <a:r>
              <a:rPr b="1" lang="en"/>
              <a:t> مُقدمي خدمة التخزين السحابي</a:t>
            </a:r>
            <a:endParaRPr b="1"/>
          </a:p>
        </p:txBody>
      </p:sp>
      <p:sp>
        <p:nvSpPr>
          <p:cNvPr id="82" name="Google Shape;82;p14"/>
          <p:cNvSpPr txBox="1"/>
          <p:nvPr>
            <p:ph idx="1" type="body"/>
          </p:nvPr>
        </p:nvSpPr>
        <p:spPr>
          <a:xfrm>
            <a:off x="3523150" y="1009350"/>
            <a:ext cx="1705500" cy="35694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None/>
            </a:pPr>
            <a:r>
              <a:rPr b="1" lang="en"/>
              <a:t>Dropbox</a:t>
            </a:r>
            <a:endParaRPr b="1"/>
          </a:p>
          <a:p>
            <a:pPr indent="0" lvl="0" marL="0" rtl="1" algn="r">
              <a:spcBef>
                <a:spcPts val="600"/>
              </a:spcBef>
              <a:spcAft>
                <a:spcPts val="0"/>
              </a:spcAft>
              <a:buNone/>
            </a:pPr>
            <a:r>
              <a:rPr lang="en"/>
              <a:t>دروبوكس هي خدمة التخزين السحابية التي نشرت المفهوم وجعلت منه شائع، تسهل عملية الوصول إلى ملفاتك من أجهزة متعددة. </a:t>
            </a:r>
            <a:endParaRPr/>
          </a:p>
        </p:txBody>
      </p:sp>
      <p:sp>
        <p:nvSpPr>
          <p:cNvPr id="83" name="Google Shape;83;p14"/>
          <p:cNvSpPr txBox="1"/>
          <p:nvPr>
            <p:ph idx="2" type="body"/>
          </p:nvPr>
        </p:nvSpPr>
        <p:spPr>
          <a:xfrm>
            <a:off x="5316438" y="1009350"/>
            <a:ext cx="1705500" cy="35694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None/>
            </a:pPr>
            <a:r>
              <a:rPr b="1" lang="en"/>
              <a:t>Google Drive</a:t>
            </a:r>
            <a:endParaRPr b="1"/>
          </a:p>
          <a:p>
            <a:pPr indent="0" lvl="0" marL="0" rtl="1" algn="r">
              <a:spcBef>
                <a:spcPts val="600"/>
              </a:spcBef>
              <a:spcAft>
                <a:spcPts val="0"/>
              </a:spcAft>
              <a:buNone/>
            </a:pPr>
            <a:r>
              <a:rPr lang="en"/>
              <a:t>هي خدمة تخزين الملفات والمزامنة التي طورتها جوجل.</a:t>
            </a:r>
            <a:endParaRPr/>
          </a:p>
        </p:txBody>
      </p:sp>
      <p:sp>
        <p:nvSpPr>
          <p:cNvPr id="84" name="Google Shape;84;p14"/>
          <p:cNvSpPr txBox="1"/>
          <p:nvPr>
            <p:ph idx="3" type="body"/>
          </p:nvPr>
        </p:nvSpPr>
        <p:spPr>
          <a:xfrm>
            <a:off x="7109725" y="1009350"/>
            <a:ext cx="1705500" cy="35694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None/>
            </a:pPr>
            <a:r>
              <a:rPr b="1" lang="en"/>
              <a:t>Onedrive</a:t>
            </a:r>
            <a:endParaRPr b="1"/>
          </a:p>
          <a:p>
            <a:pPr indent="0" lvl="0" marL="0" rtl="1" algn="r">
              <a:spcBef>
                <a:spcPts val="600"/>
              </a:spcBef>
              <a:spcAft>
                <a:spcPts val="0"/>
              </a:spcAft>
              <a:buNone/>
            </a:pPr>
            <a:r>
              <a:rPr lang="en"/>
              <a:t>هي خدمة استضافة الملفات ومزامنتها التي تديرها مايكروسوفت.</a:t>
            </a:r>
            <a:endParaRPr/>
          </a:p>
          <a:p>
            <a:pPr indent="0" lvl="0" marL="0" rtl="0" algn="l">
              <a:spcBef>
                <a:spcPts val="600"/>
              </a:spcBef>
              <a:spcAft>
                <a:spcPts val="0"/>
              </a:spcAft>
              <a:buNone/>
            </a:pPr>
            <a:r>
              <a:t/>
            </a:r>
            <a:endParaRPr/>
          </a:p>
        </p:txBody>
      </p:sp>
      <p:sp>
        <p:nvSpPr>
          <p:cNvPr id="85" name="Google Shape;85;p14"/>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5"/>
          <p:cNvSpPr txBox="1"/>
          <p:nvPr>
            <p:ph type="title"/>
          </p:nvPr>
        </p:nvSpPr>
        <p:spPr>
          <a:xfrm>
            <a:off x="1101500" y="1048150"/>
            <a:ext cx="1836300" cy="19071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Clr>
                <a:schemeClr val="dk1"/>
              </a:buClr>
              <a:buSzPts val="1100"/>
              <a:buFont typeface="Arial"/>
              <a:buNone/>
            </a:pPr>
            <a:r>
              <a:rPr b="1" lang="en" sz="3100">
                <a:solidFill>
                  <a:schemeClr val="dk1"/>
                </a:solidFill>
                <a:latin typeface="Raleway"/>
                <a:ea typeface="Raleway"/>
                <a:cs typeface="Raleway"/>
                <a:sym typeface="Raleway"/>
              </a:rPr>
              <a:t>Dropbox</a:t>
            </a:r>
            <a:endParaRPr sz="4100"/>
          </a:p>
        </p:txBody>
      </p:sp>
      <p:sp>
        <p:nvSpPr>
          <p:cNvPr id="91" name="Google Shape;91;p15"/>
          <p:cNvSpPr txBox="1"/>
          <p:nvPr>
            <p:ph idx="1" type="body"/>
          </p:nvPr>
        </p:nvSpPr>
        <p:spPr>
          <a:xfrm>
            <a:off x="3269700" y="0"/>
            <a:ext cx="5815500" cy="4854300"/>
          </a:xfrm>
          <a:prstGeom prst="rect">
            <a:avLst/>
          </a:prstGeom>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b="1" lang="en" sz="2400">
                <a:solidFill>
                  <a:schemeClr val="dk1"/>
                </a:solidFill>
                <a:latin typeface="Arial"/>
                <a:ea typeface="Arial"/>
                <a:cs typeface="Arial"/>
                <a:sym typeface="Arial"/>
              </a:rPr>
              <a:t>يسمح لك بتخزين ملفاتك في مكان واحد آمن، مع امكانية الوصول إلى ملفاتك من جهاز الكمبيوتر أو الهاتف أو الجهاز اللوحي كما ستتم مزامنة أي تغييرات تجريها عبر حسابك.</a:t>
            </a:r>
            <a:endParaRPr b="1" sz="2400">
              <a:solidFill>
                <a:schemeClr val="dk1"/>
              </a:solidFill>
              <a:latin typeface="Arial"/>
              <a:ea typeface="Arial"/>
              <a:cs typeface="Arial"/>
              <a:sym typeface="Arial"/>
            </a:endParaRPr>
          </a:p>
          <a:p>
            <a:pPr indent="0" lvl="0" marL="0" rtl="1" algn="r">
              <a:lnSpc>
                <a:spcPct val="115000"/>
              </a:lnSpc>
              <a:spcBef>
                <a:spcPts val="0"/>
              </a:spcBef>
              <a:spcAft>
                <a:spcPts val="0"/>
              </a:spcAft>
              <a:buNone/>
            </a:pPr>
            <a:r>
              <a:rPr b="1" lang="en" sz="2400">
                <a:solidFill>
                  <a:schemeClr val="dk1"/>
                </a:solidFill>
                <a:latin typeface="Arial"/>
                <a:ea typeface="Arial"/>
                <a:cs typeface="Arial"/>
                <a:sym typeface="Arial"/>
              </a:rPr>
              <a:t>يقدم عدة خيارات </a:t>
            </a:r>
            <a:r>
              <a:rPr b="1" lang="en" sz="2400">
                <a:solidFill>
                  <a:schemeClr val="dk1"/>
                </a:solidFill>
                <a:latin typeface="Arial"/>
                <a:ea typeface="Arial"/>
                <a:cs typeface="Arial"/>
                <a:sym typeface="Arial"/>
              </a:rPr>
              <a:t>للمستخدمين</a:t>
            </a:r>
            <a:r>
              <a:rPr b="1" lang="en" sz="2400">
                <a:solidFill>
                  <a:schemeClr val="dk1"/>
                </a:solidFill>
                <a:latin typeface="Arial"/>
                <a:ea typeface="Arial"/>
                <a:cs typeface="Arial"/>
                <a:sym typeface="Arial"/>
              </a:rPr>
              <a:t>:</a:t>
            </a:r>
            <a:endParaRPr b="1" sz="2400">
              <a:solidFill>
                <a:schemeClr val="dk1"/>
              </a:solidFill>
              <a:latin typeface="Arial"/>
              <a:ea typeface="Arial"/>
              <a:cs typeface="Arial"/>
              <a:sym typeface="Arial"/>
            </a:endParaRPr>
          </a:p>
          <a:p>
            <a:pPr indent="-381000" lvl="0" marL="457200" rtl="1" algn="r">
              <a:lnSpc>
                <a:spcPct val="115000"/>
              </a:lnSpc>
              <a:spcBef>
                <a:spcPts val="0"/>
              </a:spcBef>
              <a:spcAft>
                <a:spcPts val="0"/>
              </a:spcAft>
              <a:buClr>
                <a:schemeClr val="dk1"/>
              </a:buClr>
              <a:buSzPts val="2400"/>
              <a:buFont typeface="Arial"/>
              <a:buChar char="-"/>
            </a:pPr>
            <a:r>
              <a:rPr b="1" lang="en" sz="2400">
                <a:solidFill>
                  <a:schemeClr val="dk1"/>
                </a:solidFill>
                <a:latin typeface="Arial"/>
                <a:ea typeface="Arial"/>
                <a:cs typeface="Arial"/>
                <a:sym typeface="Arial"/>
              </a:rPr>
              <a:t>نسخة الويب </a:t>
            </a:r>
            <a:endParaRPr b="1" sz="2400">
              <a:solidFill>
                <a:schemeClr val="dk1"/>
              </a:solidFill>
              <a:latin typeface="Arial"/>
              <a:ea typeface="Arial"/>
              <a:cs typeface="Arial"/>
              <a:sym typeface="Arial"/>
            </a:endParaRPr>
          </a:p>
          <a:p>
            <a:pPr indent="-381000" lvl="0" marL="457200" rtl="1" algn="r">
              <a:lnSpc>
                <a:spcPct val="115000"/>
              </a:lnSpc>
              <a:spcBef>
                <a:spcPts val="0"/>
              </a:spcBef>
              <a:spcAft>
                <a:spcPts val="0"/>
              </a:spcAft>
              <a:buClr>
                <a:schemeClr val="dk1"/>
              </a:buClr>
              <a:buSzPts val="2400"/>
              <a:buFont typeface="Arial"/>
              <a:buChar char="-"/>
            </a:pPr>
            <a:r>
              <a:rPr b="1" lang="en" sz="2400">
                <a:solidFill>
                  <a:schemeClr val="dk1"/>
                </a:solidFill>
                <a:latin typeface="Arial"/>
                <a:ea typeface="Arial"/>
                <a:cs typeface="Arial"/>
                <a:sym typeface="Arial"/>
              </a:rPr>
              <a:t>نسخة سطح المكتب</a:t>
            </a:r>
            <a:endParaRPr b="1" sz="2400">
              <a:solidFill>
                <a:schemeClr val="dk1"/>
              </a:solidFill>
              <a:latin typeface="Arial"/>
              <a:ea typeface="Arial"/>
              <a:cs typeface="Arial"/>
              <a:sym typeface="Arial"/>
            </a:endParaRPr>
          </a:p>
          <a:p>
            <a:pPr indent="-381000" lvl="0" marL="457200" rtl="1" algn="r">
              <a:lnSpc>
                <a:spcPct val="115000"/>
              </a:lnSpc>
              <a:spcBef>
                <a:spcPts val="0"/>
              </a:spcBef>
              <a:spcAft>
                <a:spcPts val="0"/>
              </a:spcAft>
              <a:buClr>
                <a:schemeClr val="dk1"/>
              </a:buClr>
              <a:buSzPts val="2400"/>
              <a:buFont typeface="Arial"/>
              <a:buChar char="-"/>
            </a:pPr>
            <a:r>
              <a:rPr b="1" lang="en" sz="2400">
                <a:solidFill>
                  <a:schemeClr val="dk1"/>
                </a:solidFill>
                <a:latin typeface="Arial"/>
                <a:ea typeface="Arial"/>
                <a:cs typeface="Arial"/>
                <a:sym typeface="Arial"/>
              </a:rPr>
              <a:t>نسخة الجوال / التابلت </a:t>
            </a:r>
            <a:endParaRPr b="1" sz="2400">
              <a:solidFill>
                <a:schemeClr val="dk1"/>
              </a:solidFill>
              <a:latin typeface="Arial"/>
              <a:ea typeface="Arial"/>
              <a:cs typeface="Arial"/>
              <a:sym typeface="Arial"/>
            </a:endParaRPr>
          </a:p>
          <a:p>
            <a:pPr indent="0" lvl="0" marL="0" rtl="1" algn="r">
              <a:lnSpc>
                <a:spcPct val="115000"/>
              </a:lnSpc>
              <a:spcBef>
                <a:spcPts val="0"/>
              </a:spcBef>
              <a:spcAft>
                <a:spcPts val="0"/>
              </a:spcAft>
              <a:buNone/>
            </a:pPr>
            <a:r>
              <a:rPr b="1" lang="en" sz="2400">
                <a:solidFill>
                  <a:schemeClr val="dk1"/>
                </a:solidFill>
                <a:latin typeface="Arial"/>
                <a:ea typeface="Arial"/>
                <a:cs typeface="Arial"/>
                <a:sym typeface="Arial"/>
              </a:rPr>
              <a:t>متطلبات استخدام الخدمة: </a:t>
            </a:r>
            <a:endParaRPr b="1" sz="2400">
              <a:solidFill>
                <a:schemeClr val="dk1"/>
              </a:solidFill>
              <a:latin typeface="Arial"/>
              <a:ea typeface="Arial"/>
              <a:cs typeface="Arial"/>
              <a:sym typeface="Arial"/>
            </a:endParaRPr>
          </a:p>
          <a:p>
            <a:pPr indent="-381000" lvl="0" marL="457200" rtl="1" algn="r">
              <a:lnSpc>
                <a:spcPct val="115000"/>
              </a:lnSpc>
              <a:spcBef>
                <a:spcPts val="0"/>
              </a:spcBef>
              <a:spcAft>
                <a:spcPts val="0"/>
              </a:spcAft>
              <a:buClr>
                <a:schemeClr val="dk1"/>
              </a:buClr>
              <a:buSzPts val="2400"/>
              <a:buFont typeface="Arial"/>
              <a:buChar char="-"/>
            </a:pPr>
            <a:r>
              <a:rPr b="1" lang="en" sz="2400">
                <a:solidFill>
                  <a:schemeClr val="dk1"/>
                </a:solidFill>
                <a:latin typeface="Arial"/>
                <a:ea typeface="Arial"/>
                <a:cs typeface="Arial"/>
                <a:sym typeface="Arial"/>
              </a:rPr>
              <a:t>اتصال بالانترنت  </a:t>
            </a:r>
            <a:endParaRPr b="1" sz="2400">
              <a:solidFill>
                <a:schemeClr val="dk1"/>
              </a:solidFill>
              <a:latin typeface="Arial"/>
              <a:ea typeface="Arial"/>
              <a:cs typeface="Arial"/>
              <a:sym typeface="Arial"/>
            </a:endParaRPr>
          </a:p>
          <a:p>
            <a:pPr indent="-381000" lvl="0" marL="457200" rtl="1" algn="r">
              <a:lnSpc>
                <a:spcPct val="115000"/>
              </a:lnSpc>
              <a:spcBef>
                <a:spcPts val="0"/>
              </a:spcBef>
              <a:spcAft>
                <a:spcPts val="0"/>
              </a:spcAft>
              <a:buClr>
                <a:schemeClr val="dk1"/>
              </a:buClr>
              <a:buSzPts val="2400"/>
              <a:buFont typeface="Arial"/>
              <a:buChar char="-"/>
            </a:pPr>
            <a:r>
              <a:rPr b="1" lang="en" sz="2400">
                <a:solidFill>
                  <a:schemeClr val="dk1"/>
                </a:solidFill>
                <a:latin typeface="Arial"/>
                <a:ea typeface="Arial"/>
                <a:cs typeface="Arial"/>
                <a:sym typeface="Arial"/>
              </a:rPr>
              <a:t>إنشاء</a:t>
            </a:r>
            <a:r>
              <a:rPr b="1" lang="en" sz="2400">
                <a:solidFill>
                  <a:schemeClr val="dk1"/>
                </a:solidFill>
                <a:latin typeface="Arial"/>
                <a:ea typeface="Arial"/>
                <a:cs typeface="Arial"/>
                <a:sym typeface="Arial"/>
              </a:rPr>
              <a:t> حساب في dropbox</a:t>
            </a:r>
            <a:endParaRPr b="1" sz="2400">
              <a:solidFill>
                <a:schemeClr val="dk1"/>
              </a:solidFill>
              <a:latin typeface="Arial"/>
              <a:ea typeface="Arial"/>
              <a:cs typeface="Arial"/>
              <a:sym typeface="Arial"/>
            </a:endParaRPr>
          </a:p>
          <a:p>
            <a:pPr indent="0" lvl="0" marL="457200" rtl="1" algn="r">
              <a:lnSpc>
                <a:spcPct val="115000"/>
              </a:lnSpc>
              <a:spcBef>
                <a:spcPts val="0"/>
              </a:spcBef>
              <a:spcAft>
                <a:spcPts val="0"/>
              </a:spcAft>
              <a:buNone/>
            </a:pPr>
            <a:r>
              <a:t/>
            </a:r>
            <a:endParaRPr b="1" sz="2400">
              <a:solidFill>
                <a:schemeClr val="dk1"/>
              </a:solidFill>
              <a:latin typeface="Arial"/>
              <a:ea typeface="Arial"/>
              <a:cs typeface="Arial"/>
              <a:sym typeface="Arial"/>
            </a:endParaRPr>
          </a:p>
          <a:p>
            <a:pPr indent="0" lvl="0" marL="0" rtl="1" algn="r">
              <a:lnSpc>
                <a:spcPct val="115000"/>
              </a:lnSpc>
              <a:spcBef>
                <a:spcPts val="0"/>
              </a:spcBef>
              <a:spcAft>
                <a:spcPts val="0"/>
              </a:spcAft>
              <a:buNone/>
            </a:pPr>
            <a:r>
              <a:t/>
            </a:r>
            <a:endParaRPr sz="1200">
              <a:solidFill>
                <a:schemeClr val="dk1"/>
              </a:solidFill>
              <a:latin typeface="Arial"/>
              <a:ea typeface="Arial"/>
              <a:cs typeface="Arial"/>
              <a:sym typeface="Arial"/>
            </a:endParaRPr>
          </a:p>
          <a:p>
            <a:pPr indent="0" lvl="0" marL="0" rtl="1" algn="r">
              <a:lnSpc>
                <a:spcPct val="115000"/>
              </a:lnSpc>
              <a:spcBef>
                <a:spcPts val="0"/>
              </a:spcBef>
              <a:spcAft>
                <a:spcPts val="0"/>
              </a:spcAft>
              <a:buClr>
                <a:schemeClr val="dk1"/>
              </a:buClr>
              <a:buSzPts val="1100"/>
              <a:buFont typeface="Arial"/>
              <a:buNone/>
            </a:pPr>
            <a:r>
              <a:t/>
            </a:r>
            <a:endParaRPr sz="1200">
              <a:solidFill>
                <a:schemeClr val="dk1"/>
              </a:solidFill>
              <a:latin typeface="Arial"/>
              <a:ea typeface="Arial"/>
              <a:cs typeface="Arial"/>
              <a:sym typeface="Arial"/>
            </a:endParaRPr>
          </a:p>
          <a:p>
            <a:pPr indent="0" lvl="0" marL="0" rtl="1" algn="r">
              <a:spcBef>
                <a:spcPts val="600"/>
              </a:spcBef>
              <a:spcAft>
                <a:spcPts val="0"/>
              </a:spcAft>
              <a:buNone/>
            </a:pPr>
            <a:r>
              <a:t/>
            </a:r>
            <a:endParaRPr/>
          </a:p>
        </p:txBody>
      </p:sp>
      <p:sp>
        <p:nvSpPr>
          <p:cNvPr id="92" name="Google Shape;92;p15"/>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93" name="Google Shape;93;p15"/>
          <p:cNvPicPr preferRelativeResize="0"/>
          <p:nvPr/>
        </p:nvPicPr>
        <p:blipFill>
          <a:blip r:embed="rId3">
            <a:alphaModFix/>
          </a:blip>
          <a:stretch>
            <a:fillRect/>
          </a:stretch>
        </p:blipFill>
        <p:spPr>
          <a:xfrm>
            <a:off x="907200" y="2201151"/>
            <a:ext cx="2161450" cy="825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6"/>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99" name="Google Shape;99;p16"/>
          <p:cNvPicPr preferRelativeResize="0"/>
          <p:nvPr/>
        </p:nvPicPr>
        <p:blipFill>
          <a:blip r:embed="rId3">
            <a:alphaModFix/>
          </a:blip>
          <a:stretch>
            <a:fillRect/>
          </a:stretch>
        </p:blipFill>
        <p:spPr>
          <a:xfrm>
            <a:off x="1354050" y="682825"/>
            <a:ext cx="6338750" cy="3777825"/>
          </a:xfrm>
          <a:prstGeom prst="rect">
            <a:avLst/>
          </a:prstGeom>
          <a:noFill/>
          <a:ln>
            <a:noFill/>
          </a:ln>
        </p:spPr>
      </p:pic>
      <p:sp>
        <p:nvSpPr>
          <p:cNvPr id="100" name="Google Shape;100;p16"/>
          <p:cNvSpPr txBox="1"/>
          <p:nvPr>
            <p:ph idx="4294967295" type="ctrTitle"/>
          </p:nvPr>
        </p:nvSpPr>
        <p:spPr>
          <a:xfrm>
            <a:off x="5987300" y="4649350"/>
            <a:ext cx="1705500" cy="4941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a:t>إنشاء</a:t>
            </a:r>
            <a:r>
              <a:rPr lang="en"/>
              <a:t> حساب: </a:t>
            </a:r>
            <a:endParaRPr sz="2400"/>
          </a:p>
        </p:txBody>
      </p:sp>
      <p:sp>
        <p:nvSpPr>
          <p:cNvPr id="101" name="Google Shape;101;p16"/>
          <p:cNvSpPr txBox="1"/>
          <p:nvPr/>
        </p:nvSpPr>
        <p:spPr>
          <a:xfrm>
            <a:off x="3144475" y="4749750"/>
            <a:ext cx="3000000" cy="393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1100" u="sng">
                <a:solidFill>
                  <a:schemeClr val="hlink"/>
                </a:solidFill>
                <a:hlinkClick r:id="rId4"/>
              </a:rPr>
              <a:t>https://www.dropbox.com/login?src=logout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7"/>
          <p:cNvSpPr txBox="1"/>
          <p:nvPr>
            <p:ph type="ctrTitle"/>
          </p:nvPr>
        </p:nvSpPr>
        <p:spPr>
          <a:xfrm>
            <a:off x="6232800" y="-44925"/>
            <a:ext cx="2911200" cy="4941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2400"/>
              <a:t>نسخة الويب:</a:t>
            </a:r>
            <a:endParaRPr sz="2400"/>
          </a:p>
        </p:txBody>
      </p:sp>
      <p:sp>
        <p:nvSpPr>
          <p:cNvPr id="107" name="Google Shape;107;p17"/>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08" name="Google Shape;108;p17"/>
          <p:cNvPicPr preferRelativeResize="0"/>
          <p:nvPr/>
        </p:nvPicPr>
        <p:blipFill>
          <a:blip r:embed="rId3">
            <a:alphaModFix/>
          </a:blip>
          <a:stretch>
            <a:fillRect/>
          </a:stretch>
        </p:blipFill>
        <p:spPr>
          <a:xfrm>
            <a:off x="0" y="393050"/>
            <a:ext cx="9144001" cy="4795374"/>
          </a:xfrm>
          <a:prstGeom prst="rect">
            <a:avLst/>
          </a:prstGeom>
          <a:noFill/>
          <a:ln>
            <a:noFill/>
          </a:ln>
        </p:spPr>
      </p:pic>
      <p:sp>
        <p:nvSpPr>
          <p:cNvPr id="109" name="Google Shape;109;p17"/>
          <p:cNvSpPr txBox="1"/>
          <p:nvPr/>
        </p:nvSpPr>
        <p:spPr>
          <a:xfrm>
            <a:off x="4539475" y="55575"/>
            <a:ext cx="3178200" cy="393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1100" u="sng">
                <a:solidFill>
                  <a:schemeClr val="hlink"/>
                </a:solidFill>
                <a:hlinkClick r:id="rId4"/>
              </a:rPr>
              <a:t>https://www.dropbox.com/account/general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txBox="1"/>
          <p:nvPr>
            <p:ph type="ctrTitle"/>
          </p:nvPr>
        </p:nvSpPr>
        <p:spPr>
          <a:xfrm>
            <a:off x="5294400" y="-44925"/>
            <a:ext cx="3849600" cy="4941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2400"/>
              <a:t>نسخة سطح المكتب:                 </a:t>
            </a:r>
            <a:endParaRPr sz="1900"/>
          </a:p>
        </p:txBody>
      </p:sp>
      <p:sp>
        <p:nvSpPr>
          <p:cNvPr id="115" name="Google Shape;115;p18"/>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16" name="Google Shape;116;p18"/>
          <p:cNvPicPr preferRelativeResize="0"/>
          <p:nvPr/>
        </p:nvPicPr>
        <p:blipFill>
          <a:blip r:embed="rId3">
            <a:alphaModFix/>
          </a:blip>
          <a:stretch>
            <a:fillRect/>
          </a:stretch>
        </p:blipFill>
        <p:spPr>
          <a:xfrm>
            <a:off x="379950" y="464375"/>
            <a:ext cx="8156498" cy="4620524"/>
          </a:xfrm>
          <a:prstGeom prst="rect">
            <a:avLst/>
          </a:prstGeom>
          <a:noFill/>
          <a:ln>
            <a:noFill/>
          </a:ln>
        </p:spPr>
      </p:pic>
      <p:sp>
        <p:nvSpPr>
          <p:cNvPr id="117" name="Google Shape;117;p18"/>
          <p:cNvSpPr txBox="1"/>
          <p:nvPr/>
        </p:nvSpPr>
        <p:spPr>
          <a:xfrm>
            <a:off x="5294400" y="4767500"/>
            <a:ext cx="3178200" cy="393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100" u="sng">
                <a:solidFill>
                  <a:schemeClr val="hlink"/>
                </a:solidFill>
                <a:hlinkClick r:id="rId4"/>
              </a:rPr>
              <a:t>https://www.dropbox.com/downloading</a:t>
            </a:r>
            <a:endParaRPr/>
          </a:p>
        </p:txBody>
      </p:sp>
      <p:sp>
        <p:nvSpPr>
          <p:cNvPr id="118" name="Google Shape;118;p18"/>
          <p:cNvSpPr txBox="1"/>
          <p:nvPr/>
        </p:nvSpPr>
        <p:spPr>
          <a:xfrm>
            <a:off x="7447150" y="4444700"/>
            <a:ext cx="1089300" cy="246600"/>
          </a:xfrm>
          <a:prstGeom prst="rect">
            <a:avLst/>
          </a:prstGeom>
          <a:noFill/>
          <a:ln>
            <a:noFill/>
          </a:ln>
        </p:spPr>
        <p:txBody>
          <a:bodyPr anchorCtr="0" anchor="t" bIns="91425" lIns="91425" spcFirstLastPara="1" rIns="91425" wrap="square" tIns="91425">
            <a:noAutofit/>
          </a:bodyPr>
          <a:lstStyle/>
          <a:p>
            <a:pPr indent="0" lvl="0" marL="0" rtl="1" algn="r">
              <a:spcBef>
                <a:spcPts val="0"/>
              </a:spcBef>
              <a:spcAft>
                <a:spcPts val="0"/>
              </a:spcAft>
              <a:buNone/>
            </a:pPr>
            <a:r>
              <a:rPr b="1" lang="en" sz="1900">
                <a:solidFill>
                  <a:schemeClr val="dk1"/>
                </a:solidFill>
                <a:latin typeface="Abril Fatface"/>
                <a:ea typeface="Abril Fatface"/>
                <a:cs typeface="Abril Fatface"/>
                <a:sym typeface="Abril Fatface"/>
              </a:rPr>
              <a:t>للتحميل</a:t>
            </a:r>
            <a:endParaRPr b="1"/>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9"/>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24" name="Google Shape;124;p19"/>
          <p:cNvSpPr txBox="1"/>
          <p:nvPr/>
        </p:nvSpPr>
        <p:spPr>
          <a:xfrm>
            <a:off x="3762175" y="1071750"/>
            <a:ext cx="4437600" cy="300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100" u="sng">
                <a:solidFill>
                  <a:schemeClr val="hlink"/>
                </a:solidFill>
                <a:hlinkClick r:id="rId3"/>
              </a:rPr>
              <a:t>https://www.dropbox.com/plans?oqa=acc_plan_upgrade</a:t>
            </a:r>
            <a:endParaRPr/>
          </a:p>
        </p:txBody>
      </p:sp>
      <p:sp>
        <p:nvSpPr>
          <p:cNvPr id="125" name="Google Shape;125;p19"/>
          <p:cNvSpPr txBox="1"/>
          <p:nvPr/>
        </p:nvSpPr>
        <p:spPr>
          <a:xfrm>
            <a:off x="3357875" y="572750"/>
            <a:ext cx="4918800" cy="921000"/>
          </a:xfrm>
          <a:prstGeom prst="rect">
            <a:avLst/>
          </a:prstGeom>
          <a:noFill/>
          <a:ln>
            <a:noFill/>
          </a:ln>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lang="en" sz="1200">
                <a:solidFill>
                  <a:schemeClr val="dk1"/>
                </a:solidFill>
              </a:rPr>
              <a:t>توفر دروب</a:t>
            </a:r>
            <a:r>
              <a:rPr lang="en" sz="1200">
                <a:solidFill>
                  <a:schemeClr val="dk1"/>
                </a:solidFill>
              </a:rPr>
              <a:t> بوكس للمستخدمين خطط دفع مختلفة </a:t>
            </a:r>
            <a:r>
              <a:rPr lang="en" sz="1200">
                <a:solidFill>
                  <a:schemeClr val="dk1"/>
                </a:solidFill>
              </a:rPr>
              <a:t>بمميزات</a:t>
            </a:r>
            <a:r>
              <a:rPr lang="en" sz="1200">
                <a:solidFill>
                  <a:schemeClr val="dk1"/>
                </a:solidFill>
              </a:rPr>
              <a:t> متعددة، </a:t>
            </a:r>
            <a:r>
              <a:rPr lang="en" sz="1200">
                <a:solidFill>
                  <a:schemeClr val="dk1"/>
                </a:solidFill>
              </a:rPr>
              <a:t>للتعرف</a:t>
            </a:r>
            <a:r>
              <a:rPr lang="en" sz="1200">
                <a:solidFill>
                  <a:schemeClr val="dk1"/>
                </a:solidFill>
              </a:rPr>
              <a:t> على تفاصيل الاشتراك قم بزيارة الرابط ادناه </a:t>
            </a:r>
            <a:endParaRPr sz="1200">
              <a:solidFill>
                <a:schemeClr val="dk1"/>
              </a:solidFill>
            </a:endParaRPr>
          </a:p>
        </p:txBody>
      </p:sp>
      <p:pic>
        <p:nvPicPr>
          <p:cNvPr id="126" name="Google Shape;126;p19"/>
          <p:cNvPicPr preferRelativeResize="0"/>
          <p:nvPr/>
        </p:nvPicPr>
        <p:blipFill>
          <a:blip r:embed="rId4">
            <a:alphaModFix/>
          </a:blip>
          <a:stretch>
            <a:fillRect/>
          </a:stretch>
        </p:blipFill>
        <p:spPr>
          <a:xfrm>
            <a:off x="1461188" y="1447728"/>
            <a:ext cx="6221627" cy="28839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0"/>
          <p:cNvSpPr txBox="1"/>
          <p:nvPr>
            <p:ph type="title"/>
          </p:nvPr>
        </p:nvSpPr>
        <p:spPr>
          <a:xfrm>
            <a:off x="1101500" y="751225"/>
            <a:ext cx="1836300" cy="11244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None/>
            </a:pPr>
            <a:r>
              <a:rPr b="1" lang="en" sz="3100">
                <a:solidFill>
                  <a:schemeClr val="dk1"/>
                </a:solidFill>
                <a:latin typeface="Raleway"/>
                <a:ea typeface="Raleway"/>
                <a:cs typeface="Raleway"/>
                <a:sym typeface="Raleway"/>
              </a:rPr>
              <a:t>Google Drive</a:t>
            </a:r>
            <a:endParaRPr sz="4100"/>
          </a:p>
        </p:txBody>
      </p:sp>
      <p:sp>
        <p:nvSpPr>
          <p:cNvPr id="132" name="Google Shape;132;p20"/>
          <p:cNvSpPr txBox="1"/>
          <p:nvPr>
            <p:ph idx="1" type="body"/>
          </p:nvPr>
        </p:nvSpPr>
        <p:spPr>
          <a:xfrm>
            <a:off x="3269700" y="0"/>
            <a:ext cx="5815500" cy="4854300"/>
          </a:xfrm>
          <a:prstGeom prst="rect">
            <a:avLst/>
          </a:prstGeom>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b="1" lang="en" sz="1800">
                <a:solidFill>
                  <a:schemeClr val="dk1"/>
                </a:solidFill>
                <a:latin typeface="Times New Roman"/>
                <a:ea typeface="Times New Roman"/>
                <a:cs typeface="Times New Roman"/>
                <a:sym typeface="Times New Roman"/>
              </a:rPr>
              <a:t>توفر جوجل درايف مساحة تخزينية مجانية تصل إلى 15 جيجابايت للمستخدم مع إمكانية طلب مساحة إضافية للتخزين (خدمة مدفوعة)، كما تسمح بمشاركة المجلدات والصور والملفات مع مستخدم أو عدة مستخدمين، بالاضافة الى تحرير الملفات.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rPr b="1" lang="en" sz="1800">
                <a:solidFill>
                  <a:schemeClr val="dk1"/>
                </a:solidFill>
                <a:latin typeface="Times New Roman"/>
                <a:ea typeface="Times New Roman"/>
                <a:cs typeface="Times New Roman"/>
                <a:sym typeface="Times New Roman"/>
              </a:rPr>
              <a:t>يقدم عدة خيارات للمستخدمين:</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نسخة الويب </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Arial"/>
              <a:buChar char="-"/>
            </a:pPr>
            <a:r>
              <a:rPr b="1" lang="en" sz="1800">
                <a:solidFill>
                  <a:schemeClr val="dk1"/>
                </a:solidFill>
                <a:latin typeface="Arial"/>
                <a:ea typeface="Arial"/>
                <a:cs typeface="Arial"/>
                <a:sym typeface="Arial"/>
              </a:rPr>
              <a:t>نسخة سطح المكتب</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نسخة الجوال / التابلت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rPr b="1" lang="en" sz="1800">
                <a:solidFill>
                  <a:schemeClr val="dk1"/>
                </a:solidFill>
                <a:latin typeface="Times New Roman"/>
                <a:ea typeface="Times New Roman"/>
                <a:cs typeface="Times New Roman"/>
                <a:sym typeface="Times New Roman"/>
              </a:rPr>
              <a:t>متطلبات استخدام الخدمة: </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اتصال بالانترنت  </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إنشاء حساب في gmail</a:t>
            </a:r>
            <a:endParaRPr b="1" sz="1800">
              <a:solidFill>
                <a:schemeClr val="dk1"/>
              </a:solidFill>
              <a:latin typeface="Times New Roman"/>
              <a:ea typeface="Times New Roman"/>
              <a:cs typeface="Times New Roman"/>
              <a:sym typeface="Times New Roman"/>
            </a:endParaRPr>
          </a:p>
          <a:p>
            <a:pPr indent="0" lvl="0" marL="45720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spcBef>
                <a:spcPts val="600"/>
              </a:spcBef>
              <a:spcAft>
                <a:spcPts val="0"/>
              </a:spcAft>
              <a:buNone/>
            </a:pPr>
            <a:r>
              <a:t/>
            </a:r>
            <a:endParaRPr b="1" sz="1800">
              <a:latin typeface="Times New Roman"/>
              <a:ea typeface="Times New Roman"/>
              <a:cs typeface="Times New Roman"/>
              <a:sym typeface="Times New Roman"/>
            </a:endParaRPr>
          </a:p>
        </p:txBody>
      </p:sp>
      <p:sp>
        <p:nvSpPr>
          <p:cNvPr id="133" name="Google Shape;133;p20"/>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34" name="Google Shape;134;p20"/>
          <p:cNvPicPr preferRelativeResize="0"/>
          <p:nvPr/>
        </p:nvPicPr>
        <p:blipFill>
          <a:blip r:embed="rId3">
            <a:alphaModFix/>
          </a:blip>
          <a:stretch>
            <a:fillRect/>
          </a:stretch>
        </p:blipFill>
        <p:spPr>
          <a:xfrm>
            <a:off x="1298500" y="1885425"/>
            <a:ext cx="1442300" cy="1124325"/>
          </a:xfrm>
          <a:prstGeom prst="rect">
            <a:avLst/>
          </a:prstGeom>
          <a:noFill/>
          <a:ln>
            <a:noFill/>
          </a:ln>
        </p:spPr>
      </p:pic>
      <p:pic>
        <p:nvPicPr>
          <p:cNvPr id="135" name="Google Shape;135;p20"/>
          <p:cNvPicPr preferRelativeResize="0"/>
          <p:nvPr/>
        </p:nvPicPr>
        <p:blipFill>
          <a:blip r:embed="rId4">
            <a:alphaModFix/>
          </a:blip>
          <a:stretch>
            <a:fillRect/>
          </a:stretch>
        </p:blipFill>
        <p:spPr>
          <a:xfrm>
            <a:off x="4352550" y="1342850"/>
            <a:ext cx="2419350" cy="1285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p:nvPr/>
        </p:nvSpPr>
        <p:spPr>
          <a:xfrm>
            <a:off x="965800" y="572750"/>
            <a:ext cx="7310831" cy="4570728"/>
          </a:xfrm>
          <a:custGeom>
            <a:rect b="b" l="l" r="r" t="t"/>
            <a:pathLst>
              <a:path extrusionOk="0" h="111665" w="143434">
                <a:moveTo>
                  <a:pt x="71751" y="2308"/>
                </a:moveTo>
                <a:lnTo>
                  <a:pt x="71887" y="2376"/>
                </a:lnTo>
                <a:lnTo>
                  <a:pt x="72091" y="2444"/>
                </a:lnTo>
                <a:lnTo>
                  <a:pt x="72159" y="2647"/>
                </a:lnTo>
                <a:lnTo>
                  <a:pt x="72226" y="2783"/>
                </a:lnTo>
                <a:lnTo>
                  <a:pt x="72159" y="2987"/>
                </a:lnTo>
                <a:lnTo>
                  <a:pt x="72091" y="3190"/>
                </a:lnTo>
                <a:lnTo>
                  <a:pt x="71887" y="3258"/>
                </a:lnTo>
                <a:lnTo>
                  <a:pt x="71751" y="3326"/>
                </a:lnTo>
                <a:lnTo>
                  <a:pt x="71548" y="3258"/>
                </a:lnTo>
                <a:lnTo>
                  <a:pt x="71344" y="3190"/>
                </a:lnTo>
                <a:lnTo>
                  <a:pt x="71276" y="2987"/>
                </a:lnTo>
                <a:lnTo>
                  <a:pt x="71208" y="2783"/>
                </a:lnTo>
                <a:lnTo>
                  <a:pt x="71276" y="2647"/>
                </a:lnTo>
                <a:lnTo>
                  <a:pt x="71344" y="2444"/>
                </a:lnTo>
                <a:lnTo>
                  <a:pt x="71548" y="2376"/>
                </a:lnTo>
                <a:lnTo>
                  <a:pt x="71751" y="2308"/>
                </a:lnTo>
                <a:close/>
                <a:moveTo>
                  <a:pt x="137528" y="5906"/>
                </a:moveTo>
                <a:lnTo>
                  <a:pt x="137596" y="5974"/>
                </a:lnTo>
                <a:lnTo>
                  <a:pt x="137596" y="89604"/>
                </a:lnTo>
                <a:lnTo>
                  <a:pt x="5906" y="89604"/>
                </a:lnTo>
                <a:lnTo>
                  <a:pt x="5906" y="5974"/>
                </a:lnTo>
                <a:lnTo>
                  <a:pt x="5906" y="5906"/>
                </a:lnTo>
                <a:close/>
                <a:moveTo>
                  <a:pt x="3530" y="0"/>
                </a:moveTo>
                <a:lnTo>
                  <a:pt x="3191" y="68"/>
                </a:lnTo>
                <a:lnTo>
                  <a:pt x="2444" y="339"/>
                </a:lnTo>
                <a:lnTo>
                  <a:pt x="1766" y="679"/>
                </a:lnTo>
                <a:lnTo>
                  <a:pt x="1155" y="1154"/>
                </a:lnTo>
                <a:lnTo>
                  <a:pt x="679" y="1765"/>
                </a:lnTo>
                <a:lnTo>
                  <a:pt x="272" y="2444"/>
                </a:lnTo>
                <a:lnTo>
                  <a:pt x="69" y="3190"/>
                </a:lnTo>
                <a:lnTo>
                  <a:pt x="1" y="3598"/>
                </a:lnTo>
                <a:lnTo>
                  <a:pt x="1" y="4005"/>
                </a:lnTo>
                <a:lnTo>
                  <a:pt x="1" y="91572"/>
                </a:lnTo>
                <a:lnTo>
                  <a:pt x="1" y="91979"/>
                </a:lnTo>
                <a:lnTo>
                  <a:pt x="69" y="92319"/>
                </a:lnTo>
                <a:lnTo>
                  <a:pt x="272" y="93065"/>
                </a:lnTo>
                <a:lnTo>
                  <a:pt x="679" y="93744"/>
                </a:lnTo>
                <a:lnTo>
                  <a:pt x="1155" y="94355"/>
                </a:lnTo>
                <a:lnTo>
                  <a:pt x="1766" y="94830"/>
                </a:lnTo>
                <a:lnTo>
                  <a:pt x="2444" y="95238"/>
                </a:lnTo>
                <a:lnTo>
                  <a:pt x="3191" y="95441"/>
                </a:lnTo>
                <a:lnTo>
                  <a:pt x="3530" y="95509"/>
                </a:lnTo>
                <a:lnTo>
                  <a:pt x="139904" y="95509"/>
                </a:lnTo>
                <a:lnTo>
                  <a:pt x="140311" y="95441"/>
                </a:lnTo>
                <a:lnTo>
                  <a:pt x="141058" y="95238"/>
                </a:lnTo>
                <a:lnTo>
                  <a:pt x="141737" y="94830"/>
                </a:lnTo>
                <a:lnTo>
                  <a:pt x="142280" y="94355"/>
                </a:lnTo>
                <a:lnTo>
                  <a:pt x="142755" y="93744"/>
                </a:lnTo>
                <a:lnTo>
                  <a:pt x="143162" y="93065"/>
                </a:lnTo>
                <a:lnTo>
                  <a:pt x="143366" y="92319"/>
                </a:lnTo>
                <a:lnTo>
                  <a:pt x="143434" y="91979"/>
                </a:lnTo>
                <a:lnTo>
                  <a:pt x="143434" y="91572"/>
                </a:lnTo>
                <a:lnTo>
                  <a:pt x="143434" y="4005"/>
                </a:lnTo>
                <a:lnTo>
                  <a:pt x="143434" y="3598"/>
                </a:lnTo>
                <a:lnTo>
                  <a:pt x="143366" y="3190"/>
                </a:lnTo>
                <a:lnTo>
                  <a:pt x="143162" y="2444"/>
                </a:lnTo>
                <a:lnTo>
                  <a:pt x="142755" y="1765"/>
                </a:lnTo>
                <a:lnTo>
                  <a:pt x="142280" y="1154"/>
                </a:lnTo>
                <a:lnTo>
                  <a:pt x="141737" y="679"/>
                </a:lnTo>
                <a:lnTo>
                  <a:pt x="141058" y="339"/>
                </a:lnTo>
                <a:lnTo>
                  <a:pt x="140311" y="68"/>
                </a:lnTo>
                <a:lnTo>
                  <a:pt x="139904" y="0"/>
                </a:lnTo>
                <a:close/>
                <a:moveTo>
                  <a:pt x="55324" y="95713"/>
                </a:moveTo>
                <a:lnTo>
                  <a:pt x="55052" y="98971"/>
                </a:lnTo>
                <a:lnTo>
                  <a:pt x="54713" y="102297"/>
                </a:lnTo>
                <a:lnTo>
                  <a:pt x="54374" y="105284"/>
                </a:lnTo>
                <a:lnTo>
                  <a:pt x="53966" y="107388"/>
                </a:lnTo>
                <a:lnTo>
                  <a:pt x="53763" y="108203"/>
                </a:lnTo>
                <a:lnTo>
                  <a:pt x="53627" y="108746"/>
                </a:lnTo>
                <a:lnTo>
                  <a:pt x="53423" y="109153"/>
                </a:lnTo>
                <a:lnTo>
                  <a:pt x="53220" y="109357"/>
                </a:lnTo>
                <a:lnTo>
                  <a:pt x="52677" y="109493"/>
                </a:lnTo>
                <a:lnTo>
                  <a:pt x="51794" y="109696"/>
                </a:lnTo>
                <a:lnTo>
                  <a:pt x="49690" y="110036"/>
                </a:lnTo>
                <a:lnTo>
                  <a:pt x="48061" y="110307"/>
                </a:lnTo>
                <a:lnTo>
                  <a:pt x="47450" y="110443"/>
                </a:lnTo>
                <a:lnTo>
                  <a:pt x="47110" y="110511"/>
                </a:lnTo>
                <a:lnTo>
                  <a:pt x="47042" y="110579"/>
                </a:lnTo>
                <a:lnTo>
                  <a:pt x="47042" y="110783"/>
                </a:lnTo>
                <a:lnTo>
                  <a:pt x="47110" y="110850"/>
                </a:lnTo>
                <a:lnTo>
                  <a:pt x="47585" y="110918"/>
                </a:lnTo>
                <a:lnTo>
                  <a:pt x="48400" y="110986"/>
                </a:lnTo>
                <a:lnTo>
                  <a:pt x="51387" y="111054"/>
                </a:lnTo>
                <a:lnTo>
                  <a:pt x="56071" y="111122"/>
                </a:lnTo>
                <a:lnTo>
                  <a:pt x="87092" y="111122"/>
                </a:lnTo>
                <a:lnTo>
                  <a:pt x="91708" y="111054"/>
                </a:lnTo>
                <a:lnTo>
                  <a:pt x="94695" y="110986"/>
                </a:lnTo>
                <a:lnTo>
                  <a:pt x="95578" y="110918"/>
                </a:lnTo>
                <a:lnTo>
                  <a:pt x="96053" y="110850"/>
                </a:lnTo>
                <a:lnTo>
                  <a:pt x="96121" y="110783"/>
                </a:lnTo>
                <a:lnTo>
                  <a:pt x="96121" y="110579"/>
                </a:lnTo>
                <a:lnTo>
                  <a:pt x="96053" y="110511"/>
                </a:lnTo>
                <a:lnTo>
                  <a:pt x="95713" y="110443"/>
                </a:lnTo>
                <a:lnTo>
                  <a:pt x="95102" y="110307"/>
                </a:lnTo>
                <a:lnTo>
                  <a:pt x="93473" y="110036"/>
                </a:lnTo>
                <a:lnTo>
                  <a:pt x="91369" y="109696"/>
                </a:lnTo>
                <a:lnTo>
                  <a:pt x="90487" y="109493"/>
                </a:lnTo>
                <a:lnTo>
                  <a:pt x="89943" y="109357"/>
                </a:lnTo>
                <a:lnTo>
                  <a:pt x="89740" y="109153"/>
                </a:lnTo>
                <a:lnTo>
                  <a:pt x="89536" y="108746"/>
                </a:lnTo>
                <a:lnTo>
                  <a:pt x="89333" y="108203"/>
                </a:lnTo>
                <a:lnTo>
                  <a:pt x="89197" y="107388"/>
                </a:lnTo>
                <a:lnTo>
                  <a:pt x="88789" y="105284"/>
                </a:lnTo>
                <a:lnTo>
                  <a:pt x="88382" y="102297"/>
                </a:lnTo>
                <a:lnTo>
                  <a:pt x="88043" y="98971"/>
                </a:lnTo>
                <a:lnTo>
                  <a:pt x="87839" y="95713"/>
                </a:lnTo>
                <a:close/>
                <a:moveTo>
                  <a:pt x="47450" y="111054"/>
                </a:moveTo>
                <a:lnTo>
                  <a:pt x="47450" y="111122"/>
                </a:lnTo>
                <a:lnTo>
                  <a:pt x="47450" y="111393"/>
                </a:lnTo>
                <a:lnTo>
                  <a:pt x="47518" y="111461"/>
                </a:lnTo>
                <a:lnTo>
                  <a:pt x="48807" y="111529"/>
                </a:lnTo>
                <a:lnTo>
                  <a:pt x="52473" y="111597"/>
                </a:lnTo>
                <a:lnTo>
                  <a:pt x="62384" y="111665"/>
                </a:lnTo>
                <a:lnTo>
                  <a:pt x="80779" y="111665"/>
                </a:lnTo>
                <a:lnTo>
                  <a:pt x="90622" y="111597"/>
                </a:lnTo>
                <a:lnTo>
                  <a:pt x="94356" y="111529"/>
                </a:lnTo>
                <a:lnTo>
                  <a:pt x="95646" y="111461"/>
                </a:lnTo>
                <a:lnTo>
                  <a:pt x="95713" y="111393"/>
                </a:lnTo>
                <a:lnTo>
                  <a:pt x="95713" y="111122"/>
                </a:lnTo>
                <a:lnTo>
                  <a:pt x="95646" y="111054"/>
                </a:lnTo>
                <a:lnTo>
                  <a:pt x="94084" y="111122"/>
                </a:lnTo>
                <a:lnTo>
                  <a:pt x="91233" y="111190"/>
                </a:lnTo>
                <a:lnTo>
                  <a:pt x="80847" y="111258"/>
                </a:lnTo>
                <a:lnTo>
                  <a:pt x="62316" y="111258"/>
                </a:lnTo>
                <a:lnTo>
                  <a:pt x="51930" y="111190"/>
                </a:lnTo>
                <a:lnTo>
                  <a:pt x="49079" y="111122"/>
                </a:lnTo>
                <a:lnTo>
                  <a:pt x="47518" y="111054"/>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Raleway"/>
              <a:ea typeface="Raleway"/>
              <a:cs typeface="Raleway"/>
              <a:sym typeface="Raleway"/>
            </a:endParaRPr>
          </a:p>
        </p:txBody>
      </p:sp>
      <p:sp>
        <p:nvSpPr>
          <p:cNvPr id="141" name="Google Shape;141;p21"/>
          <p:cNvSpPr/>
          <p:nvPr/>
        </p:nvSpPr>
        <p:spPr>
          <a:xfrm>
            <a:off x="1434150" y="1269875"/>
            <a:ext cx="3532500" cy="2255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000">
                <a:latin typeface="Raleway"/>
                <a:ea typeface="Raleway"/>
                <a:cs typeface="Raleway"/>
                <a:sym typeface="Raleway"/>
              </a:rPr>
              <a:t>Place your screenshot here</a:t>
            </a:r>
            <a:endParaRPr sz="1000">
              <a:latin typeface="Raleway"/>
              <a:ea typeface="Raleway"/>
              <a:cs typeface="Raleway"/>
              <a:sym typeface="Raleway"/>
            </a:endParaRPr>
          </a:p>
        </p:txBody>
      </p:sp>
      <p:sp>
        <p:nvSpPr>
          <p:cNvPr id="142" name="Google Shape;142;p21"/>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43" name="Google Shape;143;p21"/>
          <p:cNvPicPr preferRelativeResize="0"/>
          <p:nvPr/>
        </p:nvPicPr>
        <p:blipFill>
          <a:blip r:embed="rId3">
            <a:alphaModFix/>
          </a:blip>
          <a:stretch>
            <a:fillRect/>
          </a:stretch>
        </p:blipFill>
        <p:spPr>
          <a:xfrm>
            <a:off x="1290649" y="846050"/>
            <a:ext cx="6678849" cy="3073350"/>
          </a:xfrm>
          <a:prstGeom prst="rect">
            <a:avLst/>
          </a:prstGeom>
          <a:noFill/>
          <a:ln>
            <a:noFill/>
          </a:ln>
        </p:spPr>
      </p:pic>
      <p:sp>
        <p:nvSpPr>
          <p:cNvPr id="144" name="Google Shape;144;p21"/>
          <p:cNvSpPr/>
          <p:nvPr/>
        </p:nvSpPr>
        <p:spPr>
          <a:xfrm>
            <a:off x="7591725" y="864725"/>
            <a:ext cx="325800" cy="314400"/>
          </a:xfrm>
          <a:prstGeom prst="rect">
            <a:avLst/>
          </a:prstGeom>
          <a:noFill/>
          <a:ln cap="flat" cmpd="sng" w="38100">
            <a:solidFill>
              <a:srgbClr val="CC41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1"/>
          <p:cNvSpPr/>
          <p:nvPr/>
        </p:nvSpPr>
        <p:spPr>
          <a:xfrm>
            <a:off x="5937725" y="3274425"/>
            <a:ext cx="548700" cy="577500"/>
          </a:xfrm>
          <a:prstGeom prst="rect">
            <a:avLst/>
          </a:prstGeom>
          <a:noFill/>
          <a:ln cap="flat" cmpd="sng" w="38100">
            <a:solidFill>
              <a:srgbClr val="CC412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1"/>
          <p:cNvSpPr txBox="1"/>
          <p:nvPr/>
        </p:nvSpPr>
        <p:spPr>
          <a:xfrm>
            <a:off x="6578625" y="662475"/>
            <a:ext cx="1089300" cy="246600"/>
          </a:xfrm>
          <a:prstGeom prst="rect">
            <a:avLst/>
          </a:prstGeom>
          <a:noFill/>
          <a:ln>
            <a:noFill/>
          </a:ln>
        </p:spPr>
        <p:txBody>
          <a:bodyPr anchorCtr="0" anchor="t" bIns="91425" lIns="91425" spcFirstLastPara="1" rIns="91425" wrap="square" tIns="91425">
            <a:noAutofit/>
          </a:bodyPr>
          <a:lstStyle/>
          <a:p>
            <a:pPr indent="0" lvl="0" marL="0" rtl="1" algn="r">
              <a:spcBef>
                <a:spcPts val="0"/>
              </a:spcBef>
              <a:spcAft>
                <a:spcPts val="0"/>
              </a:spcAft>
              <a:buNone/>
            </a:pPr>
            <a:r>
              <a:rPr b="1" lang="en" sz="1900">
                <a:solidFill>
                  <a:schemeClr val="dk1"/>
                </a:solidFill>
                <a:latin typeface="Abril Fatface"/>
                <a:ea typeface="Abril Fatface"/>
                <a:cs typeface="Abril Fatface"/>
                <a:sym typeface="Abril Fatface"/>
              </a:rPr>
              <a:t>١</a:t>
            </a:r>
            <a:endParaRPr b="1"/>
          </a:p>
        </p:txBody>
      </p:sp>
      <p:sp>
        <p:nvSpPr>
          <p:cNvPr id="147" name="Google Shape;147;p21"/>
          <p:cNvSpPr txBox="1"/>
          <p:nvPr/>
        </p:nvSpPr>
        <p:spPr>
          <a:xfrm>
            <a:off x="4966650" y="2959875"/>
            <a:ext cx="1089300" cy="246600"/>
          </a:xfrm>
          <a:prstGeom prst="rect">
            <a:avLst/>
          </a:prstGeom>
          <a:noFill/>
          <a:ln>
            <a:noFill/>
          </a:ln>
        </p:spPr>
        <p:txBody>
          <a:bodyPr anchorCtr="0" anchor="t" bIns="91425" lIns="91425" spcFirstLastPara="1" rIns="91425" wrap="square" tIns="91425">
            <a:noAutofit/>
          </a:bodyPr>
          <a:lstStyle/>
          <a:p>
            <a:pPr indent="0" lvl="0" marL="0" rtl="1" algn="r">
              <a:spcBef>
                <a:spcPts val="0"/>
              </a:spcBef>
              <a:spcAft>
                <a:spcPts val="0"/>
              </a:spcAft>
              <a:buNone/>
            </a:pPr>
            <a:r>
              <a:rPr b="1" lang="en" sz="1900">
                <a:solidFill>
                  <a:schemeClr val="dk1"/>
                </a:solidFill>
                <a:latin typeface="Abril Fatface"/>
                <a:ea typeface="Abril Fatface"/>
                <a:cs typeface="Abril Fatface"/>
                <a:sym typeface="Abril Fatface"/>
              </a:rPr>
              <a:t>٢</a:t>
            </a:r>
            <a:endParaRPr b="1"/>
          </a:p>
        </p:txBody>
      </p:sp>
      <p:sp>
        <p:nvSpPr>
          <p:cNvPr id="148" name="Google Shape;148;p21"/>
          <p:cNvSpPr txBox="1"/>
          <p:nvPr/>
        </p:nvSpPr>
        <p:spPr>
          <a:xfrm>
            <a:off x="1347650" y="1078075"/>
            <a:ext cx="4458600" cy="1156800"/>
          </a:xfrm>
          <a:prstGeom prst="rect">
            <a:avLst/>
          </a:prstGeom>
          <a:noFill/>
          <a:ln>
            <a:noFill/>
          </a:ln>
        </p:spPr>
        <p:txBody>
          <a:bodyPr anchorCtr="0" anchor="t" bIns="91425" lIns="91425" spcFirstLastPara="1" rIns="91425" wrap="square" tIns="91425">
            <a:noAutofit/>
          </a:bodyPr>
          <a:lstStyle/>
          <a:p>
            <a:pPr indent="-304800" lvl="0" marL="457200" rtl="1" algn="r">
              <a:spcBef>
                <a:spcPts val="0"/>
              </a:spcBef>
              <a:spcAft>
                <a:spcPts val="0"/>
              </a:spcAft>
              <a:buClr>
                <a:schemeClr val="dk1"/>
              </a:buClr>
              <a:buSzPts val="1200"/>
              <a:buFont typeface="Abril Fatface"/>
              <a:buChar char="-"/>
            </a:pPr>
            <a:r>
              <a:rPr b="1" lang="en" sz="1200">
                <a:solidFill>
                  <a:schemeClr val="dk1"/>
                </a:solidFill>
                <a:latin typeface="Abril Fatface"/>
                <a:ea typeface="Abril Fatface"/>
                <a:cs typeface="Abril Fatface"/>
                <a:sym typeface="Abril Fatface"/>
              </a:rPr>
              <a:t>بعد تسجيل الدخول في حساب gmail | جوجل درايف يظهر مع  التطبيقات المتصلة بحساب المستخدم في جيمل. </a:t>
            </a:r>
            <a:endParaRPr b="1" sz="1200"/>
          </a:p>
        </p:txBody>
      </p:sp>
      <p:sp>
        <p:nvSpPr>
          <p:cNvPr id="149" name="Google Shape;149;p21"/>
          <p:cNvSpPr txBox="1"/>
          <p:nvPr/>
        </p:nvSpPr>
        <p:spPr>
          <a:xfrm>
            <a:off x="5575" y="0"/>
            <a:ext cx="9144000" cy="1269900"/>
          </a:xfrm>
          <a:prstGeom prst="rect">
            <a:avLst/>
          </a:prstGeom>
          <a:noFill/>
          <a:ln>
            <a:noFill/>
          </a:ln>
        </p:spPr>
        <p:txBody>
          <a:bodyPr anchorCtr="0" anchor="t" bIns="91425" lIns="91425" spcFirstLastPara="1" rIns="91425" wrap="square" tIns="91425">
            <a:noAutofit/>
          </a:bodyPr>
          <a:lstStyle/>
          <a:p>
            <a:pPr indent="0" lvl="0" marL="0" rtl="0" algn="ctr">
              <a:spcBef>
                <a:spcPts val="600"/>
              </a:spcBef>
              <a:spcAft>
                <a:spcPts val="0"/>
              </a:spcAft>
              <a:buNone/>
            </a:pPr>
            <a:r>
              <a:rPr b="1" lang="en" sz="1800">
                <a:solidFill>
                  <a:schemeClr val="dk1"/>
                </a:solidFill>
                <a:latin typeface="Raleway"/>
                <a:ea typeface="Raleway"/>
                <a:cs typeface="Raleway"/>
                <a:sym typeface="Raleway"/>
              </a:rPr>
              <a:t>Google Drive</a:t>
            </a:r>
            <a:endParaRPr sz="1800">
              <a:solidFill>
                <a:schemeClr val="dk1"/>
              </a:solidFill>
              <a:latin typeface="Abril Fatface"/>
              <a:ea typeface="Abril Fatface"/>
              <a:cs typeface="Abril Fatface"/>
              <a:sym typeface="Abril Fatfac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2"/>
          <p:cNvSpPr/>
          <p:nvPr/>
        </p:nvSpPr>
        <p:spPr>
          <a:xfrm>
            <a:off x="965800" y="572750"/>
            <a:ext cx="7310831" cy="4570728"/>
          </a:xfrm>
          <a:custGeom>
            <a:rect b="b" l="l" r="r" t="t"/>
            <a:pathLst>
              <a:path extrusionOk="0" h="111665" w="143434">
                <a:moveTo>
                  <a:pt x="71751" y="2308"/>
                </a:moveTo>
                <a:lnTo>
                  <a:pt x="71887" y="2376"/>
                </a:lnTo>
                <a:lnTo>
                  <a:pt x="72091" y="2444"/>
                </a:lnTo>
                <a:lnTo>
                  <a:pt x="72159" y="2647"/>
                </a:lnTo>
                <a:lnTo>
                  <a:pt x="72226" y="2783"/>
                </a:lnTo>
                <a:lnTo>
                  <a:pt x="72159" y="2987"/>
                </a:lnTo>
                <a:lnTo>
                  <a:pt x="72091" y="3190"/>
                </a:lnTo>
                <a:lnTo>
                  <a:pt x="71887" y="3258"/>
                </a:lnTo>
                <a:lnTo>
                  <a:pt x="71751" y="3326"/>
                </a:lnTo>
                <a:lnTo>
                  <a:pt x="71548" y="3258"/>
                </a:lnTo>
                <a:lnTo>
                  <a:pt x="71344" y="3190"/>
                </a:lnTo>
                <a:lnTo>
                  <a:pt x="71276" y="2987"/>
                </a:lnTo>
                <a:lnTo>
                  <a:pt x="71208" y="2783"/>
                </a:lnTo>
                <a:lnTo>
                  <a:pt x="71276" y="2647"/>
                </a:lnTo>
                <a:lnTo>
                  <a:pt x="71344" y="2444"/>
                </a:lnTo>
                <a:lnTo>
                  <a:pt x="71548" y="2376"/>
                </a:lnTo>
                <a:lnTo>
                  <a:pt x="71751" y="2308"/>
                </a:lnTo>
                <a:close/>
                <a:moveTo>
                  <a:pt x="137528" y="5906"/>
                </a:moveTo>
                <a:lnTo>
                  <a:pt x="137596" y="5974"/>
                </a:lnTo>
                <a:lnTo>
                  <a:pt x="137596" y="89604"/>
                </a:lnTo>
                <a:lnTo>
                  <a:pt x="5906" y="89604"/>
                </a:lnTo>
                <a:lnTo>
                  <a:pt x="5906" y="5974"/>
                </a:lnTo>
                <a:lnTo>
                  <a:pt x="5906" y="5906"/>
                </a:lnTo>
                <a:close/>
                <a:moveTo>
                  <a:pt x="3530" y="0"/>
                </a:moveTo>
                <a:lnTo>
                  <a:pt x="3191" y="68"/>
                </a:lnTo>
                <a:lnTo>
                  <a:pt x="2444" y="339"/>
                </a:lnTo>
                <a:lnTo>
                  <a:pt x="1766" y="679"/>
                </a:lnTo>
                <a:lnTo>
                  <a:pt x="1155" y="1154"/>
                </a:lnTo>
                <a:lnTo>
                  <a:pt x="679" y="1765"/>
                </a:lnTo>
                <a:lnTo>
                  <a:pt x="272" y="2444"/>
                </a:lnTo>
                <a:lnTo>
                  <a:pt x="69" y="3190"/>
                </a:lnTo>
                <a:lnTo>
                  <a:pt x="1" y="3598"/>
                </a:lnTo>
                <a:lnTo>
                  <a:pt x="1" y="4005"/>
                </a:lnTo>
                <a:lnTo>
                  <a:pt x="1" y="91572"/>
                </a:lnTo>
                <a:lnTo>
                  <a:pt x="1" y="91979"/>
                </a:lnTo>
                <a:lnTo>
                  <a:pt x="69" y="92319"/>
                </a:lnTo>
                <a:lnTo>
                  <a:pt x="272" y="93065"/>
                </a:lnTo>
                <a:lnTo>
                  <a:pt x="679" y="93744"/>
                </a:lnTo>
                <a:lnTo>
                  <a:pt x="1155" y="94355"/>
                </a:lnTo>
                <a:lnTo>
                  <a:pt x="1766" y="94830"/>
                </a:lnTo>
                <a:lnTo>
                  <a:pt x="2444" y="95238"/>
                </a:lnTo>
                <a:lnTo>
                  <a:pt x="3191" y="95441"/>
                </a:lnTo>
                <a:lnTo>
                  <a:pt x="3530" y="95509"/>
                </a:lnTo>
                <a:lnTo>
                  <a:pt x="139904" y="95509"/>
                </a:lnTo>
                <a:lnTo>
                  <a:pt x="140311" y="95441"/>
                </a:lnTo>
                <a:lnTo>
                  <a:pt x="141058" y="95238"/>
                </a:lnTo>
                <a:lnTo>
                  <a:pt x="141737" y="94830"/>
                </a:lnTo>
                <a:lnTo>
                  <a:pt x="142280" y="94355"/>
                </a:lnTo>
                <a:lnTo>
                  <a:pt x="142755" y="93744"/>
                </a:lnTo>
                <a:lnTo>
                  <a:pt x="143162" y="93065"/>
                </a:lnTo>
                <a:lnTo>
                  <a:pt x="143366" y="92319"/>
                </a:lnTo>
                <a:lnTo>
                  <a:pt x="143434" y="91979"/>
                </a:lnTo>
                <a:lnTo>
                  <a:pt x="143434" y="91572"/>
                </a:lnTo>
                <a:lnTo>
                  <a:pt x="143434" y="4005"/>
                </a:lnTo>
                <a:lnTo>
                  <a:pt x="143434" y="3598"/>
                </a:lnTo>
                <a:lnTo>
                  <a:pt x="143366" y="3190"/>
                </a:lnTo>
                <a:lnTo>
                  <a:pt x="143162" y="2444"/>
                </a:lnTo>
                <a:lnTo>
                  <a:pt x="142755" y="1765"/>
                </a:lnTo>
                <a:lnTo>
                  <a:pt x="142280" y="1154"/>
                </a:lnTo>
                <a:lnTo>
                  <a:pt x="141737" y="679"/>
                </a:lnTo>
                <a:lnTo>
                  <a:pt x="141058" y="339"/>
                </a:lnTo>
                <a:lnTo>
                  <a:pt x="140311" y="68"/>
                </a:lnTo>
                <a:lnTo>
                  <a:pt x="139904" y="0"/>
                </a:lnTo>
                <a:close/>
                <a:moveTo>
                  <a:pt x="55324" y="95713"/>
                </a:moveTo>
                <a:lnTo>
                  <a:pt x="55052" y="98971"/>
                </a:lnTo>
                <a:lnTo>
                  <a:pt x="54713" y="102297"/>
                </a:lnTo>
                <a:lnTo>
                  <a:pt x="54374" y="105284"/>
                </a:lnTo>
                <a:lnTo>
                  <a:pt x="53966" y="107388"/>
                </a:lnTo>
                <a:lnTo>
                  <a:pt x="53763" y="108203"/>
                </a:lnTo>
                <a:lnTo>
                  <a:pt x="53627" y="108746"/>
                </a:lnTo>
                <a:lnTo>
                  <a:pt x="53423" y="109153"/>
                </a:lnTo>
                <a:lnTo>
                  <a:pt x="53220" y="109357"/>
                </a:lnTo>
                <a:lnTo>
                  <a:pt x="52677" y="109493"/>
                </a:lnTo>
                <a:lnTo>
                  <a:pt x="51794" y="109696"/>
                </a:lnTo>
                <a:lnTo>
                  <a:pt x="49690" y="110036"/>
                </a:lnTo>
                <a:lnTo>
                  <a:pt x="48061" y="110307"/>
                </a:lnTo>
                <a:lnTo>
                  <a:pt x="47450" y="110443"/>
                </a:lnTo>
                <a:lnTo>
                  <a:pt x="47110" y="110511"/>
                </a:lnTo>
                <a:lnTo>
                  <a:pt x="47042" y="110579"/>
                </a:lnTo>
                <a:lnTo>
                  <a:pt x="47042" y="110783"/>
                </a:lnTo>
                <a:lnTo>
                  <a:pt x="47110" y="110850"/>
                </a:lnTo>
                <a:lnTo>
                  <a:pt x="47585" y="110918"/>
                </a:lnTo>
                <a:lnTo>
                  <a:pt x="48400" y="110986"/>
                </a:lnTo>
                <a:lnTo>
                  <a:pt x="51387" y="111054"/>
                </a:lnTo>
                <a:lnTo>
                  <a:pt x="56071" y="111122"/>
                </a:lnTo>
                <a:lnTo>
                  <a:pt x="87092" y="111122"/>
                </a:lnTo>
                <a:lnTo>
                  <a:pt x="91708" y="111054"/>
                </a:lnTo>
                <a:lnTo>
                  <a:pt x="94695" y="110986"/>
                </a:lnTo>
                <a:lnTo>
                  <a:pt x="95578" y="110918"/>
                </a:lnTo>
                <a:lnTo>
                  <a:pt x="96053" y="110850"/>
                </a:lnTo>
                <a:lnTo>
                  <a:pt x="96121" y="110783"/>
                </a:lnTo>
                <a:lnTo>
                  <a:pt x="96121" y="110579"/>
                </a:lnTo>
                <a:lnTo>
                  <a:pt x="96053" y="110511"/>
                </a:lnTo>
                <a:lnTo>
                  <a:pt x="95713" y="110443"/>
                </a:lnTo>
                <a:lnTo>
                  <a:pt x="95102" y="110307"/>
                </a:lnTo>
                <a:lnTo>
                  <a:pt x="93473" y="110036"/>
                </a:lnTo>
                <a:lnTo>
                  <a:pt x="91369" y="109696"/>
                </a:lnTo>
                <a:lnTo>
                  <a:pt x="90487" y="109493"/>
                </a:lnTo>
                <a:lnTo>
                  <a:pt x="89943" y="109357"/>
                </a:lnTo>
                <a:lnTo>
                  <a:pt x="89740" y="109153"/>
                </a:lnTo>
                <a:lnTo>
                  <a:pt x="89536" y="108746"/>
                </a:lnTo>
                <a:lnTo>
                  <a:pt x="89333" y="108203"/>
                </a:lnTo>
                <a:lnTo>
                  <a:pt x="89197" y="107388"/>
                </a:lnTo>
                <a:lnTo>
                  <a:pt x="88789" y="105284"/>
                </a:lnTo>
                <a:lnTo>
                  <a:pt x="88382" y="102297"/>
                </a:lnTo>
                <a:lnTo>
                  <a:pt x="88043" y="98971"/>
                </a:lnTo>
                <a:lnTo>
                  <a:pt x="87839" y="95713"/>
                </a:lnTo>
                <a:close/>
                <a:moveTo>
                  <a:pt x="47450" y="111054"/>
                </a:moveTo>
                <a:lnTo>
                  <a:pt x="47450" y="111122"/>
                </a:lnTo>
                <a:lnTo>
                  <a:pt x="47450" y="111393"/>
                </a:lnTo>
                <a:lnTo>
                  <a:pt x="47518" y="111461"/>
                </a:lnTo>
                <a:lnTo>
                  <a:pt x="48807" y="111529"/>
                </a:lnTo>
                <a:lnTo>
                  <a:pt x="52473" y="111597"/>
                </a:lnTo>
                <a:lnTo>
                  <a:pt x="62384" y="111665"/>
                </a:lnTo>
                <a:lnTo>
                  <a:pt x="80779" y="111665"/>
                </a:lnTo>
                <a:lnTo>
                  <a:pt x="90622" y="111597"/>
                </a:lnTo>
                <a:lnTo>
                  <a:pt x="94356" y="111529"/>
                </a:lnTo>
                <a:lnTo>
                  <a:pt x="95646" y="111461"/>
                </a:lnTo>
                <a:lnTo>
                  <a:pt x="95713" y="111393"/>
                </a:lnTo>
                <a:lnTo>
                  <a:pt x="95713" y="111122"/>
                </a:lnTo>
                <a:lnTo>
                  <a:pt x="95646" y="111054"/>
                </a:lnTo>
                <a:lnTo>
                  <a:pt x="94084" y="111122"/>
                </a:lnTo>
                <a:lnTo>
                  <a:pt x="91233" y="111190"/>
                </a:lnTo>
                <a:lnTo>
                  <a:pt x="80847" y="111258"/>
                </a:lnTo>
                <a:lnTo>
                  <a:pt x="62316" y="111258"/>
                </a:lnTo>
                <a:lnTo>
                  <a:pt x="51930" y="111190"/>
                </a:lnTo>
                <a:lnTo>
                  <a:pt x="49079" y="111122"/>
                </a:lnTo>
                <a:lnTo>
                  <a:pt x="47518" y="111054"/>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Raleway"/>
              <a:ea typeface="Raleway"/>
              <a:cs typeface="Raleway"/>
              <a:sym typeface="Raleway"/>
            </a:endParaRPr>
          </a:p>
        </p:txBody>
      </p:sp>
      <p:sp>
        <p:nvSpPr>
          <p:cNvPr id="155" name="Google Shape;155;p22"/>
          <p:cNvSpPr/>
          <p:nvPr/>
        </p:nvSpPr>
        <p:spPr>
          <a:xfrm>
            <a:off x="1434150" y="1269875"/>
            <a:ext cx="3532500" cy="2255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000">
                <a:latin typeface="Raleway"/>
                <a:ea typeface="Raleway"/>
                <a:cs typeface="Raleway"/>
                <a:sym typeface="Raleway"/>
              </a:rPr>
              <a:t>Place your screenshot here</a:t>
            </a:r>
            <a:endParaRPr sz="1000">
              <a:latin typeface="Raleway"/>
              <a:ea typeface="Raleway"/>
              <a:cs typeface="Raleway"/>
              <a:sym typeface="Raleway"/>
            </a:endParaRPr>
          </a:p>
        </p:txBody>
      </p:sp>
      <p:sp>
        <p:nvSpPr>
          <p:cNvPr id="156" name="Google Shape;156;p22"/>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57" name="Google Shape;157;p22"/>
          <p:cNvSpPr txBox="1"/>
          <p:nvPr/>
        </p:nvSpPr>
        <p:spPr>
          <a:xfrm>
            <a:off x="6578625" y="662475"/>
            <a:ext cx="1089300" cy="246600"/>
          </a:xfrm>
          <a:prstGeom prst="rect">
            <a:avLst/>
          </a:prstGeom>
          <a:noFill/>
          <a:ln>
            <a:noFill/>
          </a:ln>
        </p:spPr>
        <p:txBody>
          <a:bodyPr anchorCtr="0" anchor="t" bIns="91425" lIns="91425" spcFirstLastPara="1" rIns="91425" wrap="square" tIns="91425">
            <a:noAutofit/>
          </a:bodyPr>
          <a:lstStyle/>
          <a:p>
            <a:pPr indent="0" lvl="0" marL="0" rtl="1" algn="r">
              <a:spcBef>
                <a:spcPts val="0"/>
              </a:spcBef>
              <a:spcAft>
                <a:spcPts val="0"/>
              </a:spcAft>
              <a:buNone/>
            </a:pPr>
            <a:r>
              <a:t/>
            </a:r>
            <a:endParaRPr b="1"/>
          </a:p>
        </p:txBody>
      </p:sp>
      <p:sp>
        <p:nvSpPr>
          <p:cNvPr id="158" name="Google Shape;158;p22"/>
          <p:cNvSpPr txBox="1"/>
          <p:nvPr/>
        </p:nvSpPr>
        <p:spPr>
          <a:xfrm>
            <a:off x="5575" y="0"/>
            <a:ext cx="9144000" cy="572700"/>
          </a:xfrm>
          <a:prstGeom prst="rect">
            <a:avLst/>
          </a:prstGeom>
          <a:noFill/>
          <a:ln>
            <a:noFill/>
          </a:ln>
        </p:spPr>
        <p:txBody>
          <a:bodyPr anchorCtr="0" anchor="t" bIns="91425" lIns="91425" spcFirstLastPara="1" rIns="91425" wrap="square" tIns="91425">
            <a:noAutofit/>
          </a:bodyPr>
          <a:lstStyle/>
          <a:p>
            <a:pPr indent="0" lvl="0" marL="0" rtl="0" algn="ctr">
              <a:spcBef>
                <a:spcPts val="600"/>
              </a:spcBef>
              <a:spcAft>
                <a:spcPts val="0"/>
              </a:spcAft>
              <a:buNone/>
            </a:pPr>
            <a:r>
              <a:rPr b="1" lang="en" sz="1800">
                <a:solidFill>
                  <a:schemeClr val="dk1"/>
                </a:solidFill>
                <a:latin typeface="Raleway"/>
                <a:ea typeface="Raleway"/>
                <a:cs typeface="Raleway"/>
                <a:sym typeface="Raleway"/>
              </a:rPr>
              <a:t>Google Drive</a:t>
            </a:r>
            <a:endParaRPr sz="1800">
              <a:solidFill>
                <a:schemeClr val="dk1"/>
              </a:solidFill>
              <a:latin typeface="Abril Fatface"/>
              <a:ea typeface="Abril Fatface"/>
              <a:cs typeface="Abril Fatface"/>
              <a:sym typeface="Abril Fatface"/>
            </a:endParaRPr>
          </a:p>
        </p:txBody>
      </p:sp>
      <p:pic>
        <p:nvPicPr>
          <p:cNvPr id="159" name="Google Shape;159;p22"/>
          <p:cNvPicPr preferRelativeResize="0"/>
          <p:nvPr/>
        </p:nvPicPr>
        <p:blipFill rotWithShape="1">
          <a:blip r:embed="rId3">
            <a:alphaModFix/>
          </a:blip>
          <a:srcRect b="37205" l="33011" r="0" t="0"/>
          <a:stretch/>
        </p:blipFill>
        <p:spPr>
          <a:xfrm>
            <a:off x="1272300" y="813974"/>
            <a:ext cx="6697800" cy="2711600"/>
          </a:xfrm>
          <a:prstGeom prst="rect">
            <a:avLst/>
          </a:prstGeom>
          <a:noFill/>
          <a:ln>
            <a:noFill/>
          </a:ln>
        </p:spPr>
      </p:pic>
      <p:pic>
        <p:nvPicPr>
          <p:cNvPr id="160" name="Google Shape;160;p22"/>
          <p:cNvPicPr preferRelativeResize="0"/>
          <p:nvPr/>
        </p:nvPicPr>
        <p:blipFill rotWithShape="1">
          <a:blip r:embed="rId4">
            <a:alphaModFix/>
          </a:blip>
          <a:srcRect b="5087" l="4643" r="0" t="0"/>
          <a:stretch/>
        </p:blipFill>
        <p:spPr>
          <a:xfrm>
            <a:off x="2549300" y="1778000"/>
            <a:ext cx="3024650" cy="2658000"/>
          </a:xfrm>
          <a:prstGeom prst="rect">
            <a:avLst/>
          </a:prstGeom>
          <a:noFill/>
          <a:ln>
            <a:noFill/>
          </a:ln>
        </p:spPr>
      </p:pic>
      <p:sp>
        <p:nvSpPr>
          <p:cNvPr id="161" name="Google Shape;161;p22"/>
          <p:cNvSpPr/>
          <p:nvPr/>
        </p:nvSpPr>
        <p:spPr>
          <a:xfrm>
            <a:off x="5323175" y="1358875"/>
            <a:ext cx="1785600" cy="617700"/>
          </a:xfrm>
          <a:prstGeom prst="bentArrow">
            <a:avLst>
              <a:gd fmla="val 25000" name="adj1"/>
              <a:gd fmla="val 25000" name="adj2"/>
              <a:gd fmla="val 25000" name="adj3"/>
              <a:gd fmla="val 43750" name="adj4"/>
            </a:avLst>
          </a:prstGeom>
          <a:solidFill>
            <a:srgbClr val="BDECE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2"/>
          <p:cNvSpPr txBox="1"/>
          <p:nvPr/>
        </p:nvSpPr>
        <p:spPr>
          <a:xfrm>
            <a:off x="1347650" y="1154275"/>
            <a:ext cx="4458600" cy="1156800"/>
          </a:xfrm>
          <a:prstGeom prst="rect">
            <a:avLst/>
          </a:prstGeom>
          <a:noFill/>
          <a:ln>
            <a:noFill/>
          </a:ln>
        </p:spPr>
        <p:txBody>
          <a:bodyPr anchorCtr="0" anchor="t" bIns="91425" lIns="91425" spcFirstLastPara="1" rIns="91425" wrap="square" tIns="91425">
            <a:noAutofit/>
          </a:bodyPr>
          <a:lstStyle/>
          <a:p>
            <a:pPr indent="-304800" lvl="0" marL="457200" rtl="1" algn="r">
              <a:spcBef>
                <a:spcPts val="0"/>
              </a:spcBef>
              <a:spcAft>
                <a:spcPts val="0"/>
              </a:spcAft>
              <a:buClr>
                <a:schemeClr val="dk1"/>
              </a:buClr>
              <a:buSzPts val="1200"/>
              <a:buFont typeface="Abril Fatface"/>
              <a:buChar char="-"/>
            </a:pPr>
            <a:r>
              <a:rPr b="1" lang="en" sz="1200">
                <a:solidFill>
                  <a:schemeClr val="dk1"/>
                </a:solidFill>
                <a:latin typeface="Abril Fatface"/>
                <a:ea typeface="Abril Fatface"/>
                <a:cs typeface="Abril Fatface"/>
                <a:sym typeface="Abril Fatface"/>
              </a:rPr>
              <a:t>يمكن للمستخدم استعراض وتحرير ومشاركة  الملفات، رفع </a:t>
            </a:r>
            <a:r>
              <a:rPr b="1" lang="en" sz="1200">
                <a:solidFill>
                  <a:schemeClr val="dk1"/>
                </a:solidFill>
                <a:latin typeface="Abril Fatface"/>
                <a:ea typeface="Abril Fatface"/>
                <a:cs typeface="Abril Fatface"/>
                <a:sym typeface="Abril Fatface"/>
              </a:rPr>
              <a:t>الملفات</a:t>
            </a:r>
            <a:r>
              <a:rPr b="1" lang="en" sz="1200">
                <a:solidFill>
                  <a:schemeClr val="dk1"/>
                </a:solidFill>
                <a:latin typeface="Abril Fatface"/>
                <a:ea typeface="Abril Fatface"/>
                <a:cs typeface="Abril Fatface"/>
                <a:sym typeface="Abril Fatface"/>
              </a:rPr>
              <a:t> والمجلدات. </a:t>
            </a:r>
            <a:endParaRPr b="1" sz="1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3"/>
          <p:cNvSpPr txBox="1"/>
          <p:nvPr>
            <p:ph type="title"/>
          </p:nvPr>
        </p:nvSpPr>
        <p:spPr>
          <a:xfrm>
            <a:off x="1101500" y="1010725"/>
            <a:ext cx="1836300" cy="86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chemeClr val="dk1"/>
                </a:solidFill>
              </a:rPr>
              <a:t>OneDrive</a:t>
            </a:r>
            <a:endParaRPr sz="4100"/>
          </a:p>
        </p:txBody>
      </p:sp>
      <p:sp>
        <p:nvSpPr>
          <p:cNvPr id="168" name="Google Shape;168;p23"/>
          <p:cNvSpPr txBox="1"/>
          <p:nvPr>
            <p:ph idx="1" type="body"/>
          </p:nvPr>
        </p:nvSpPr>
        <p:spPr>
          <a:xfrm>
            <a:off x="3269700" y="415000"/>
            <a:ext cx="5815500" cy="4439400"/>
          </a:xfrm>
          <a:prstGeom prst="rect">
            <a:avLst/>
          </a:prstGeom>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b="1" lang="en" sz="1800">
                <a:solidFill>
                  <a:schemeClr val="dk1"/>
                </a:solidFill>
                <a:latin typeface="Times New Roman"/>
                <a:ea typeface="Times New Roman"/>
                <a:cs typeface="Times New Roman"/>
                <a:sym typeface="Times New Roman"/>
              </a:rPr>
              <a:t>خدمة ون درايف تقدم للمستخدم مساحة تخزينية عبر شبكة الإنترنت، كما يمكنه دعوة مستخدمين آخرين لقراءة أو تحرير الملفات. ايضًا يوفر خدمة إجراء مزامنة بين سطح المكتب الخاص بالجهاز وون درايف</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rPr b="1" lang="en" sz="1800">
                <a:solidFill>
                  <a:schemeClr val="dk1"/>
                </a:solidFill>
                <a:latin typeface="Times New Roman"/>
                <a:ea typeface="Times New Roman"/>
                <a:cs typeface="Times New Roman"/>
                <a:sym typeface="Times New Roman"/>
              </a:rPr>
              <a:t>متطلبات استخدام الخدمة: </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اتصال بالانترنت  </a:t>
            </a:r>
            <a:endParaRPr b="1" sz="1800">
              <a:solidFill>
                <a:schemeClr val="dk1"/>
              </a:solidFill>
              <a:latin typeface="Times New Roman"/>
              <a:ea typeface="Times New Roman"/>
              <a:cs typeface="Times New Roman"/>
              <a:sym typeface="Times New Roman"/>
            </a:endParaRPr>
          </a:p>
          <a:p>
            <a:pPr indent="-342900" lvl="0" marL="457200" rtl="1" algn="r">
              <a:lnSpc>
                <a:spcPct val="115000"/>
              </a:lnSpc>
              <a:spcBef>
                <a:spcPts val="0"/>
              </a:spcBef>
              <a:spcAft>
                <a:spcPts val="0"/>
              </a:spcAft>
              <a:buClr>
                <a:schemeClr val="dk1"/>
              </a:buClr>
              <a:buSzPts val="1800"/>
              <a:buFont typeface="Times New Roman"/>
              <a:buChar char="-"/>
            </a:pPr>
            <a:r>
              <a:rPr b="1" lang="en" sz="1800">
                <a:solidFill>
                  <a:schemeClr val="dk1"/>
                </a:solidFill>
                <a:latin typeface="Times New Roman"/>
                <a:ea typeface="Times New Roman"/>
                <a:cs typeface="Times New Roman"/>
                <a:sym typeface="Times New Roman"/>
              </a:rPr>
              <a:t>إنشاء حساب في </a:t>
            </a:r>
            <a:r>
              <a:rPr b="1" lang="en" sz="1800">
                <a:solidFill>
                  <a:schemeClr val="dk1"/>
                </a:solidFill>
                <a:latin typeface="Times New Roman"/>
                <a:ea typeface="Times New Roman"/>
                <a:cs typeface="Times New Roman"/>
                <a:sym typeface="Times New Roman"/>
              </a:rPr>
              <a:t>مايكروسوفت Microsoft</a:t>
            </a:r>
            <a:endParaRPr b="1" sz="1800">
              <a:solidFill>
                <a:schemeClr val="dk1"/>
              </a:solidFill>
              <a:latin typeface="Times New Roman"/>
              <a:ea typeface="Times New Roman"/>
              <a:cs typeface="Times New Roman"/>
              <a:sym typeface="Times New Roman"/>
            </a:endParaRPr>
          </a:p>
          <a:p>
            <a:pPr indent="0" lvl="0" marL="45720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lnSpc>
                <a:spcPct val="115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rtl="1" algn="r">
              <a:spcBef>
                <a:spcPts val="600"/>
              </a:spcBef>
              <a:spcAft>
                <a:spcPts val="0"/>
              </a:spcAft>
              <a:buNone/>
            </a:pPr>
            <a:r>
              <a:t/>
            </a:r>
            <a:endParaRPr b="1" sz="1800">
              <a:latin typeface="Times New Roman"/>
              <a:ea typeface="Times New Roman"/>
              <a:cs typeface="Times New Roman"/>
              <a:sym typeface="Times New Roman"/>
            </a:endParaRPr>
          </a:p>
        </p:txBody>
      </p:sp>
      <p:sp>
        <p:nvSpPr>
          <p:cNvPr id="169" name="Google Shape;169;p23"/>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70" name="Google Shape;170;p23"/>
          <p:cNvPicPr preferRelativeResize="0"/>
          <p:nvPr/>
        </p:nvPicPr>
        <p:blipFill rotWithShape="1">
          <a:blip r:embed="rId3">
            <a:alphaModFix/>
          </a:blip>
          <a:srcRect b="11022" l="0" r="0" t="11022"/>
          <a:stretch/>
        </p:blipFill>
        <p:spPr>
          <a:xfrm>
            <a:off x="1298500" y="1864987"/>
            <a:ext cx="1442300" cy="1124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4"/>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aphicFrame>
        <p:nvGraphicFramePr>
          <p:cNvPr id="176" name="Google Shape;176;p24"/>
          <p:cNvGraphicFramePr/>
          <p:nvPr/>
        </p:nvGraphicFramePr>
        <p:xfrm>
          <a:off x="930250" y="655844"/>
          <a:ext cx="3000000" cy="3000000"/>
        </p:xfrm>
        <a:graphic>
          <a:graphicData uri="http://schemas.openxmlformats.org/drawingml/2006/table">
            <a:tbl>
              <a:tblPr>
                <a:noFill/>
                <a:tableStyleId>{4DFB4A8F-04B2-4D91-AB47-CEF78D0297A4}</a:tableStyleId>
              </a:tblPr>
              <a:tblGrid>
                <a:gridCol w="1820875"/>
                <a:gridCol w="933675"/>
                <a:gridCol w="2505925"/>
                <a:gridCol w="2023025"/>
              </a:tblGrid>
              <a:tr h="926275">
                <a:tc gridSpan="2">
                  <a:txBody>
                    <a:bodyPr/>
                    <a:lstStyle/>
                    <a:p>
                      <a:pPr indent="0" lvl="0" marL="0" rtl="0" algn="ctr">
                        <a:spcBef>
                          <a:spcPts val="0"/>
                        </a:spcBef>
                        <a:spcAft>
                          <a:spcPts val="0"/>
                        </a:spcAft>
                        <a:buNone/>
                      </a:pPr>
                      <a:r>
                        <a:rPr b="1" lang="en" sz="1800">
                          <a:solidFill>
                            <a:srgbClr val="212529"/>
                          </a:solidFill>
                          <a:highlight>
                            <a:srgbClr val="FFFFFF"/>
                          </a:highlight>
                          <a:latin typeface="Roboto"/>
                          <a:ea typeface="Roboto"/>
                          <a:cs typeface="Roboto"/>
                          <a:sym typeface="Roboto"/>
                        </a:rPr>
                        <a:t>OneDrive</a:t>
                      </a:r>
                      <a:endParaRPr b="1" sz="18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hMerge="1"/>
                <a:tc>
                  <a:txBody>
                    <a:bodyPr/>
                    <a:lstStyle/>
                    <a:p>
                      <a:pPr indent="0" lvl="0" marL="0" rtl="0" algn="ctr">
                        <a:spcBef>
                          <a:spcPts val="0"/>
                        </a:spcBef>
                        <a:spcAft>
                          <a:spcPts val="0"/>
                        </a:spcAft>
                        <a:buNone/>
                      </a:pPr>
                      <a:r>
                        <a:rPr b="1" lang="en" sz="1800">
                          <a:latin typeface="Raleway"/>
                          <a:ea typeface="Raleway"/>
                          <a:cs typeface="Raleway"/>
                          <a:sym typeface="Raleway"/>
                        </a:rPr>
                        <a:t>Google Drive</a:t>
                      </a:r>
                      <a:endParaRPr b="1" sz="18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a:txBody>
                    <a:bodyPr/>
                    <a:lstStyle/>
                    <a:p>
                      <a:pPr indent="0" lvl="0" marL="0" rtl="0" algn="ctr">
                        <a:spcBef>
                          <a:spcPts val="0"/>
                        </a:spcBef>
                        <a:spcAft>
                          <a:spcPts val="0"/>
                        </a:spcAft>
                        <a:buNone/>
                      </a:pPr>
                      <a:r>
                        <a:rPr b="1" lang="en" sz="1800">
                          <a:latin typeface="Raleway"/>
                          <a:ea typeface="Raleway"/>
                          <a:cs typeface="Raleway"/>
                          <a:sym typeface="Raleway"/>
                        </a:rPr>
                        <a:t>Dropbox</a:t>
                      </a:r>
                      <a:endParaRPr b="1" sz="18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r>
              <a:tr h="926275">
                <a:tc gridSpan="2">
                  <a:txBody>
                    <a:bodyPr/>
                    <a:lstStyle/>
                    <a:p>
                      <a:pPr indent="0" lvl="0" marL="0" rtl="1" algn="ctr">
                        <a:spcBef>
                          <a:spcPts val="0"/>
                        </a:spcBef>
                        <a:spcAft>
                          <a:spcPts val="0"/>
                        </a:spcAft>
                        <a:buNone/>
                      </a:pPr>
                      <a:r>
                        <a:rPr lang="en" sz="1100">
                          <a:latin typeface="Raleway"/>
                          <a:ea typeface="Raleway"/>
                          <a:cs typeface="Raleway"/>
                          <a:sym typeface="Raleway"/>
                        </a:rPr>
                        <a:t>منتج مايكروسوفت ، لذلك فهو يعمل بشكل جيد للغاية مع تطبيقات </a:t>
                      </a:r>
                      <a:r>
                        <a:rPr lang="en" sz="1100">
                          <a:solidFill>
                            <a:schemeClr val="dk1"/>
                          </a:solidFill>
                          <a:latin typeface="Raleway"/>
                          <a:ea typeface="Raleway"/>
                          <a:cs typeface="Raleway"/>
                          <a:sym typeface="Raleway"/>
                        </a:rPr>
                        <a:t>مايكروسوفت</a:t>
                      </a:r>
                      <a:r>
                        <a:rPr lang="en" sz="1100">
                          <a:latin typeface="Raleway"/>
                          <a:ea typeface="Raleway"/>
                          <a:cs typeface="Raleway"/>
                          <a:sym typeface="Raleway"/>
                        </a:rPr>
                        <a:t> الأخرى.</a:t>
                      </a:r>
                      <a:endParaRPr sz="1100">
                        <a:latin typeface="Raleway"/>
                        <a:ea typeface="Raleway"/>
                        <a:cs typeface="Raleway"/>
                        <a:sym typeface="Raleway"/>
                      </a:endParaRPr>
                    </a:p>
                    <a:p>
                      <a:pPr indent="0" lvl="0" marL="0" rtl="1" algn="ctr">
                        <a:spcBef>
                          <a:spcPts val="0"/>
                        </a:spcBef>
                        <a:spcAft>
                          <a:spcPts val="0"/>
                        </a:spcAft>
                        <a:buNone/>
                      </a:pPr>
                      <a:r>
                        <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hMerge="1"/>
                <a:tc>
                  <a:txBody>
                    <a:bodyPr/>
                    <a:lstStyle/>
                    <a:p>
                      <a:pPr indent="0" lvl="0" marL="0" rtl="1" algn="ctr">
                        <a:spcBef>
                          <a:spcPts val="0"/>
                        </a:spcBef>
                        <a:spcAft>
                          <a:spcPts val="0"/>
                        </a:spcAft>
                        <a:buNone/>
                      </a:pPr>
                      <a:r>
                        <a:rPr lang="en" sz="1100">
                          <a:latin typeface="Raleway"/>
                          <a:ea typeface="Raleway"/>
                          <a:cs typeface="Raleway"/>
                          <a:sym typeface="Raleway"/>
                        </a:rPr>
                        <a:t>يعمل Google Drive بسلاسة مع تطبيقات جوجل الأخرى ، مثل مستندات جوجل وجداول بيانات جوجل</a:t>
                      </a:r>
                      <a:endParaRPr sz="1100">
                        <a:latin typeface="Raleway"/>
                        <a:ea typeface="Raleway"/>
                        <a:cs typeface="Raleway"/>
                        <a:sym typeface="Raleway"/>
                      </a:endParaRPr>
                    </a:p>
                    <a:p>
                      <a:pPr indent="0" lvl="0" marL="0" rtl="1" algn="ctr">
                        <a:spcBef>
                          <a:spcPts val="0"/>
                        </a:spcBef>
                        <a:spcAft>
                          <a:spcPts val="0"/>
                        </a:spcAft>
                        <a:buNone/>
                      </a:pPr>
                      <a:r>
                        <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a:txBody>
                    <a:bodyPr/>
                    <a:lstStyle/>
                    <a:p>
                      <a:pPr indent="0" lvl="0" marL="0" rtl="1" algn="ctr">
                        <a:spcBef>
                          <a:spcPts val="0"/>
                        </a:spcBef>
                        <a:spcAft>
                          <a:spcPts val="0"/>
                        </a:spcAft>
                        <a:buNone/>
                      </a:pPr>
                      <a:r>
                        <a:rPr lang="en" sz="1100">
                          <a:latin typeface="Raleway"/>
                          <a:ea typeface="Raleway"/>
                          <a:cs typeface="Raleway"/>
                          <a:sym typeface="Raleway"/>
                        </a:rPr>
                        <a:t>يعمل Dropbox مع ملفات من Microsoft و Google Docs. إذا كنت تريد التبديل بين الخدمات ، فإن Dropbox يجعل ذلك سهلاً.</a:t>
                      </a:r>
                      <a:endParaRPr sz="1100">
                        <a:latin typeface="Raleway"/>
                        <a:ea typeface="Raleway"/>
                        <a:cs typeface="Raleway"/>
                        <a:sym typeface="Raleway"/>
                      </a:endParaRPr>
                    </a:p>
                    <a:p>
                      <a:pPr indent="0" lvl="0" marL="0" rtl="1" algn="ctr">
                        <a:spcBef>
                          <a:spcPts val="0"/>
                        </a:spcBef>
                        <a:spcAft>
                          <a:spcPts val="0"/>
                        </a:spcAft>
                        <a:buNone/>
                      </a:pPr>
                      <a:r>
                        <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r>
              <a:tr h="926275">
                <a:tc gridSpan="2">
                  <a:txBody>
                    <a:bodyPr/>
                    <a:lstStyle/>
                    <a:p>
                      <a:pPr indent="0" lvl="0" marL="0" rtl="1" algn="ctr">
                        <a:spcBef>
                          <a:spcPts val="0"/>
                        </a:spcBef>
                        <a:spcAft>
                          <a:spcPts val="0"/>
                        </a:spcAft>
                        <a:buNone/>
                      </a:pPr>
                      <a:r>
                        <a:t/>
                      </a:r>
                      <a:endParaRPr sz="1100">
                        <a:solidFill>
                          <a:schemeClr val="dk1"/>
                        </a:solidFill>
                        <a:latin typeface="Raleway"/>
                        <a:ea typeface="Raleway"/>
                        <a:cs typeface="Raleway"/>
                        <a:sym typeface="Raleway"/>
                      </a:endParaRPr>
                    </a:p>
                    <a:p>
                      <a:pPr indent="0" lvl="0" marL="0" rtl="1" algn="ctr">
                        <a:spcBef>
                          <a:spcPts val="0"/>
                        </a:spcBef>
                        <a:spcAft>
                          <a:spcPts val="0"/>
                        </a:spcAft>
                        <a:buClr>
                          <a:schemeClr val="dk1"/>
                        </a:buClr>
                        <a:buSzPts val="1100"/>
                        <a:buFont typeface="Arial"/>
                        <a:buNone/>
                      </a:pPr>
                      <a:r>
                        <a:rPr lang="en" sz="1100">
                          <a:solidFill>
                            <a:schemeClr val="dk1"/>
                          </a:solidFill>
                          <a:latin typeface="Raleway"/>
                          <a:ea typeface="Raleway"/>
                          <a:cs typeface="Raleway"/>
                          <a:sym typeface="Raleway"/>
                        </a:rPr>
                        <a:t>التخزين المجاني (</a:t>
                      </a:r>
                      <a:r>
                        <a:rPr lang="en" sz="1100">
                          <a:solidFill>
                            <a:srgbClr val="212529"/>
                          </a:solidFill>
                          <a:highlight>
                            <a:srgbClr val="FFFFFF"/>
                          </a:highlight>
                          <a:latin typeface="Roboto"/>
                          <a:ea typeface="Roboto"/>
                          <a:cs typeface="Roboto"/>
                          <a:sym typeface="Roboto"/>
                        </a:rPr>
                        <a:t>5GB</a:t>
                      </a:r>
                      <a:r>
                        <a:rPr lang="en" sz="1100">
                          <a:solidFill>
                            <a:schemeClr val="dk1"/>
                          </a:solidFill>
                          <a:latin typeface="Raleway"/>
                          <a:ea typeface="Raleway"/>
                          <a:cs typeface="Raleway"/>
                          <a:sym typeface="Raleway"/>
                        </a:rPr>
                        <a:t>)</a:t>
                      </a:r>
                      <a:endParaRPr sz="1100">
                        <a:solidFill>
                          <a:schemeClr val="dk1"/>
                        </a:solidFill>
                        <a:latin typeface="Raleway"/>
                        <a:ea typeface="Raleway"/>
                        <a:cs typeface="Raleway"/>
                        <a:sym typeface="Raleway"/>
                      </a:endParaRPr>
                    </a:p>
                    <a:p>
                      <a:pPr indent="0" lvl="0" marL="0" rtl="1" algn="ctr">
                        <a:spcBef>
                          <a:spcPts val="0"/>
                        </a:spcBef>
                        <a:spcAft>
                          <a:spcPts val="0"/>
                        </a:spcAft>
                        <a:buNone/>
                      </a:pPr>
                      <a:r>
                        <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hMerge="1"/>
                <a:tc>
                  <a:txBody>
                    <a:bodyPr/>
                    <a:lstStyle/>
                    <a:p>
                      <a:pPr indent="0" lvl="0" marL="0" rtl="1" algn="ctr">
                        <a:spcBef>
                          <a:spcPts val="0"/>
                        </a:spcBef>
                        <a:spcAft>
                          <a:spcPts val="0"/>
                        </a:spcAft>
                        <a:buNone/>
                      </a:pPr>
                      <a:r>
                        <a:t/>
                      </a:r>
                      <a:endParaRPr sz="1100">
                        <a:solidFill>
                          <a:schemeClr val="dk1"/>
                        </a:solidFill>
                        <a:latin typeface="Raleway"/>
                        <a:ea typeface="Raleway"/>
                        <a:cs typeface="Raleway"/>
                        <a:sym typeface="Raleway"/>
                      </a:endParaRPr>
                    </a:p>
                    <a:p>
                      <a:pPr indent="0" lvl="0" marL="0" rtl="1" algn="ctr">
                        <a:spcBef>
                          <a:spcPts val="0"/>
                        </a:spcBef>
                        <a:spcAft>
                          <a:spcPts val="0"/>
                        </a:spcAft>
                        <a:buClr>
                          <a:schemeClr val="dk1"/>
                        </a:buClr>
                        <a:buSzPts val="1100"/>
                        <a:buFont typeface="Arial"/>
                        <a:buNone/>
                      </a:pPr>
                      <a:r>
                        <a:rPr lang="en" sz="1100">
                          <a:solidFill>
                            <a:schemeClr val="dk1"/>
                          </a:solidFill>
                          <a:latin typeface="Raleway"/>
                          <a:ea typeface="Raleway"/>
                          <a:cs typeface="Raleway"/>
                          <a:sym typeface="Raleway"/>
                        </a:rPr>
                        <a:t>التخزين المجاني (</a:t>
                      </a:r>
                      <a:r>
                        <a:rPr lang="en" sz="1100">
                          <a:solidFill>
                            <a:srgbClr val="212529"/>
                          </a:solidFill>
                          <a:highlight>
                            <a:srgbClr val="FFFFFF"/>
                          </a:highlight>
                          <a:latin typeface="Roboto"/>
                          <a:ea typeface="Roboto"/>
                          <a:cs typeface="Roboto"/>
                          <a:sym typeface="Roboto"/>
                        </a:rPr>
                        <a:t>15GB</a:t>
                      </a:r>
                      <a:r>
                        <a:rPr lang="en" sz="1100">
                          <a:solidFill>
                            <a:schemeClr val="dk1"/>
                          </a:solidFill>
                          <a:latin typeface="Raleway"/>
                          <a:ea typeface="Raleway"/>
                          <a:cs typeface="Raleway"/>
                          <a:sym typeface="Raleway"/>
                        </a:rPr>
                        <a:t>)</a:t>
                      </a:r>
                      <a:endParaRPr sz="1100">
                        <a:solidFill>
                          <a:schemeClr val="dk1"/>
                        </a:solidFill>
                        <a:latin typeface="Raleway"/>
                        <a:ea typeface="Raleway"/>
                        <a:cs typeface="Raleway"/>
                        <a:sym typeface="Raleway"/>
                      </a:endParaRPr>
                    </a:p>
                    <a:p>
                      <a:pPr indent="0" lvl="0" marL="0" rtl="1" algn="ctr">
                        <a:spcBef>
                          <a:spcPts val="0"/>
                        </a:spcBef>
                        <a:spcAft>
                          <a:spcPts val="0"/>
                        </a:spcAft>
                        <a:buNone/>
                      </a:pPr>
                      <a:r>
                        <a:t/>
                      </a:r>
                      <a:endParaRPr sz="1100">
                        <a:solidFill>
                          <a:schemeClr val="dk1"/>
                        </a:solidFill>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a:txBody>
                    <a:bodyPr/>
                    <a:lstStyle/>
                    <a:p>
                      <a:pPr indent="0" lvl="0" marL="0" rtl="1" algn="ctr">
                        <a:spcBef>
                          <a:spcPts val="0"/>
                        </a:spcBef>
                        <a:spcAft>
                          <a:spcPts val="0"/>
                        </a:spcAft>
                        <a:buNone/>
                      </a:pPr>
                      <a:r>
                        <a:rPr lang="en" sz="1100">
                          <a:latin typeface="Raleway"/>
                          <a:ea typeface="Raleway"/>
                          <a:cs typeface="Raleway"/>
                          <a:sym typeface="Raleway"/>
                        </a:rPr>
                        <a:t>التخزين المجاني (</a:t>
                      </a:r>
                      <a:r>
                        <a:rPr lang="en" sz="1100">
                          <a:solidFill>
                            <a:srgbClr val="212529"/>
                          </a:solidFill>
                          <a:highlight>
                            <a:srgbClr val="FFFFFF"/>
                          </a:highlight>
                          <a:latin typeface="Roboto"/>
                          <a:ea typeface="Roboto"/>
                          <a:cs typeface="Roboto"/>
                          <a:sym typeface="Roboto"/>
                        </a:rPr>
                        <a:t>2GB</a:t>
                      </a:r>
                      <a:r>
                        <a:rPr lang="en" sz="1100">
                          <a:latin typeface="Raleway"/>
                          <a:ea typeface="Raleway"/>
                          <a:cs typeface="Raleway"/>
                          <a:sym typeface="Raleway"/>
                        </a:rPr>
                        <a:t>)</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r>
              <a:tr h="926275">
                <a:tc gridSpan="4">
                  <a:txBody>
                    <a:bodyPr/>
                    <a:lstStyle/>
                    <a:p>
                      <a:pPr indent="0" lvl="0" marL="0" rtl="1" algn="ctr">
                        <a:spcBef>
                          <a:spcPts val="0"/>
                        </a:spcBef>
                        <a:spcAft>
                          <a:spcPts val="0"/>
                        </a:spcAft>
                        <a:buNone/>
                      </a:pPr>
                      <a:r>
                        <a:rPr lang="en" sz="1100">
                          <a:latin typeface="Raleway"/>
                          <a:ea typeface="Raleway"/>
                          <a:cs typeface="Raleway"/>
                          <a:sym typeface="Raleway"/>
                        </a:rPr>
                        <a:t>يقدم جميع موفري الخدمة الثلاثة تطبيقات جوال لنظامي Android و iOS</a:t>
                      </a:r>
                      <a:endParaRPr sz="1100">
                        <a:latin typeface="Raleway"/>
                        <a:ea typeface="Raleway"/>
                        <a:cs typeface="Raleway"/>
                        <a:sym typeface="Raleway"/>
                      </a:endParaRPr>
                    </a:p>
                    <a:p>
                      <a:pPr indent="-298450" lvl="0" marL="457200" rtl="1" algn="ctr">
                        <a:spcBef>
                          <a:spcPts val="0"/>
                        </a:spcBef>
                        <a:spcAft>
                          <a:spcPts val="0"/>
                        </a:spcAft>
                        <a:buSzPts val="1100"/>
                        <a:buFont typeface="Raleway"/>
                        <a:buChar char="+"/>
                      </a:pPr>
                      <a:r>
                        <a:rPr lang="en" sz="1100">
                          <a:latin typeface="Raleway"/>
                          <a:ea typeface="Raleway"/>
                          <a:cs typeface="Raleway"/>
                          <a:sym typeface="Raleway"/>
                        </a:rPr>
                        <a:t>على الرغم من عدم تقديم أي من المزودين الثلاثة خدمة تشفير المعرفة الصفرية (zero-knowledge encryption)، إلا أنهم جميعًا يقدمون مستويات أمان مقبولة.</a:t>
                      </a:r>
                      <a:endParaRPr sz="1100">
                        <a:latin typeface="Raleway"/>
                        <a:ea typeface="Raleway"/>
                        <a:cs typeface="Raleway"/>
                        <a:sym typeface="Raleway"/>
                      </a:endParaRPr>
                    </a:p>
                  </a:txBody>
                  <a:tcPr marT="68575" marB="68575" marR="91425" marL="91425" anchor="ctr">
                    <a:lnL cap="flat" cmpd="sng" w="76200">
                      <a:solidFill>
                        <a:srgbClr val="BDECE5"/>
                      </a:solidFill>
                      <a:prstDash val="solid"/>
                      <a:round/>
                      <a:headEnd len="sm" w="sm" type="none"/>
                      <a:tailEnd len="sm" w="sm" type="none"/>
                    </a:lnL>
                    <a:lnR cap="flat" cmpd="sng" w="76200">
                      <a:solidFill>
                        <a:srgbClr val="BDECE5"/>
                      </a:solidFill>
                      <a:prstDash val="solid"/>
                      <a:round/>
                      <a:headEnd len="sm" w="sm" type="none"/>
                      <a:tailEnd len="sm" w="sm" type="none"/>
                    </a:lnR>
                    <a:lnT cap="flat" cmpd="sng" w="76200">
                      <a:solidFill>
                        <a:srgbClr val="BDECE5"/>
                      </a:solidFill>
                      <a:prstDash val="solid"/>
                      <a:round/>
                      <a:headEnd len="sm" w="sm" type="none"/>
                      <a:tailEnd len="sm" w="sm" type="none"/>
                    </a:lnT>
                    <a:lnB cap="flat" cmpd="sng" w="76200">
                      <a:solidFill>
                        <a:srgbClr val="BDECE5"/>
                      </a:solidFill>
                      <a:prstDash val="solid"/>
                      <a:round/>
                      <a:headEnd len="sm" w="sm" type="none"/>
                      <a:tailEnd len="sm" w="sm" type="none"/>
                    </a:lnB>
                  </a:tcPr>
                </a:tc>
                <a:tc hMerge="1"/>
                <a:tc hMerge="1"/>
                <a:tc hMerge="1"/>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5"/>
          <p:cNvSpPr txBox="1"/>
          <p:nvPr>
            <p:ph type="title"/>
          </p:nvPr>
        </p:nvSpPr>
        <p:spPr>
          <a:xfrm>
            <a:off x="1101500" y="1325175"/>
            <a:ext cx="1836300" cy="1630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a:t>تطبيقات الجوال</a:t>
            </a:r>
            <a:endParaRPr b="1"/>
          </a:p>
        </p:txBody>
      </p:sp>
      <p:cxnSp>
        <p:nvCxnSpPr>
          <p:cNvPr id="182" name="Google Shape;182;p25"/>
          <p:cNvCxnSpPr>
            <a:endCxn id="183" idx="0"/>
          </p:cNvCxnSpPr>
          <p:nvPr/>
        </p:nvCxnSpPr>
        <p:spPr>
          <a:xfrm flipH="1">
            <a:off x="5780775" y="12000"/>
            <a:ext cx="7200" cy="1054800"/>
          </a:xfrm>
          <a:prstGeom prst="straightConnector1">
            <a:avLst/>
          </a:prstGeom>
          <a:noFill/>
          <a:ln cap="flat" cmpd="sng" w="38100">
            <a:solidFill>
              <a:srgbClr val="BDECE5"/>
            </a:solidFill>
            <a:prstDash val="solid"/>
            <a:round/>
            <a:headEnd len="med" w="med" type="none"/>
            <a:tailEnd len="med" w="med" type="diamond"/>
          </a:ln>
        </p:spPr>
      </p:cxnSp>
      <p:cxnSp>
        <p:nvCxnSpPr>
          <p:cNvPr id="184" name="Google Shape;184;p25"/>
          <p:cNvCxnSpPr>
            <a:stCxn id="183" idx="2"/>
            <a:endCxn id="185" idx="0"/>
          </p:cNvCxnSpPr>
          <p:nvPr/>
        </p:nvCxnSpPr>
        <p:spPr>
          <a:xfrm>
            <a:off x="5780775" y="1545300"/>
            <a:ext cx="7200" cy="787200"/>
          </a:xfrm>
          <a:prstGeom prst="straightConnector1">
            <a:avLst/>
          </a:prstGeom>
          <a:noFill/>
          <a:ln cap="flat" cmpd="sng" w="38100">
            <a:solidFill>
              <a:srgbClr val="BDECE5"/>
            </a:solidFill>
            <a:prstDash val="solid"/>
            <a:round/>
            <a:headEnd len="med" w="med" type="diamond"/>
            <a:tailEnd len="med" w="med" type="diamond"/>
          </a:ln>
        </p:spPr>
      </p:cxnSp>
      <p:cxnSp>
        <p:nvCxnSpPr>
          <p:cNvPr id="186" name="Google Shape;186;p25"/>
          <p:cNvCxnSpPr>
            <a:stCxn id="187" idx="2"/>
          </p:cNvCxnSpPr>
          <p:nvPr/>
        </p:nvCxnSpPr>
        <p:spPr>
          <a:xfrm>
            <a:off x="5787925" y="4078213"/>
            <a:ext cx="0" cy="1065300"/>
          </a:xfrm>
          <a:prstGeom prst="straightConnector1">
            <a:avLst/>
          </a:prstGeom>
          <a:noFill/>
          <a:ln cap="flat" cmpd="sng" w="38100">
            <a:solidFill>
              <a:srgbClr val="BDECE5"/>
            </a:solidFill>
            <a:prstDash val="solid"/>
            <a:round/>
            <a:headEnd len="med" w="med" type="diamond"/>
            <a:tailEnd len="med" w="med" type="none"/>
          </a:ln>
        </p:spPr>
      </p:cxnSp>
      <p:cxnSp>
        <p:nvCxnSpPr>
          <p:cNvPr id="188" name="Google Shape;188;p25"/>
          <p:cNvCxnSpPr>
            <a:stCxn id="185" idx="2"/>
            <a:endCxn id="187" idx="0"/>
          </p:cNvCxnSpPr>
          <p:nvPr/>
        </p:nvCxnSpPr>
        <p:spPr>
          <a:xfrm>
            <a:off x="5787925" y="2811000"/>
            <a:ext cx="0" cy="788700"/>
          </a:xfrm>
          <a:prstGeom prst="straightConnector1">
            <a:avLst/>
          </a:prstGeom>
          <a:noFill/>
          <a:ln cap="flat" cmpd="sng" w="38100">
            <a:solidFill>
              <a:srgbClr val="BDECE5"/>
            </a:solidFill>
            <a:prstDash val="solid"/>
            <a:round/>
            <a:headEnd len="med" w="med" type="diamond"/>
            <a:tailEnd len="med" w="med" type="diamond"/>
          </a:ln>
        </p:spPr>
      </p:cxnSp>
      <p:sp>
        <p:nvSpPr>
          <p:cNvPr id="183" name="Google Shape;183;p25"/>
          <p:cNvSpPr txBox="1"/>
          <p:nvPr/>
        </p:nvSpPr>
        <p:spPr>
          <a:xfrm>
            <a:off x="4644825" y="1066800"/>
            <a:ext cx="2271900" cy="47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latin typeface="Raleway"/>
              <a:ea typeface="Raleway"/>
              <a:cs typeface="Raleway"/>
              <a:sym typeface="Raleway"/>
            </a:endParaRPr>
          </a:p>
        </p:txBody>
      </p:sp>
      <p:sp>
        <p:nvSpPr>
          <p:cNvPr id="187" name="Google Shape;187;p25"/>
          <p:cNvSpPr txBox="1"/>
          <p:nvPr/>
        </p:nvSpPr>
        <p:spPr>
          <a:xfrm>
            <a:off x="4651975" y="3599713"/>
            <a:ext cx="2271900" cy="47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latin typeface="Raleway"/>
              <a:ea typeface="Raleway"/>
              <a:cs typeface="Raleway"/>
              <a:sym typeface="Raleway"/>
            </a:endParaRPr>
          </a:p>
        </p:txBody>
      </p:sp>
      <p:sp>
        <p:nvSpPr>
          <p:cNvPr id="185" name="Google Shape;185;p25"/>
          <p:cNvSpPr txBox="1"/>
          <p:nvPr/>
        </p:nvSpPr>
        <p:spPr>
          <a:xfrm>
            <a:off x="4651975" y="2332500"/>
            <a:ext cx="2271900" cy="47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latin typeface="Raleway"/>
              <a:ea typeface="Raleway"/>
              <a:cs typeface="Raleway"/>
              <a:sym typeface="Raleway"/>
            </a:endParaRPr>
          </a:p>
        </p:txBody>
      </p:sp>
      <p:sp>
        <p:nvSpPr>
          <p:cNvPr id="189" name="Google Shape;189;p25"/>
          <p:cNvSpPr txBox="1"/>
          <p:nvPr>
            <p:ph idx="12" type="sldNum"/>
          </p:nvPr>
        </p:nvSpPr>
        <p:spPr>
          <a:xfrm>
            <a:off x="8536449" y="4749851"/>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90" name="Google Shape;190;p25"/>
          <p:cNvPicPr preferRelativeResize="0"/>
          <p:nvPr/>
        </p:nvPicPr>
        <p:blipFill rotWithShape="1">
          <a:blip r:embed="rId3">
            <a:alphaModFix/>
          </a:blip>
          <a:srcRect b="0" l="43915" r="5530" t="0"/>
          <a:stretch/>
        </p:blipFill>
        <p:spPr>
          <a:xfrm>
            <a:off x="5881675" y="3190925"/>
            <a:ext cx="3203465" cy="1630200"/>
          </a:xfrm>
          <a:prstGeom prst="rect">
            <a:avLst/>
          </a:prstGeom>
          <a:noFill/>
          <a:ln>
            <a:noFill/>
          </a:ln>
        </p:spPr>
      </p:pic>
      <p:pic>
        <p:nvPicPr>
          <p:cNvPr id="191" name="Google Shape;191;p25"/>
          <p:cNvPicPr preferRelativeResize="0"/>
          <p:nvPr/>
        </p:nvPicPr>
        <p:blipFill rotWithShape="1">
          <a:blip r:embed="rId4">
            <a:alphaModFix/>
          </a:blip>
          <a:srcRect b="6812" l="4217" r="4898" t="0"/>
          <a:stretch/>
        </p:blipFill>
        <p:spPr>
          <a:xfrm>
            <a:off x="6023600" y="1995425"/>
            <a:ext cx="3061549" cy="959950"/>
          </a:xfrm>
          <a:prstGeom prst="rect">
            <a:avLst/>
          </a:prstGeom>
          <a:noFill/>
          <a:ln>
            <a:noFill/>
          </a:ln>
        </p:spPr>
      </p:pic>
      <p:pic>
        <p:nvPicPr>
          <p:cNvPr id="192" name="Google Shape;192;p25"/>
          <p:cNvPicPr preferRelativeResize="0"/>
          <p:nvPr/>
        </p:nvPicPr>
        <p:blipFill rotWithShape="1">
          <a:blip r:embed="rId5">
            <a:alphaModFix/>
          </a:blip>
          <a:srcRect b="13318" l="0" r="5855" t="6687"/>
          <a:stretch/>
        </p:blipFill>
        <p:spPr>
          <a:xfrm>
            <a:off x="6023600" y="488650"/>
            <a:ext cx="3061550" cy="1197275"/>
          </a:xfrm>
          <a:prstGeom prst="rect">
            <a:avLst/>
          </a:prstGeom>
          <a:noFill/>
          <a:ln>
            <a:noFill/>
          </a:ln>
        </p:spPr>
      </p:pic>
      <p:pic>
        <p:nvPicPr>
          <p:cNvPr id="193" name="Google Shape;193;p25"/>
          <p:cNvPicPr preferRelativeResize="0"/>
          <p:nvPr/>
        </p:nvPicPr>
        <p:blipFill rotWithShape="1">
          <a:blip r:embed="rId6">
            <a:alphaModFix/>
          </a:blip>
          <a:srcRect b="0" l="-1615" r="0" t="0"/>
          <a:stretch/>
        </p:blipFill>
        <p:spPr>
          <a:xfrm>
            <a:off x="3317424" y="2135013"/>
            <a:ext cx="2326549" cy="901671"/>
          </a:xfrm>
          <a:prstGeom prst="rect">
            <a:avLst/>
          </a:prstGeom>
          <a:noFill/>
          <a:ln>
            <a:noFill/>
          </a:ln>
        </p:spPr>
      </p:pic>
      <p:pic>
        <p:nvPicPr>
          <p:cNvPr id="194" name="Google Shape;194;p25"/>
          <p:cNvPicPr preferRelativeResize="0"/>
          <p:nvPr/>
        </p:nvPicPr>
        <p:blipFill>
          <a:blip r:embed="rId7">
            <a:alphaModFix/>
          </a:blip>
          <a:stretch>
            <a:fillRect/>
          </a:stretch>
        </p:blipFill>
        <p:spPr>
          <a:xfrm>
            <a:off x="3322701" y="3626401"/>
            <a:ext cx="2326550" cy="1194717"/>
          </a:xfrm>
          <a:prstGeom prst="rect">
            <a:avLst/>
          </a:prstGeom>
          <a:noFill/>
          <a:ln>
            <a:noFill/>
          </a:ln>
        </p:spPr>
      </p:pic>
      <p:pic>
        <p:nvPicPr>
          <p:cNvPr id="195" name="Google Shape;195;p25"/>
          <p:cNvPicPr preferRelativeResize="0"/>
          <p:nvPr/>
        </p:nvPicPr>
        <p:blipFill>
          <a:blip r:embed="rId8">
            <a:alphaModFix/>
          </a:blip>
          <a:stretch>
            <a:fillRect/>
          </a:stretch>
        </p:blipFill>
        <p:spPr>
          <a:xfrm>
            <a:off x="3270252" y="506675"/>
            <a:ext cx="2274899" cy="1065300"/>
          </a:xfrm>
          <a:prstGeom prst="rect">
            <a:avLst/>
          </a:prstGeom>
          <a:noFill/>
          <a:ln>
            <a:noFill/>
          </a:ln>
        </p:spPr>
      </p:pic>
      <p:sp>
        <p:nvSpPr>
          <p:cNvPr id="196" name="Google Shape;196;p25"/>
          <p:cNvSpPr txBox="1"/>
          <p:nvPr/>
        </p:nvSpPr>
        <p:spPr>
          <a:xfrm>
            <a:off x="2538050" y="0"/>
            <a:ext cx="6611400" cy="572700"/>
          </a:xfrm>
          <a:prstGeom prst="rect">
            <a:avLst/>
          </a:prstGeom>
          <a:noFill/>
          <a:ln>
            <a:noFill/>
          </a:ln>
        </p:spPr>
        <p:txBody>
          <a:bodyPr anchorCtr="0" anchor="t" bIns="91425" lIns="91425" spcFirstLastPara="1" rIns="91425" wrap="square" tIns="91425">
            <a:noAutofit/>
          </a:bodyPr>
          <a:lstStyle/>
          <a:p>
            <a:pPr indent="0" lvl="0" marL="0" rtl="1" algn="r">
              <a:spcBef>
                <a:spcPts val="600"/>
              </a:spcBef>
              <a:spcAft>
                <a:spcPts val="0"/>
              </a:spcAft>
              <a:buNone/>
            </a:pPr>
            <a:r>
              <a:rPr b="1" lang="en" sz="1800">
                <a:solidFill>
                  <a:schemeClr val="dk1"/>
                </a:solidFill>
                <a:latin typeface="Raleway"/>
                <a:ea typeface="Raleway"/>
                <a:cs typeface="Raleway"/>
                <a:sym typeface="Raleway"/>
              </a:rPr>
              <a:t>اندرويد 							IOS - Iphone</a:t>
            </a:r>
            <a:endParaRPr sz="1800">
              <a:solidFill>
                <a:schemeClr val="dk1"/>
              </a:solidFill>
              <a:latin typeface="Abril Fatface"/>
              <a:ea typeface="Abril Fatface"/>
              <a:cs typeface="Abril Fatface"/>
              <a:sym typeface="Abril Fatface"/>
            </a:endParaRPr>
          </a:p>
        </p:txBody>
      </p:sp>
      <p:sp>
        <p:nvSpPr>
          <p:cNvPr id="197" name="Google Shape;197;p25"/>
          <p:cNvSpPr/>
          <p:nvPr/>
        </p:nvSpPr>
        <p:spPr>
          <a:xfrm>
            <a:off x="1110500" y="136925"/>
            <a:ext cx="1712554" cy="3603945"/>
          </a:xfrm>
          <a:custGeom>
            <a:rect b="b" l="l" r="r" t="t"/>
            <a:pathLst>
              <a:path extrusionOk="0" h="54713" w="25999">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Raleway"/>
              <a:ea typeface="Raleway"/>
              <a:cs typeface="Raleway"/>
              <a:sym typeface="Raleway"/>
            </a:endParaRPr>
          </a:p>
        </p:txBody>
      </p:sp>
    </p:spTree>
  </p:cSld>
  <p:clrMapOvr>
    <a:masterClrMapping/>
  </p:clrMapOvr>
</p:sld>
</file>

<file path=ppt/theme/theme1.xml><?xml version="1.0" encoding="utf-8"?>
<a:theme xmlns:a="http://schemas.openxmlformats.org/drawingml/2006/main" xmlns:r="http://schemas.openxmlformats.org/officeDocument/2006/relationships" name="Florizel template">
  <a:themeElements>
    <a:clrScheme name="Custom 347">
      <a:dk1>
        <a:srgbClr val="000000"/>
      </a:dk1>
      <a:lt1>
        <a:srgbClr val="FFFFFF"/>
      </a:lt1>
      <a:dk2>
        <a:srgbClr val="6A708D"/>
      </a:dk2>
      <a:lt2>
        <a:srgbClr val="DEE1EC"/>
      </a:lt2>
      <a:accent1>
        <a:srgbClr val="C0CAFC"/>
      </a:accent1>
      <a:accent2>
        <a:srgbClr val="8798EE"/>
      </a:accent2>
      <a:accent3>
        <a:srgbClr val="AFCFEC"/>
      </a:accent3>
      <a:accent4>
        <a:srgbClr val="6DB4F5"/>
      </a:accent4>
      <a:accent5>
        <a:srgbClr val="BDECE5"/>
      </a:accent5>
      <a:accent6>
        <a:srgbClr val="58D8C5"/>
      </a:accent6>
      <a:hlink>
        <a:srgbClr val="0000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