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autoCompressPictures="0">
  <p:sldMasterIdLst>
    <p:sldMasterId id="2147483669" r:id="rId1"/>
  </p:sldMasterIdLst>
  <p:sldIdLst>
    <p:sldId id="257" r:id="rId2"/>
    <p:sldId id="262" r:id="rId3"/>
    <p:sldId id="264" r:id="rId4"/>
    <p:sldId id="265" r:id="rId5"/>
    <p:sldId id="256" r:id="rId6"/>
    <p:sldId id="258" r:id="rId7"/>
    <p:sldId id="259" r:id="rId8"/>
    <p:sldId id="260" r:id="rId9"/>
    <p:sldId id="261" r:id="rId10"/>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4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0" autoAdjust="0"/>
    <p:restoredTop sz="93939" autoAdjust="0"/>
  </p:normalViewPr>
  <p:slideViewPr>
    <p:cSldViewPr snapToGrid="0">
      <p:cViewPr varScale="1">
        <p:scale>
          <a:sx n="46" d="100"/>
          <a:sy n="46" d="100"/>
        </p:scale>
        <p:origin x="2866" y="29"/>
      </p:cViewPr>
      <p:guideLst>
        <p:guide orient="horz" pos="3840"/>
        <p:guide pos="216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image" Target="../media/image7.jpg"/></Relationships>
</file>

<file path=ppt/diagrams/_rels/data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image" Target="../media/image14.png"/></Relationships>
</file>

<file path=ppt/diagrams/_rels/data1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9.jpg"/><Relationship Id="rId1" Type="http://schemas.openxmlformats.org/officeDocument/2006/relationships/image" Target="../media/image7.jpg"/></Relationships>
</file>

<file path=ppt/diagrams/_rels/drawing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image" Target="../media/image14.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F2D671-564E-440A-B929-97EF348C5D69}" type="doc">
      <dgm:prSet loTypeId="urn:microsoft.com/office/officeart/2005/8/layout/hierarchy1" loCatId="hierarchy" qsTypeId="urn:microsoft.com/office/officeart/2005/8/quickstyle/3d4" qsCatId="3D" csTypeId="urn:microsoft.com/office/officeart/2005/8/colors/colorful4" csCatId="colorful" phldr="1"/>
      <dgm:spPr/>
      <dgm:t>
        <a:bodyPr/>
        <a:lstStyle/>
        <a:p>
          <a:pPr rtl="1"/>
          <a:endParaRPr lang="ar-SA"/>
        </a:p>
      </dgm:t>
    </dgm:pt>
    <dgm:pt modelId="{73D83872-E8BE-490D-BF33-D94C612452A8}">
      <dgm:prSet phldrT="[نص]" custT="1"/>
      <dgm:spPr/>
      <dgm:t>
        <a:bodyPr/>
        <a:lstStyle/>
        <a:p>
          <a:pPr rtl="1"/>
          <a:r>
            <a:rPr lang="ar-SA" sz="1800" b="1" dirty="0"/>
            <a:t>أمثلة لمجالات الامن </a:t>
          </a:r>
          <a:r>
            <a:rPr lang="ar-SA" sz="1800" b="1" dirty="0" err="1"/>
            <a:t>السيبراني</a:t>
          </a:r>
          <a:endParaRPr lang="ar-SA" sz="1800" b="1" dirty="0"/>
        </a:p>
      </dgm:t>
    </dgm:pt>
    <dgm:pt modelId="{D21D4C63-5405-4975-8733-359EF599EAB0}" type="parTrans" cxnId="{9DD37B0B-C5DC-43B9-B69C-3069B479F551}">
      <dgm:prSet/>
      <dgm:spPr/>
      <dgm:t>
        <a:bodyPr/>
        <a:lstStyle/>
        <a:p>
          <a:pPr rtl="1"/>
          <a:endParaRPr lang="ar-SA"/>
        </a:p>
      </dgm:t>
    </dgm:pt>
    <dgm:pt modelId="{A7C169D9-66D6-43FB-BBFD-BFB4E3852BE2}" type="sibTrans" cxnId="{9DD37B0B-C5DC-43B9-B69C-3069B479F551}">
      <dgm:prSet/>
      <dgm:spPr/>
      <dgm:t>
        <a:bodyPr/>
        <a:lstStyle/>
        <a:p>
          <a:pPr rtl="1"/>
          <a:endParaRPr lang="ar-SA"/>
        </a:p>
      </dgm:t>
    </dgm:pt>
    <dgm:pt modelId="{DC80C11D-F680-4AD5-B419-C656DDFD6C27}">
      <dgm:prSet phldrT="[نص]"/>
      <dgm:spPr>
        <a:blipFill rotWithShape="0">
          <a:blip xmlns:r="http://schemas.openxmlformats.org/officeDocument/2006/relationships" r:embed="rId1"/>
          <a:stretch>
            <a:fillRect/>
          </a:stretch>
        </a:blipFill>
      </dgm:spPr>
      <dgm:t>
        <a:bodyPr/>
        <a:lstStyle/>
        <a:p>
          <a:pPr rtl="1"/>
          <a:r>
            <a:rPr lang="ar-SA" dirty="0"/>
            <a:t> </a:t>
          </a:r>
        </a:p>
      </dgm:t>
    </dgm:pt>
    <dgm:pt modelId="{6BF3E056-1C3D-40D7-A2E4-63535361AF49}" type="parTrans" cxnId="{3D0932C1-B236-48F6-9D0A-3669084C796D}">
      <dgm:prSet/>
      <dgm:spPr/>
      <dgm:t>
        <a:bodyPr/>
        <a:lstStyle/>
        <a:p>
          <a:pPr rtl="1"/>
          <a:endParaRPr lang="ar-SA"/>
        </a:p>
      </dgm:t>
    </dgm:pt>
    <dgm:pt modelId="{2182DBDE-0E31-4B4C-92CA-D0CC5F87DB24}" type="sibTrans" cxnId="{3D0932C1-B236-48F6-9D0A-3669084C796D}">
      <dgm:prSet/>
      <dgm:spPr/>
      <dgm:t>
        <a:bodyPr/>
        <a:lstStyle/>
        <a:p>
          <a:pPr rtl="1"/>
          <a:endParaRPr lang="ar-SA"/>
        </a:p>
      </dgm:t>
    </dgm:pt>
    <dgm:pt modelId="{C1895492-A77A-4135-88A5-623AE8E7DB5A}">
      <dgm:prSet phldrT="[نص]"/>
      <dgm:spPr>
        <a:blipFill rotWithShape="0">
          <a:blip xmlns:r="http://schemas.openxmlformats.org/officeDocument/2006/relationships" r:embed="rId2"/>
          <a:stretch>
            <a:fillRect/>
          </a:stretch>
        </a:blipFill>
      </dgm:spPr>
      <dgm:t>
        <a:bodyPr/>
        <a:lstStyle/>
        <a:p>
          <a:pPr rtl="1"/>
          <a:r>
            <a:rPr lang="ar-SA" dirty="0"/>
            <a:t> </a:t>
          </a:r>
        </a:p>
      </dgm:t>
    </dgm:pt>
    <dgm:pt modelId="{F5A2F5FA-67CA-4EA2-A43B-75A369C8D177}" type="parTrans" cxnId="{A4D6CC94-C925-4982-97DD-11F4D771C0C1}">
      <dgm:prSet/>
      <dgm:spPr/>
      <dgm:t>
        <a:bodyPr/>
        <a:lstStyle/>
        <a:p>
          <a:pPr rtl="1"/>
          <a:endParaRPr lang="ar-SA"/>
        </a:p>
      </dgm:t>
    </dgm:pt>
    <dgm:pt modelId="{2287FE2C-4F9E-4A86-AE29-E68C7A6D456B}" type="sibTrans" cxnId="{A4D6CC94-C925-4982-97DD-11F4D771C0C1}">
      <dgm:prSet/>
      <dgm:spPr/>
      <dgm:t>
        <a:bodyPr/>
        <a:lstStyle/>
        <a:p>
          <a:pPr rtl="1"/>
          <a:endParaRPr lang="ar-SA"/>
        </a:p>
      </dgm:t>
    </dgm:pt>
    <dgm:pt modelId="{ECC3EA59-329D-4B54-9926-F7A1CCAE9BE0}">
      <dgm:prSet/>
      <dgm:spPr>
        <a:blipFill rotWithShape="0">
          <a:blip xmlns:r="http://schemas.openxmlformats.org/officeDocument/2006/relationships" r:embed="rId3"/>
          <a:stretch>
            <a:fillRect/>
          </a:stretch>
        </a:blipFill>
      </dgm:spPr>
      <dgm:t>
        <a:bodyPr/>
        <a:lstStyle/>
        <a:p>
          <a:pPr rtl="1"/>
          <a:endParaRPr lang="ar-SA"/>
        </a:p>
      </dgm:t>
    </dgm:pt>
    <dgm:pt modelId="{9A95F00B-2D13-4879-95DE-DCB501F82AD3}" type="parTrans" cxnId="{303DF0F7-9FBC-46C5-AC4B-5A014219CC3A}">
      <dgm:prSet/>
      <dgm:spPr/>
      <dgm:t>
        <a:bodyPr/>
        <a:lstStyle/>
        <a:p>
          <a:pPr rtl="1"/>
          <a:endParaRPr lang="ar-SA"/>
        </a:p>
      </dgm:t>
    </dgm:pt>
    <dgm:pt modelId="{A0004FCE-458A-4EE7-BF54-DCE756B84294}" type="sibTrans" cxnId="{303DF0F7-9FBC-46C5-AC4B-5A014219CC3A}">
      <dgm:prSet/>
      <dgm:spPr/>
      <dgm:t>
        <a:bodyPr/>
        <a:lstStyle/>
        <a:p>
          <a:pPr rtl="1"/>
          <a:endParaRPr lang="ar-SA"/>
        </a:p>
      </dgm:t>
    </dgm:pt>
    <dgm:pt modelId="{0BA85C06-0B4E-4500-AE10-BE285A6D21F3}" type="pres">
      <dgm:prSet presAssocID="{59F2D671-564E-440A-B929-97EF348C5D69}" presName="hierChild1" presStyleCnt="0">
        <dgm:presLayoutVars>
          <dgm:chPref val="1"/>
          <dgm:dir/>
          <dgm:animOne val="branch"/>
          <dgm:animLvl val="lvl"/>
          <dgm:resizeHandles/>
        </dgm:presLayoutVars>
      </dgm:prSet>
      <dgm:spPr/>
    </dgm:pt>
    <dgm:pt modelId="{759649B2-EB13-40D5-9761-A9C30006B8F6}" type="pres">
      <dgm:prSet presAssocID="{73D83872-E8BE-490D-BF33-D94C612452A8}" presName="hierRoot1" presStyleCnt="0"/>
      <dgm:spPr/>
    </dgm:pt>
    <dgm:pt modelId="{3149DA01-DFEF-405B-AC9E-A7AFCD332A2E}" type="pres">
      <dgm:prSet presAssocID="{73D83872-E8BE-490D-BF33-D94C612452A8}" presName="composite" presStyleCnt="0"/>
      <dgm:spPr/>
    </dgm:pt>
    <dgm:pt modelId="{A0C5173C-2059-449B-88B1-AE55EDB6FE78}" type="pres">
      <dgm:prSet presAssocID="{73D83872-E8BE-490D-BF33-D94C612452A8}" presName="background" presStyleLbl="node0" presStyleIdx="0" presStyleCnt="1"/>
      <dgm:spPr/>
    </dgm:pt>
    <dgm:pt modelId="{6E995624-E774-476F-8F70-5EE5D38B9BBB}" type="pres">
      <dgm:prSet presAssocID="{73D83872-E8BE-490D-BF33-D94C612452A8}" presName="text" presStyleLbl="fgAcc0" presStyleIdx="0" presStyleCnt="1" custScaleX="231631" custScaleY="46247" custLinFactNeighborX="-671" custLinFactNeighborY="-68712">
        <dgm:presLayoutVars>
          <dgm:chPref val="3"/>
        </dgm:presLayoutVars>
      </dgm:prSet>
      <dgm:spPr/>
    </dgm:pt>
    <dgm:pt modelId="{7DF3878B-4096-42FA-B634-43048D890AA1}" type="pres">
      <dgm:prSet presAssocID="{73D83872-E8BE-490D-BF33-D94C612452A8}" presName="hierChild2" presStyleCnt="0"/>
      <dgm:spPr/>
    </dgm:pt>
    <dgm:pt modelId="{157C63B7-57BC-450B-B3BE-D442B0472B0D}" type="pres">
      <dgm:prSet presAssocID="{6BF3E056-1C3D-40D7-A2E4-63535361AF49}" presName="Name10" presStyleLbl="parChTrans1D2" presStyleIdx="0" presStyleCnt="3"/>
      <dgm:spPr/>
    </dgm:pt>
    <dgm:pt modelId="{68F153D9-8B31-4746-BE10-88F90AFE489A}" type="pres">
      <dgm:prSet presAssocID="{DC80C11D-F680-4AD5-B419-C656DDFD6C27}" presName="hierRoot2" presStyleCnt="0"/>
      <dgm:spPr/>
    </dgm:pt>
    <dgm:pt modelId="{51662CA2-34D1-4A5A-B802-DC1FFF78E7E3}" type="pres">
      <dgm:prSet presAssocID="{DC80C11D-F680-4AD5-B419-C656DDFD6C27}" presName="composite2" presStyleCnt="0"/>
      <dgm:spPr/>
    </dgm:pt>
    <dgm:pt modelId="{37AB2A1D-EB9D-49E4-B561-05217E5AC830}" type="pres">
      <dgm:prSet presAssocID="{DC80C11D-F680-4AD5-B419-C656DDFD6C27}" presName="background2" presStyleLbl="node2" presStyleIdx="0" presStyleCnt="3"/>
      <dgm:spPr/>
    </dgm:pt>
    <dgm:pt modelId="{D1F62351-A617-41E8-AACE-695E994617F6}" type="pres">
      <dgm:prSet presAssocID="{DC80C11D-F680-4AD5-B419-C656DDFD6C27}" presName="text2" presStyleLbl="fgAcc2" presStyleIdx="0" presStyleCnt="3" custScaleY="68778" custLinFactNeighborX="598" custLinFactNeighborY="-53489">
        <dgm:presLayoutVars>
          <dgm:chPref val="3"/>
        </dgm:presLayoutVars>
      </dgm:prSet>
      <dgm:spPr/>
    </dgm:pt>
    <dgm:pt modelId="{D14D04EB-4A79-4ABE-A9CA-1D6B02EB3E9E}" type="pres">
      <dgm:prSet presAssocID="{DC80C11D-F680-4AD5-B419-C656DDFD6C27}" presName="hierChild3" presStyleCnt="0"/>
      <dgm:spPr/>
    </dgm:pt>
    <dgm:pt modelId="{BEBD3314-9DFC-448D-8AF9-40EAF3EF28D6}" type="pres">
      <dgm:prSet presAssocID="{9A95F00B-2D13-4879-95DE-DCB501F82AD3}" presName="Name10" presStyleLbl="parChTrans1D2" presStyleIdx="1" presStyleCnt="3"/>
      <dgm:spPr/>
    </dgm:pt>
    <dgm:pt modelId="{4E9C5A31-F574-4070-9E86-EECE62AF7FE3}" type="pres">
      <dgm:prSet presAssocID="{ECC3EA59-329D-4B54-9926-F7A1CCAE9BE0}" presName="hierRoot2" presStyleCnt="0"/>
      <dgm:spPr/>
    </dgm:pt>
    <dgm:pt modelId="{9EF1F856-C924-4312-B822-F5D81D8DADE7}" type="pres">
      <dgm:prSet presAssocID="{ECC3EA59-329D-4B54-9926-F7A1CCAE9BE0}" presName="composite2" presStyleCnt="0"/>
      <dgm:spPr/>
    </dgm:pt>
    <dgm:pt modelId="{BD6036C5-62D3-4567-A969-CFABDEA25A3B}" type="pres">
      <dgm:prSet presAssocID="{ECC3EA59-329D-4B54-9926-F7A1CCAE9BE0}" presName="background2" presStyleLbl="node2" presStyleIdx="1" presStyleCnt="3"/>
      <dgm:spPr/>
    </dgm:pt>
    <dgm:pt modelId="{9AE837D2-5720-4DBD-B434-C2F2B8024B15}" type="pres">
      <dgm:prSet presAssocID="{ECC3EA59-329D-4B54-9926-F7A1CCAE9BE0}" presName="text2" presStyleLbl="fgAcc2" presStyleIdx="1" presStyleCnt="3" custScaleY="68778" custLinFactNeighborX="-7037" custLinFactNeighborY="-53487">
        <dgm:presLayoutVars>
          <dgm:chPref val="3"/>
        </dgm:presLayoutVars>
      </dgm:prSet>
      <dgm:spPr/>
    </dgm:pt>
    <dgm:pt modelId="{11E74065-BDF4-40B7-8F16-B5724D7F4113}" type="pres">
      <dgm:prSet presAssocID="{ECC3EA59-329D-4B54-9926-F7A1CCAE9BE0}" presName="hierChild3" presStyleCnt="0"/>
      <dgm:spPr/>
    </dgm:pt>
    <dgm:pt modelId="{856CEB5E-8E1F-4DBF-9B32-C562168F22B1}" type="pres">
      <dgm:prSet presAssocID="{F5A2F5FA-67CA-4EA2-A43B-75A369C8D177}" presName="Name10" presStyleLbl="parChTrans1D2" presStyleIdx="2" presStyleCnt="3"/>
      <dgm:spPr/>
    </dgm:pt>
    <dgm:pt modelId="{E9B8F7CC-D474-47A5-B8E9-B8585B5B19F8}" type="pres">
      <dgm:prSet presAssocID="{C1895492-A77A-4135-88A5-623AE8E7DB5A}" presName="hierRoot2" presStyleCnt="0"/>
      <dgm:spPr/>
    </dgm:pt>
    <dgm:pt modelId="{2F78F16C-48BF-447E-BABF-B5A6FF394121}" type="pres">
      <dgm:prSet presAssocID="{C1895492-A77A-4135-88A5-623AE8E7DB5A}" presName="composite2" presStyleCnt="0"/>
      <dgm:spPr/>
    </dgm:pt>
    <dgm:pt modelId="{14345809-A3A7-47FB-8D80-CF11CDD4BF7E}" type="pres">
      <dgm:prSet presAssocID="{C1895492-A77A-4135-88A5-623AE8E7DB5A}" presName="background2" presStyleLbl="node2" presStyleIdx="2" presStyleCnt="3"/>
      <dgm:spPr/>
    </dgm:pt>
    <dgm:pt modelId="{6972E595-A8E3-4F25-BBB5-495513435C6E}" type="pres">
      <dgm:prSet presAssocID="{C1895492-A77A-4135-88A5-623AE8E7DB5A}" presName="text2" presStyleLbl="fgAcc2" presStyleIdx="2" presStyleCnt="3" custScaleY="68778" custLinFactNeighborX="-2302" custLinFactNeighborY="-53486">
        <dgm:presLayoutVars>
          <dgm:chPref val="3"/>
        </dgm:presLayoutVars>
      </dgm:prSet>
      <dgm:spPr/>
    </dgm:pt>
    <dgm:pt modelId="{84A1AC9D-F893-4D3D-B29A-7A2E9AA3786F}" type="pres">
      <dgm:prSet presAssocID="{C1895492-A77A-4135-88A5-623AE8E7DB5A}" presName="hierChild3" presStyleCnt="0"/>
      <dgm:spPr/>
    </dgm:pt>
  </dgm:ptLst>
  <dgm:cxnLst>
    <dgm:cxn modelId="{9DD37B0B-C5DC-43B9-B69C-3069B479F551}" srcId="{59F2D671-564E-440A-B929-97EF348C5D69}" destId="{73D83872-E8BE-490D-BF33-D94C612452A8}" srcOrd="0" destOrd="0" parTransId="{D21D4C63-5405-4975-8733-359EF599EAB0}" sibTransId="{A7C169D9-66D6-43FB-BBFD-BFB4E3852BE2}"/>
    <dgm:cxn modelId="{13727112-31F1-45EF-A0EA-DA93BFF452F5}" type="presOf" srcId="{DC80C11D-F680-4AD5-B419-C656DDFD6C27}" destId="{D1F62351-A617-41E8-AACE-695E994617F6}" srcOrd="0" destOrd="0" presId="urn:microsoft.com/office/officeart/2005/8/layout/hierarchy1"/>
    <dgm:cxn modelId="{F4160D1E-0400-4942-B32B-9377C3D94A1D}" type="presOf" srcId="{F5A2F5FA-67CA-4EA2-A43B-75A369C8D177}" destId="{856CEB5E-8E1F-4DBF-9B32-C562168F22B1}" srcOrd="0" destOrd="0" presId="urn:microsoft.com/office/officeart/2005/8/layout/hierarchy1"/>
    <dgm:cxn modelId="{46B14F69-A079-4495-B2A3-EC604A2D751E}" type="presOf" srcId="{ECC3EA59-329D-4B54-9926-F7A1CCAE9BE0}" destId="{9AE837D2-5720-4DBD-B434-C2F2B8024B15}" srcOrd="0" destOrd="0" presId="urn:microsoft.com/office/officeart/2005/8/layout/hierarchy1"/>
    <dgm:cxn modelId="{F8FD5E71-513A-4A4A-9F5D-98DBC2FC1861}" type="presOf" srcId="{59F2D671-564E-440A-B929-97EF348C5D69}" destId="{0BA85C06-0B4E-4500-AE10-BE285A6D21F3}" srcOrd="0" destOrd="0" presId="urn:microsoft.com/office/officeart/2005/8/layout/hierarchy1"/>
    <dgm:cxn modelId="{A4D6CC94-C925-4982-97DD-11F4D771C0C1}" srcId="{73D83872-E8BE-490D-BF33-D94C612452A8}" destId="{C1895492-A77A-4135-88A5-623AE8E7DB5A}" srcOrd="2" destOrd="0" parTransId="{F5A2F5FA-67CA-4EA2-A43B-75A369C8D177}" sibTransId="{2287FE2C-4F9E-4A86-AE29-E68C7A6D456B}"/>
    <dgm:cxn modelId="{E9B5AE97-477D-4E60-89CB-6401A22090CD}" type="presOf" srcId="{73D83872-E8BE-490D-BF33-D94C612452A8}" destId="{6E995624-E774-476F-8F70-5EE5D38B9BBB}" srcOrd="0" destOrd="0" presId="urn:microsoft.com/office/officeart/2005/8/layout/hierarchy1"/>
    <dgm:cxn modelId="{7878069E-F64F-48EA-9D3A-40ABFB142A12}" type="presOf" srcId="{9A95F00B-2D13-4879-95DE-DCB501F82AD3}" destId="{BEBD3314-9DFC-448D-8AF9-40EAF3EF28D6}" srcOrd="0" destOrd="0" presId="urn:microsoft.com/office/officeart/2005/8/layout/hierarchy1"/>
    <dgm:cxn modelId="{B4C958AB-B100-4BDA-A627-FE5F1B7428E1}" type="presOf" srcId="{6BF3E056-1C3D-40D7-A2E4-63535361AF49}" destId="{157C63B7-57BC-450B-B3BE-D442B0472B0D}" srcOrd="0" destOrd="0" presId="urn:microsoft.com/office/officeart/2005/8/layout/hierarchy1"/>
    <dgm:cxn modelId="{3D0932C1-B236-48F6-9D0A-3669084C796D}" srcId="{73D83872-E8BE-490D-BF33-D94C612452A8}" destId="{DC80C11D-F680-4AD5-B419-C656DDFD6C27}" srcOrd="0" destOrd="0" parTransId="{6BF3E056-1C3D-40D7-A2E4-63535361AF49}" sibTransId="{2182DBDE-0E31-4B4C-92CA-D0CC5F87DB24}"/>
    <dgm:cxn modelId="{7B7F1DE9-705B-4ECF-BAFC-C42BF831730F}" type="presOf" srcId="{C1895492-A77A-4135-88A5-623AE8E7DB5A}" destId="{6972E595-A8E3-4F25-BBB5-495513435C6E}" srcOrd="0" destOrd="0" presId="urn:microsoft.com/office/officeart/2005/8/layout/hierarchy1"/>
    <dgm:cxn modelId="{303DF0F7-9FBC-46C5-AC4B-5A014219CC3A}" srcId="{73D83872-E8BE-490D-BF33-D94C612452A8}" destId="{ECC3EA59-329D-4B54-9926-F7A1CCAE9BE0}" srcOrd="1" destOrd="0" parTransId="{9A95F00B-2D13-4879-95DE-DCB501F82AD3}" sibTransId="{A0004FCE-458A-4EE7-BF54-DCE756B84294}"/>
    <dgm:cxn modelId="{1494CC7F-FA3F-46EE-A80C-2B11EB51782B}" type="presParOf" srcId="{0BA85C06-0B4E-4500-AE10-BE285A6D21F3}" destId="{759649B2-EB13-40D5-9761-A9C30006B8F6}" srcOrd="0" destOrd="0" presId="urn:microsoft.com/office/officeart/2005/8/layout/hierarchy1"/>
    <dgm:cxn modelId="{4A3E0D0E-1AE7-40F2-A6FE-2355A121E9BA}" type="presParOf" srcId="{759649B2-EB13-40D5-9761-A9C30006B8F6}" destId="{3149DA01-DFEF-405B-AC9E-A7AFCD332A2E}" srcOrd="0" destOrd="0" presId="urn:microsoft.com/office/officeart/2005/8/layout/hierarchy1"/>
    <dgm:cxn modelId="{573A9493-8A85-4BA7-9F41-63AD6BD8331C}" type="presParOf" srcId="{3149DA01-DFEF-405B-AC9E-A7AFCD332A2E}" destId="{A0C5173C-2059-449B-88B1-AE55EDB6FE78}" srcOrd="0" destOrd="0" presId="urn:microsoft.com/office/officeart/2005/8/layout/hierarchy1"/>
    <dgm:cxn modelId="{0AF97207-B17E-4E8C-BFD9-BC6835F9A970}" type="presParOf" srcId="{3149DA01-DFEF-405B-AC9E-A7AFCD332A2E}" destId="{6E995624-E774-476F-8F70-5EE5D38B9BBB}" srcOrd="1" destOrd="0" presId="urn:microsoft.com/office/officeart/2005/8/layout/hierarchy1"/>
    <dgm:cxn modelId="{A0BB0980-59E8-4867-BA17-F65CBBABAFE3}" type="presParOf" srcId="{759649B2-EB13-40D5-9761-A9C30006B8F6}" destId="{7DF3878B-4096-42FA-B634-43048D890AA1}" srcOrd="1" destOrd="0" presId="urn:microsoft.com/office/officeart/2005/8/layout/hierarchy1"/>
    <dgm:cxn modelId="{921B951A-1891-49CB-B373-0C7AD1779A21}" type="presParOf" srcId="{7DF3878B-4096-42FA-B634-43048D890AA1}" destId="{157C63B7-57BC-450B-B3BE-D442B0472B0D}" srcOrd="0" destOrd="0" presId="urn:microsoft.com/office/officeart/2005/8/layout/hierarchy1"/>
    <dgm:cxn modelId="{17D152FB-5148-47F9-B996-B5DE37F09D0A}" type="presParOf" srcId="{7DF3878B-4096-42FA-B634-43048D890AA1}" destId="{68F153D9-8B31-4746-BE10-88F90AFE489A}" srcOrd="1" destOrd="0" presId="urn:microsoft.com/office/officeart/2005/8/layout/hierarchy1"/>
    <dgm:cxn modelId="{5C68D764-A62B-4047-A3F0-B1B5EAD76E08}" type="presParOf" srcId="{68F153D9-8B31-4746-BE10-88F90AFE489A}" destId="{51662CA2-34D1-4A5A-B802-DC1FFF78E7E3}" srcOrd="0" destOrd="0" presId="urn:microsoft.com/office/officeart/2005/8/layout/hierarchy1"/>
    <dgm:cxn modelId="{88AEB944-6C8D-4B9B-B6E9-CA0831FD1E18}" type="presParOf" srcId="{51662CA2-34D1-4A5A-B802-DC1FFF78E7E3}" destId="{37AB2A1D-EB9D-49E4-B561-05217E5AC830}" srcOrd="0" destOrd="0" presId="urn:microsoft.com/office/officeart/2005/8/layout/hierarchy1"/>
    <dgm:cxn modelId="{C88D7C50-ACC3-461E-B334-D81A6C0541B9}" type="presParOf" srcId="{51662CA2-34D1-4A5A-B802-DC1FFF78E7E3}" destId="{D1F62351-A617-41E8-AACE-695E994617F6}" srcOrd="1" destOrd="0" presId="urn:microsoft.com/office/officeart/2005/8/layout/hierarchy1"/>
    <dgm:cxn modelId="{4A5D805F-65C4-41A7-8847-8D05342AA95B}" type="presParOf" srcId="{68F153D9-8B31-4746-BE10-88F90AFE489A}" destId="{D14D04EB-4A79-4ABE-A9CA-1D6B02EB3E9E}" srcOrd="1" destOrd="0" presId="urn:microsoft.com/office/officeart/2005/8/layout/hierarchy1"/>
    <dgm:cxn modelId="{02F9860A-F362-478D-87C1-824AB9025B4E}" type="presParOf" srcId="{7DF3878B-4096-42FA-B634-43048D890AA1}" destId="{BEBD3314-9DFC-448D-8AF9-40EAF3EF28D6}" srcOrd="2" destOrd="0" presId="urn:microsoft.com/office/officeart/2005/8/layout/hierarchy1"/>
    <dgm:cxn modelId="{4026F4FF-DA42-4B79-B8AB-4AA1CA92F298}" type="presParOf" srcId="{7DF3878B-4096-42FA-B634-43048D890AA1}" destId="{4E9C5A31-F574-4070-9E86-EECE62AF7FE3}" srcOrd="3" destOrd="0" presId="urn:microsoft.com/office/officeart/2005/8/layout/hierarchy1"/>
    <dgm:cxn modelId="{7678004F-87F9-4A77-9BAD-320F6FCF4DF4}" type="presParOf" srcId="{4E9C5A31-F574-4070-9E86-EECE62AF7FE3}" destId="{9EF1F856-C924-4312-B822-F5D81D8DADE7}" srcOrd="0" destOrd="0" presId="urn:microsoft.com/office/officeart/2005/8/layout/hierarchy1"/>
    <dgm:cxn modelId="{BD82A4C4-A571-4BD8-898A-4A8D5A315788}" type="presParOf" srcId="{9EF1F856-C924-4312-B822-F5D81D8DADE7}" destId="{BD6036C5-62D3-4567-A969-CFABDEA25A3B}" srcOrd="0" destOrd="0" presId="urn:microsoft.com/office/officeart/2005/8/layout/hierarchy1"/>
    <dgm:cxn modelId="{CFE1FC3E-5785-4C41-B322-80A2F2E22959}" type="presParOf" srcId="{9EF1F856-C924-4312-B822-F5D81D8DADE7}" destId="{9AE837D2-5720-4DBD-B434-C2F2B8024B15}" srcOrd="1" destOrd="0" presId="urn:microsoft.com/office/officeart/2005/8/layout/hierarchy1"/>
    <dgm:cxn modelId="{FAA9DD18-8B22-4DE2-860C-F9AE9572055D}" type="presParOf" srcId="{4E9C5A31-F574-4070-9E86-EECE62AF7FE3}" destId="{11E74065-BDF4-40B7-8F16-B5724D7F4113}" srcOrd="1" destOrd="0" presId="urn:microsoft.com/office/officeart/2005/8/layout/hierarchy1"/>
    <dgm:cxn modelId="{13234B1F-63A2-4131-9BDD-D1B19A5F37A9}" type="presParOf" srcId="{7DF3878B-4096-42FA-B634-43048D890AA1}" destId="{856CEB5E-8E1F-4DBF-9B32-C562168F22B1}" srcOrd="4" destOrd="0" presId="urn:microsoft.com/office/officeart/2005/8/layout/hierarchy1"/>
    <dgm:cxn modelId="{DEBA1F3F-D8DB-4CA3-8AD6-359330D5642D}" type="presParOf" srcId="{7DF3878B-4096-42FA-B634-43048D890AA1}" destId="{E9B8F7CC-D474-47A5-B8E9-B8585B5B19F8}" srcOrd="5" destOrd="0" presId="urn:microsoft.com/office/officeart/2005/8/layout/hierarchy1"/>
    <dgm:cxn modelId="{7B009DDA-CE36-4D49-AB3A-828CD83D232E}" type="presParOf" srcId="{E9B8F7CC-D474-47A5-B8E9-B8585B5B19F8}" destId="{2F78F16C-48BF-447E-BABF-B5A6FF394121}" srcOrd="0" destOrd="0" presId="urn:microsoft.com/office/officeart/2005/8/layout/hierarchy1"/>
    <dgm:cxn modelId="{2C2191B5-4B94-4011-9203-F87DBC37641D}" type="presParOf" srcId="{2F78F16C-48BF-447E-BABF-B5A6FF394121}" destId="{14345809-A3A7-47FB-8D80-CF11CDD4BF7E}" srcOrd="0" destOrd="0" presId="urn:microsoft.com/office/officeart/2005/8/layout/hierarchy1"/>
    <dgm:cxn modelId="{55B0D871-74AF-4733-B4CA-E4AE0BCE092E}" type="presParOf" srcId="{2F78F16C-48BF-447E-BABF-B5A6FF394121}" destId="{6972E595-A8E3-4F25-BBB5-495513435C6E}" srcOrd="1" destOrd="0" presId="urn:microsoft.com/office/officeart/2005/8/layout/hierarchy1"/>
    <dgm:cxn modelId="{C790BCDE-D195-4D55-8C7C-9067B58F0E02}" type="presParOf" srcId="{E9B8F7CC-D474-47A5-B8E9-B8585B5B19F8}" destId="{84A1AC9D-F893-4D3D-B29A-7A2E9AA3786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35EFAD-13B5-446E-9206-770EE7E1C1FD}" type="doc">
      <dgm:prSet loTypeId="urn:microsoft.com/office/officeart/2005/8/layout/radial5" loCatId="cycle" qsTypeId="urn:microsoft.com/office/officeart/2005/8/quickstyle/simple1" qsCatId="simple" csTypeId="urn:microsoft.com/office/officeart/2005/8/colors/colorful5" csCatId="colorful" phldr="1"/>
      <dgm:spPr/>
      <dgm:t>
        <a:bodyPr/>
        <a:lstStyle/>
        <a:p>
          <a:pPr rtl="1"/>
          <a:endParaRPr lang="ar-SA"/>
        </a:p>
      </dgm:t>
    </dgm:pt>
    <dgm:pt modelId="{5128C20C-9D7B-42E4-855B-620554D26D01}">
      <dgm:prSet phldrT="[نص]"/>
      <dgm:spPr/>
      <dgm:t>
        <a:bodyPr/>
        <a:lstStyle/>
        <a:p>
          <a:pPr rtl="1"/>
          <a:r>
            <a:rPr lang="ar-SA" dirty="0"/>
            <a:t>المخترقون</a:t>
          </a:r>
        </a:p>
      </dgm:t>
    </dgm:pt>
    <dgm:pt modelId="{D0EF666C-8B83-406E-86DD-2676DC9F84E1}" type="parTrans" cxnId="{6F75BC7D-EEF1-4835-A419-93916B1B0771}">
      <dgm:prSet/>
      <dgm:spPr/>
      <dgm:t>
        <a:bodyPr/>
        <a:lstStyle/>
        <a:p>
          <a:pPr rtl="1"/>
          <a:endParaRPr lang="ar-SA"/>
        </a:p>
      </dgm:t>
    </dgm:pt>
    <dgm:pt modelId="{115EFCE8-6CEF-4A52-AE71-51038C2E2133}" type="sibTrans" cxnId="{6F75BC7D-EEF1-4835-A419-93916B1B0771}">
      <dgm:prSet/>
      <dgm:spPr/>
      <dgm:t>
        <a:bodyPr/>
        <a:lstStyle/>
        <a:p>
          <a:pPr rtl="1"/>
          <a:endParaRPr lang="ar-SA"/>
        </a:p>
      </dgm:t>
    </dgm:pt>
    <dgm:pt modelId="{54136970-857D-4476-9DDA-BC7D961E8460}">
      <dgm:prSet phldrT="[نص]"/>
      <dgm:spPr>
        <a:solidFill>
          <a:schemeClr val="tx1">
            <a:lumMod val="65000"/>
          </a:schemeClr>
        </a:solidFill>
      </dgm:spPr>
      <dgm:t>
        <a:bodyPr/>
        <a:lstStyle/>
        <a:p>
          <a:pPr rtl="1"/>
          <a:r>
            <a:rPr lang="ar-SA" dirty="0"/>
            <a:t>ضعف الوسيط</a:t>
          </a:r>
        </a:p>
      </dgm:t>
    </dgm:pt>
    <dgm:pt modelId="{A9ADF23F-E33F-47A5-A874-E609ED276759}" type="parTrans" cxnId="{87A13DB5-27BC-4742-BC68-14DD58B08DEC}">
      <dgm:prSet/>
      <dgm:spPr/>
      <dgm:t>
        <a:bodyPr/>
        <a:lstStyle/>
        <a:p>
          <a:pPr rtl="1"/>
          <a:endParaRPr lang="ar-SA"/>
        </a:p>
      </dgm:t>
    </dgm:pt>
    <dgm:pt modelId="{2A958955-1700-426D-B05A-12E8FCCB1E23}" type="sibTrans" cxnId="{87A13DB5-27BC-4742-BC68-14DD58B08DEC}">
      <dgm:prSet/>
      <dgm:spPr/>
      <dgm:t>
        <a:bodyPr/>
        <a:lstStyle/>
        <a:p>
          <a:pPr rtl="1"/>
          <a:endParaRPr lang="ar-SA"/>
        </a:p>
      </dgm:t>
    </dgm:pt>
    <dgm:pt modelId="{19EA4CDF-9EF4-4C19-A79A-4D57EACB5798}">
      <dgm:prSet phldrT="[نص]"/>
      <dgm:spPr>
        <a:solidFill>
          <a:schemeClr val="tx1">
            <a:lumMod val="75000"/>
          </a:schemeClr>
        </a:solidFill>
      </dgm:spPr>
      <dgm:t>
        <a:bodyPr/>
        <a:lstStyle/>
        <a:p>
          <a:pPr rtl="1"/>
          <a:r>
            <a:rPr lang="ar-SA" dirty="0"/>
            <a:t>أطفال السكربت</a:t>
          </a:r>
        </a:p>
      </dgm:t>
    </dgm:pt>
    <dgm:pt modelId="{A5F7515F-5616-4AD0-8777-0CB12CD44D6D}" type="parTrans" cxnId="{A3E14FBA-A34C-48D8-A8E7-E09861983DCB}">
      <dgm:prSet/>
      <dgm:spPr/>
      <dgm:t>
        <a:bodyPr/>
        <a:lstStyle/>
        <a:p>
          <a:pPr rtl="1"/>
          <a:endParaRPr lang="ar-SA"/>
        </a:p>
      </dgm:t>
    </dgm:pt>
    <dgm:pt modelId="{C97BD189-01FA-4A6F-890D-FC36A2736ED6}" type="sibTrans" cxnId="{A3E14FBA-A34C-48D8-A8E7-E09861983DCB}">
      <dgm:prSet/>
      <dgm:spPr/>
      <dgm:t>
        <a:bodyPr/>
        <a:lstStyle/>
        <a:p>
          <a:pPr rtl="1"/>
          <a:endParaRPr lang="ar-SA"/>
        </a:p>
      </dgm:t>
    </dgm:pt>
    <dgm:pt modelId="{FA741B6D-6B78-4CB0-AB74-8C7A78361D19}">
      <dgm:prSet phldrT="[نص]"/>
      <dgm:spPr>
        <a:gradFill rotWithShape="0">
          <a:gsLst>
            <a:gs pos="0">
              <a:schemeClr val="tx1"/>
            </a:gs>
            <a:gs pos="100000">
              <a:schemeClr val="bg1"/>
            </a:gs>
          </a:gsLst>
          <a:lin ang="5400000" scaled="0"/>
        </a:gradFill>
      </dgm:spPr>
      <dgm:t>
        <a:bodyPr/>
        <a:lstStyle/>
        <a:p>
          <a:pPr rtl="1"/>
          <a:r>
            <a:rPr lang="ar-SA" dirty="0">
              <a:solidFill>
                <a:schemeClr val="bg1"/>
              </a:solidFill>
            </a:rPr>
            <a:t>التي ترعاها الدولة </a:t>
          </a:r>
        </a:p>
      </dgm:t>
    </dgm:pt>
    <dgm:pt modelId="{5D618FC7-3B9E-472D-8D44-70526B53F53E}" type="parTrans" cxnId="{9B394227-35DE-4CB8-8FBE-D8E19ECF240B}">
      <dgm:prSet/>
      <dgm:spPr/>
      <dgm:t>
        <a:bodyPr/>
        <a:lstStyle/>
        <a:p>
          <a:pPr rtl="1"/>
          <a:endParaRPr lang="ar-SA"/>
        </a:p>
      </dgm:t>
    </dgm:pt>
    <dgm:pt modelId="{B042FEE0-0E44-4F27-A998-0AD52ADE03EF}" type="sibTrans" cxnId="{9B394227-35DE-4CB8-8FBE-D8E19ECF240B}">
      <dgm:prSet/>
      <dgm:spPr/>
      <dgm:t>
        <a:bodyPr/>
        <a:lstStyle/>
        <a:p>
          <a:pPr rtl="1"/>
          <a:endParaRPr lang="ar-SA"/>
        </a:p>
      </dgm:t>
    </dgm:pt>
    <dgm:pt modelId="{53E4F795-BA98-460C-80F0-6C210F6BBC73}">
      <dgm:prSet phldrT="[نص]"/>
      <dgm:spPr>
        <a:solidFill>
          <a:schemeClr val="bg1"/>
        </a:solidFill>
      </dgm:spPr>
      <dgm:t>
        <a:bodyPr/>
        <a:lstStyle/>
        <a:p>
          <a:pPr rtl="1"/>
          <a:r>
            <a:rPr lang="ar-SA" dirty="0"/>
            <a:t>مجرمو الانترنت</a:t>
          </a:r>
        </a:p>
      </dgm:t>
    </dgm:pt>
    <dgm:pt modelId="{68AD946C-13AF-4688-8AE4-E8749AD95E18}" type="parTrans" cxnId="{7DA488C0-49E3-4D42-B6FA-B44725C783DF}">
      <dgm:prSet/>
      <dgm:spPr/>
      <dgm:t>
        <a:bodyPr/>
        <a:lstStyle/>
        <a:p>
          <a:pPr rtl="1"/>
          <a:endParaRPr lang="ar-SA"/>
        </a:p>
      </dgm:t>
    </dgm:pt>
    <dgm:pt modelId="{2A43896A-228C-464D-AB47-D9A8B722ED6C}" type="sibTrans" cxnId="{7DA488C0-49E3-4D42-B6FA-B44725C783DF}">
      <dgm:prSet/>
      <dgm:spPr/>
      <dgm:t>
        <a:bodyPr/>
        <a:lstStyle/>
        <a:p>
          <a:pPr rtl="1"/>
          <a:endParaRPr lang="ar-SA"/>
        </a:p>
      </dgm:t>
    </dgm:pt>
    <dgm:pt modelId="{87BCC00C-7943-4152-843A-F9EBACB17775}">
      <dgm:prSet/>
      <dgm:spPr>
        <a:solidFill>
          <a:schemeClr val="tx1">
            <a:lumMod val="75000"/>
          </a:schemeClr>
        </a:solidFill>
      </dgm:spPr>
      <dgm:t>
        <a:bodyPr/>
        <a:lstStyle/>
        <a:p>
          <a:pPr rtl="1"/>
          <a:r>
            <a:rPr lang="en-US" dirty="0"/>
            <a:t>Hacktivists</a:t>
          </a:r>
          <a:endParaRPr lang="ar-SA" dirty="0"/>
        </a:p>
      </dgm:t>
    </dgm:pt>
    <dgm:pt modelId="{DA60C61D-4D01-411F-B29A-2D9DE7A25B5E}" type="parTrans" cxnId="{FE216829-FACC-4C11-88DE-417AB46ECE23}">
      <dgm:prSet/>
      <dgm:spPr/>
      <dgm:t>
        <a:bodyPr/>
        <a:lstStyle/>
        <a:p>
          <a:pPr rtl="1"/>
          <a:endParaRPr lang="ar-SA"/>
        </a:p>
      </dgm:t>
    </dgm:pt>
    <dgm:pt modelId="{4214CB55-24C9-4FD9-B5C7-A19AE3700340}" type="sibTrans" cxnId="{FE216829-FACC-4C11-88DE-417AB46ECE23}">
      <dgm:prSet/>
      <dgm:spPr/>
      <dgm:t>
        <a:bodyPr/>
        <a:lstStyle/>
        <a:p>
          <a:pPr rtl="1"/>
          <a:endParaRPr lang="ar-SA"/>
        </a:p>
      </dgm:t>
    </dgm:pt>
    <dgm:pt modelId="{2D4B1CD8-97CA-412F-898C-DAF5C28BA165}" type="pres">
      <dgm:prSet presAssocID="{D835EFAD-13B5-446E-9206-770EE7E1C1FD}" presName="Name0" presStyleCnt="0">
        <dgm:presLayoutVars>
          <dgm:chMax val="1"/>
          <dgm:dir/>
          <dgm:animLvl val="ctr"/>
          <dgm:resizeHandles val="exact"/>
        </dgm:presLayoutVars>
      </dgm:prSet>
      <dgm:spPr/>
    </dgm:pt>
    <dgm:pt modelId="{00ABCC58-4DA4-4F21-B577-BD2974B203F2}" type="pres">
      <dgm:prSet presAssocID="{5128C20C-9D7B-42E4-855B-620554D26D01}" presName="centerShape" presStyleLbl="node0" presStyleIdx="0" presStyleCnt="1"/>
      <dgm:spPr/>
    </dgm:pt>
    <dgm:pt modelId="{07DE8490-D49F-42F7-A517-D391BE8F9646}" type="pres">
      <dgm:prSet presAssocID="{A9ADF23F-E33F-47A5-A874-E609ED276759}" presName="parTrans" presStyleLbl="sibTrans2D1" presStyleIdx="0" presStyleCnt="5"/>
      <dgm:spPr/>
    </dgm:pt>
    <dgm:pt modelId="{AC2C797E-BD2B-4BA4-82B5-EEC3CF6777A9}" type="pres">
      <dgm:prSet presAssocID="{A9ADF23F-E33F-47A5-A874-E609ED276759}" presName="connectorText" presStyleLbl="sibTrans2D1" presStyleIdx="0" presStyleCnt="5"/>
      <dgm:spPr/>
    </dgm:pt>
    <dgm:pt modelId="{AA366468-B957-417D-9390-C37AB2BA3747}" type="pres">
      <dgm:prSet presAssocID="{54136970-857D-4476-9DDA-BC7D961E8460}" presName="node" presStyleLbl="node1" presStyleIdx="0" presStyleCnt="5">
        <dgm:presLayoutVars>
          <dgm:bulletEnabled val="1"/>
        </dgm:presLayoutVars>
      </dgm:prSet>
      <dgm:spPr/>
    </dgm:pt>
    <dgm:pt modelId="{67CB6BCF-5BF9-430D-B1DB-7B41528B83EF}" type="pres">
      <dgm:prSet presAssocID="{A5F7515F-5616-4AD0-8777-0CB12CD44D6D}" presName="parTrans" presStyleLbl="sibTrans2D1" presStyleIdx="1" presStyleCnt="5"/>
      <dgm:spPr/>
    </dgm:pt>
    <dgm:pt modelId="{5D8F11FA-4C11-4F56-BF8D-139310C2F30E}" type="pres">
      <dgm:prSet presAssocID="{A5F7515F-5616-4AD0-8777-0CB12CD44D6D}" presName="connectorText" presStyleLbl="sibTrans2D1" presStyleIdx="1" presStyleCnt="5"/>
      <dgm:spPr/>
    </dgm:pt>
    <dgm:pt modelId="{FFFF547A-9608-4DE6-ADC4-FAF11C8AB73C}" type="pres">
      <dgm:prSet presAssocID="{19EA4CDF-9EF4-4C19-A79A-4D57EACB5798}" presName="node" presStyleLbl="node1" presStyleIdx="1" presStyleCnt="5">
        <dgm:presLayoutVars>
          <dgm:bulletEnabled val="1"/>
        </dgm:presLayoutVars>
      </dgm:prSet>
      <dgm:spPr/>
    </dgm:pt>
    <dgm:pt modelId="{4C458ACE-055D-405E-BB92-D67E8C06FCA7}" type="pres">
      <dgm:prSet presAssocID="{5D618FC7-3B9E-472D-8D44-70526B53F53E}" presName="parTrans" presStyleLbl="sibTrans2D1" presStyleIdx="2" presStyleCnt="5"/>
      <dgm:spPr/>
    </dgm:pt>
    <dgm:pt modelId="{5B359785-1793-49C1-ADE8-0B7FD3CF489F}" type="pres">
      <dgm:prSet presAssocID="{5D618FC7-3B9E-472D-8D44-70526B53F53E}" presName="connectorText" presStyleLbl="sibTrans2D1" presStyleIdx="2" presStyleCnt="5"/>
      <dgm:spPr/>
    </dgm:pt>
    <dgm:pt modelId="{9C1184E9-9D12-41DD-9962-8556FB9C34CA}" type="pres">
      <dgm:prSet presAssocID="{FA741B6D-6B78-4CB0-AB74-8C7A78361D19}" presName="node" presStyleLbl="node1" presStyleIdx="2" presStyleCnt="5">
        <dgm:presLayoutVars>
          <dgm:bulletEnabled val="1"/>
        </dgm:presLayoutVars>
      </dgm:prSet>
      <dgm:spPr/>
    </dgm:pt>
    <dgm:pt modelId="{327D54EE-C8F7-4589-84DF-20852B4E3159}" type="pres">
      <dgm:prSet presAssocID="{DA60C61D-4D01-411F-B29A-2D9DE7A25B5E}" presName="parTrans" presStyleLbl="sibTrans2D1" presStyleIdx="3" presStyleCnt="5"/>
      <dgm:spPr/>
    </dgm:pt>
    <dgm:pt modelId="{F2003317-DFF1-433B-AE6F-921F5E317256}" type="pres">
      <dgm:prSet presAssocID="{DA60C61D-4D01-411F-B29A-2D9DE7A25B5E}" presName="connectorText" presStyleLbl="sibTrans2D1" presStyleIdx="3" presStyleCnt="5"/>
      <dgm:spPr/>
    </dgm:pt>
    <dgm:pt modelId="{DDABD99E-0087-4CBF-95B5-D6FC4CB246DA}" type="pres">
      <dgm:prSet presAssocID="{87BCC00C-7943-4152-843A-F9EBACB17775}" presName="node" presStyleLbl="node1" presStyleIdx="3" presStyleCnt="5">
        <dgm:presLayoutVars>
          <dgm:bulletEnabled val="1"/>
        </dgm:presLayoutVars>
      </dgm:prSet>
      <dgm:spPr/>
    </dgm:pt>
    <dgm:pt modelId="{6C58D140-253D-4C43-8A32-D871D7C25412}" type="pres">
      <dgm:prSet presAssocID="{68AD946C-13AF-4688-8AE4-E8749AD95E18}" presName="parTrans" presStyleLbl="sibTrans2D1" presStyleIdx="4" presStyleCnt="5"/>
      <dgm:spPr/>
    </dgm:pt>
    <dgm:pt modelId="{AE9A8698-0154-4EBD-B7CA-7582DE47A6A2}" type="pres">
      <dgm:prSet presAssocID="{68AD946C-13AF-4688-8AE4-E8749AD95E18}" presName="connectorText" presStyleLbl="sibTrans2D1" presStyleIdx="4" presStyleCnt="5"/>
      <dgm:spPr/>
    </dgm:pt>
    <dgm:pt modelId="{2F046D86-69D1-4BD9-8749-50166868A1A6}" type="pres">
      <dgm:prSet presAssocID="{53E4F795-BA98-460C-80F0-6C210F6BBC73}" presName="node" presStyleLbl="node1" presStyleIdx="4" presStyleCnt="5">
        <dgm:presLayoutVars>
          <dgm:bulletEnabled val="1"/>
        </dgm:presLayoutVars>
      </dgm:prSet>
      <dgm:spPr/>
    </dgm:pt>
  </dgm:ptLst>
  <dgm:cxnLst>
    <dgm:cxn modelId="{CC618810-4437-45E5-998B-FA59BEA2BDE5}" type="presOf" srcId="{68AD946C-13AF-4688-8AE4-E8749AD95E18}" destId="{6C58D140-253D-4C43-8A32-D871D7C25412}" srcOrd="0" destOrd="0" presId="urn:microsoft.com/office/officeart/2005/8/layout/radial5"/>
    <dgm:cxn modelId="{2A15E71D-4735-4FBB-85F8-A0EBE4D4E040}" type="presOf" srcId="{5D618FC7-3B9E-472D-8D44-70526B53F53E}" destId="{5B359785-1793-49C1-ADE8-0B7FD3CF489F}" srcOrd="1" destOrd="0" presId="urn:microsoft.com/office/officeart/2005/8/layout/radial5"/>
    <dgm:cxn modelId="{DD8B1220-4AAB-453A-8ACB-EED5578D5970}" type="presOf" srcId="{A9ADF23F-E33F-47A5-A874-E609ED276759}" destId="{07DE8490-D49F-42F7-A517-D391BE8F9646}" srcOrd="0" destOrd="0" presId="urn:microsoft.com/office/officeart/2005/8/layout/radial5"/>
    <dgm:cxn modelId="{9B394227-35DE-4CB8-8FBE-D8E19ECF240B}" srcId="{5128C20C-9D7B-42E4-855B-620554D26D01}" destId="{FA741B6D-6B78-4CB0-AB74-8C7A78361D19}" srcOrd="2" destOrd="0" parTransId="{5D618FC7-3B9E-472D-8D44-70526B53F53E}" sibTransId="{B042FEE0-0E44-4F27-A998-0AD52ADE03EF}"/>
    <dgm:cxn modelId="{8534A127-F975-4C7E-B1D9-7D08C85D2B49}" type="presOf" srcId="{A5F7515F-5616-4AD0-8777-0CB12CD44D6D}" destId="{67CB6BCF-5BF9-430D-B1DB-7B41528B83EF}" srcOrd="0" destOrd="0" presId="urn:microsoft.com/office/officeart/2005/8/layout/radial5"/>
    <dgm:cxn modelId="{FE216829-FACC-4C11-88DE-417AB46ECE23}" srcId="{5128C20C-9D7B-42E4-855B-620554D26D01}" destId="{87BCC00C-7943-4152-843A-F9EBACB17775}" srcOrd="3" destOrd="0" parTransId="{DA60C61D-4D01-411F-B29A-2D9DE7A25B5E}" sibTransId="{4214CB55-24C9-4FD9-B5C7-A19AE3700340}"/>
    <dgm:cxn modelId="{BDA17A46-9AA4-4F78-BC68-49F2B7FE4F79}" type="presOf" srcId="{DA60C61D-4D01-411F-B29A-2D9DE7A25B5E}" destId="{327D54EE-C8F7-4589-84DF-20852B4E3159}" srcOrd="0" destOrd="0" presId="urn:microsoft.com/office/officeart/2005/8/layout/radial5"/>
    <dgm:cxn modelId="{4C55DE76-1B57-4038-B8CD-40C345C3A7C0}" type="presOf" srcId="{5D618FC7-3B9E-472D-8D44-70526B53F53E}" destId="{4C458ACE-055D-405E-BB92-D67E8C06FCA7}" srcOrd="0" destOrd="0" presId="urn:microsoft.com/office/officeart/2005/8/layout/radial5"/>
    <dgm:cxn modelId="{D1F8A67B-1FD9-466E-980E-57013D7EC477}" type="presOf" srcId="{5128C20C-9D7B-42E4-855B-620554D26D01}" destId="{00ABCC58-4DA4-4F21-B577-BD2974B203F2}" srcOrd="0" destOrd="0" presId="urn:microsoft.com/office/officeart/2005/8/layout/radial5"/>
    <dgm:cxn modelId="{6F75BC7D-EEF1-4835-A419-93916B1B0771}" srcId="{D835EFAD-13B5-446E-9206-770EE7E1C1FD}" destId="{5128C20C-9D7B-42E4-855B-620554D26D01}" srcOrd="0" destOrd="0" parTransId="{D0EF666C-8B83-406E-86DD-2676DC9F84E1}" sibTransId="{115EFCE8-6CEF-4A52-AE71-51038C2E2133}"/>
    <dgm:cxn modelId="{C4C9F086-CD69-4DB4-B9D9-CA6C806E7615}" type="presOf" srcId="{68AD946C-13AF-4688-8AE4-E8749AD95E18}" destId="{AE9A8698-0154-4EBD-B7CA-7582DE47A6A2}" srcOrd="1" destOrd="0" presId="urn:microsoft.com/office/officeart/2005/8/layout/radial5"/>
    <dgm:cxn modelId="{5CE1A092-9AAE-4F71-B866-4BB5E0B71A90}" type="presOf" srcId="{87BCC00C-7943-4152-843A-F9EBACB17775}" destId="{DDABD99E-0087-4CBF-95B5-D6FC4CB246DA}" srcOrd="0" destOrd="0" presId="urn:microsoft.com/office/officeart/2005/8/layout/radial5"/>
    <dgm:cxn modelId="{FDEFC399-0BA4-4054-BDDC-1D8081978688}" type="presOf" srcId="{54136970-857D-4476-9DDA-BC7D961E8460}" destId="{AA366468-B957-417D-9390-C37AB2BA3747}" srcOrd="0" destOrd="0" presId="urn:microsoft.com/office/officeart/2005/8/layout/radial5"/>
    <dgm:cxn modelId="{AB3A129C-759D-484E-8B3B-E2EBF09B7845}" type="presOf" srcId="{FA741B6D-6B78-4CB0-AB74-8C7A78361D19}" destId="{9C1184E9-9D12-41DD-9962-8556FB9C34CA}" srcOrd="0" destOrd="0" presId="urn:microsoft.com/office/officeart/2005/8/layout/radial5"/>
    <dgm:cxn modelId="{C9AA2EAC-49E7-4CA7-9B6D-2A3ACE9EF990}" type="presOf" srcId="{A9ADF23F-E33F-47A5-A874-E609ED276759}" destId="{AC2C797E-BD2B-4BA4-82B5-EEC3CF6777A9}" srcOrd="1" destOrd="0" presId="urn:microsoft.com/office/officeart/2005/8/layout/radial5"/>
    <dgm:cxn modelId="{87A13DB5-27BC-4742-BC68-14DD58B08DEC}" srcId="{5128C20C-9D7B-42E4-855B-620554D26D01}" destId="{54136970-857D-4476-9DDA-BC7D961E8460}" srcOrd="0" destOrd="0" parTransId="{A9ADF23F-E33F-47A5-A874-E609ED276759}" sibTransId="{2A958955-1700-426D-B05A-12E8FCCB1E23}"/>
    <dgm:cxn modelId="{A3E14FBA-A34C-48D8-A8E7-E09861983DCB}" srcId="{5128C20C-9D7B-42E4-855B-620554D26D01}" destId="{19EA4CDF-9EF4-4C19-A79A-4D57EACB5798}" srcOrd="1" destOrd="0" parTransId="{A5F7515F-5616-4AD0-8777-0CB12CD44D6D}" sibTransId="{C97BD189-01FA-4A6F-890D-FC36A2736ED6}"/>
    <dgm:cxn modelId="{228709BC-0D1C-4061-8F48-1C0FC0507F1A}" type="presOf" srcId="{19EA4CDF-9EF4-4C19-A79A-4D57EACB5798}" destId="{FFFF547A-9608-4DE6-ADC4-FAF11C8AB73C}" srcOrd="0" destOrd="0" presId="urn:microsoft.com/office/officeart/2005/8/layout/radial5"/>
    <dgm:cxn modelId="{7DA488C0-49E3-4D42-B6FA-B44725C783DF}" srcId="{5128C20C-9D7B-42E4-855B-620554D26D01}" destId="{53E4F795-BA98-460C-80F0-6C210F6BBC73}" srcOrd="4" destOrd="0" parTransId="{68AD946C-13AF-4688-8AE4-E8749AD95E18}" sibTransId="{2A43896A-228C-464D-AB47-D9A8B722ED6C}"/>
    <dgm:cxn modelId="{4B282BC7-9B08-429B-8513-6BCEF6AA68AD}" type="presOf" srcId="{D835EFAD-13B5-446E-9206-770EE7E1C1FD}" destId="{2D4B1CD8-97CA-412F-898C-DAF5C28BA165}" srcOrd="0" destOrd="0" presId="urn:microsoft.com/office/officeart/2005/8/layout/radial5"/>
    <dgm:cxn modelId="{258574D1-6CA5-4FBD-BD02-8F8AFD674B84}" type="presOf" srcId="{53E4F795-BA98-460C-80F0-6C210F6BBC73}" destId="{2F046D86-69D1-4BD9-8749-50166868A1A6}" srcOrd="0" destOrd="0" presId="urn:microsoft.com/office/officeart/2005/8/layout/radial5"/>
    <dgm:cxn modelId="{0C26A4DB-AFF6-45EE-A4C0-E400C77DDBFD}" type="presOf" srcId="{A5F7515F-5616-4AD0-8777-0CB12CD44D6D}" destId="{5D8F11FA-4C11-4F56-BF8D-139310C2F30E}" srcOrd="1" destOrd="0" presId="urn:microsoft.com/office/officeart/2005/8/layout/radial5"/>
    <dgm:cxn modelId="{664AF2EF-7EF7-443A-88F1-41B6F101B33F}" type="presOf" srcId="{DA60C61D-4D01-411F-B29A-2D9DE7A25B5E}" destId="{F2003317-DFF1-433B-AE6F-921F5E317256}" srcOrd="1" destOrd="0" presId="urn:microsoft.com/office/officeart/2005/8/layout/radial5"/>
    <dgm:cxn modelId="{EAEC9966-6700-4E22-AE40-F575A42E911E}" type="presParOf" srcId="{2D4B1CD8-97CA-412F-898C-DAF5C28BA165}" destId="{00ABCC58-4DA4-4F21-B577-BD2974B203F2}" srcOrd="0" destOrd="0" presId="urn:microsoft.com/office/officeart/2005/8/layout/radial5"/>
    <dgm:cxn modelId="{BC856B59-FDDC-4BFA-B5DE-50569B7CACE2}" type="presParOf" srcId="{2D4B1CD8-97CA-412F-898C-DAF5C28BA165}" destId="{07DE8490-D49F-42F7-A517-D391BE8F9646}" srcOrd="1" destOrd="0" presId="urn:microsoft.com/office/officeart/2005/8/layout/radial5"/>
    <dgm:cxn modelId="{D9680036-ED8E-45FA-9A35-9D0C48347B64}" type="presParOf" srcId="{07DE8490-D49F-42F7-A517-D391BE8F9646}" destId="{AC2C797E-BD2B-4BA4-82B5-EEC3CF6777A9}" srcOrd="0" destOrd="0" presId="urn:microsoft.com/office/officeart/2005/8/layout/radial5"/>
    <dgm:cxn modelId="{9A8D4929-1CA1-4E81-8F54-941871A746D8}" type="presParOf" srcId="{2D4B1CD8-97CA-412F-898C-DAF5C28BA165}" destId="{AA366468-B957-417D-9390-C37AB2BA3747}" srcOrd="2" destOrd="0" presId="urn:microsoft.com/office/officeart/2005/8/layout/radial5"/>
    <dgm:cxn modelId="{F375FF79-1D61-417B-BA9E-E1D48EA65D55}" type="presParOf" srcId="{2D4B1CD8-97CA-412F-898C-DAF5C28BA165}" destId="{67CB6BCF-5BF9-430D-B1DB-7B41528B83EF}" srcOrd="3" destOrd="0" presId="urn:microsoft.com/office/officeart/2005/8/layout/radial5"/>
    <dgm:cxn modelId="{23D154B1-6287-42C7-9475-17F4FE620F88}" type="presParOf" srcId="{67CB6BCF-5BF9-430D-B1DB-7B41528B83EF}" destId="{5D8F11FA-4C11-4F56-BF8D-139310C2F30E}" srcOrd="0" destOrd="0" presId="urn:microsoft.com/office/officeart/2005/8/layout/radial5"/>
    <dgm:cxn modelId="{AD24DDA4-F952-43E1-87A2-8002E3F68AB0}" type="presParOf" srcId="{2D4B1CD8-97CA-412F-898C-DAF5C28BA165}" destId="{FFFF547A-9608-4DE6-ADC4-FAF11C8AB73C}" srcOrd="4" destOrd="0" presId="urn:microsoft.com/office/officeart/2005/8/layout/radial5"/>
    <dgm:cxn modelId="{144D9747-3B26-4908-9A91-E66CF9647CF4}" type="presParOf" srcId="{2D4B1CD8-97CA-412F-898C-DAF5C28BA165}" destId="{4C458ACE-055D-405E-BB92-D67E8C06FCA7}" srcOrd="5" destOrd="0" presId="urn:microsoft.com/office/officeart/2005/8/layout/radial5"/>
    <dgm:cxn modelId="{F9EDB1B0-B28A-4C48-BDE2-4E01A2DA361E}" type="presParOf" srcId="{4C458ACE-055D-405E-BB92-D67E8C06FCA7}" destId="{5B359785-1793-49C1-ADE8-0B7FD3CF489F}" srcOrd="0" destOrd="0" presId="urn:microsoft.com/office/officeart/2005/8/layout/radial5"/>
    <dgm:cxn modelId="{433916EC-B82B-4CF0-9DA5-CA64CE4C57F5}" type="presParOf" srcId="{2D4B1CD8-97CA-412F-898C-DAF5C28BA165}" destId="{9C1184E9-9D12-41DD-9962-8556FB9C34CA}" srcOrd="6" destOrd="0" presId="urn:microsoft.com/office/officeart/2005/8/layout/radial5"/>
    <dgm:cxn modelId="{87F70FB6-B432-4400-9BF2-83F9B0F1B011}" type="presParOf" srcId="{2D4B1CD8-97CA-412F-898C-DAF5C28BA165}" destId="{327D54EE-C8F7-4589-84DF-20852B4E3159}" srcOrd="7" destOrd="0" presId="urn:microsoft.com/office/officeart/2005/8/layout/radial5"/>
    <dgm:cxn modelId="{BE78D88D-6F62-44D5-B67C-158F0D34953E}" type="presParOf" srcId="{327D54EE-C8F7-4589-84DF-20852B4E3159}" destId="{F2003317-DFF1-433B-AE6F-921F5E317256}" srcOrd="0" destOrd="0" presId="urn:microsoft.com/office/officeart/2005/8/layout/radial5"/>
    <dgm:cxn modelId="{1B659463-6D48-42CE-B59E-F86032F42F14}" type="presParOf" srcId="{2D4B1CD8-97CA-412F-898C-DAF5C28BA165}" destId="{DDABD99E-0087-4CBF-95B5-D6FC4CB246DA}" srcOrd="8" destOrd="0" presId="urn:microsoft.com/office/officeart/2005/8/layout/radial5"/>
    <dgm:cxn modelId="{4FD2EFE9-24A2-4AE4-8C19-1FC37A6D4E99}" type="presParOf" srcId="{2D4B1CD8-97CA-412F-898C-DAF5C28BA165}" destId="{6C58D140-253D-4C43-8A32-D871D7C25412}" srcOrd="9" destOrd="0" presId="urn:microsoft.com/office/officeart/2005/8/layout/radial5"/>
    <dgm:cxn modelId="{ACCB7057-641F-466F-B068-6E45A9B3B4B6}" type="presParOf" srcId="{6C58D140-253D-4C43-8A32-D871D7C25412}" destId="{AE9A8698-0154-4EBD-B7CA-7582DE47A6A2}" srcOrd="0" destOrd="0" presId="urn:microsoft.com/office/officeart/2005/8/layout/radial5"/>
    <dgm:cxn modelId="{BFFFAEDE-669E-47E1-B69A-B2119E01B3A9}" type="presParOf" srcId="{2D4B1CD8-97CA-412F-898C-DAF5C28BA165}" destId="{2F046D86-69D1-4BD9-8749-50166868A1A6}" srcOrd="10" destOrd="0" presId="urn:microsoft.com/office/officeart/2005/8/layout/radial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5462DB-1097-4476-B5FE-169F98EF0D21}" type="doc">
      <dgm:prSet loTypeId="urn:microsoft.com/office/officeart/2005/8/layout/hierarchy2" loCatId="hierarchy" qsTypeId="urn:microsoft.com/office/officeart/2005/8/quickstyle/3d1" qsCatId="3D" csTypeId="urn:microsoft.com/office/officeart/2005/8/colors/colorful4" csCatId="colorful" phldr="1"/>
      <dgm:spPr/>
      <dgm:t>
        <a:bodyPr/>
        <a:lstStyle/>
        <a:p>
          <a:pPr rtl="1"/>
          <a:endParaRPr lang="ar-SA"/>
        </a:p>
      </dgm:t>
    </dgm:pt>
    <dgm:pt modelId="{D59A0EA8-9A14-4D94-AB53-C8105543FF68}">
      <dgm:prSet phldrT="[نص]" custT="1"/>
      <dgm:spPr/>
      <dgm:t>
        <a:bodyPr/>
        <a:lstStyle/>
        <a:p>
          <a:pPr rtl="1"/>
          <a:r>
            <a:rPr lang="ar-SA" sz="1000" b="1" dirty="0"/>
            <a:t>مجرمي الانترنت</a:t>
          </a:r>
        </a:p>
      </dgm:t>
    </dgm:pt>
    <dgm:pt modelId="{DB0ED22D-FE13-49DD-B069-C6DBCCB4C504}" type="parTrans" cxnId="{6FE5031D-68BA-4670-B079-1339BF1BB6FD}">
      <dgm:prSet/>
      <dgm:spPr/>
      <dgm:t>
        <a:bodyPr/>
        <a:lstStyle/>
        <a:p>
          <a:pPr rtl="1"/>
          <a:endParaRPr lang="ar-SA" sz="1000" b="1"/>
        </a:p>
      </dgm:t>
    </dgm:pt>
    <dgm:pt modelId="{D1C51257-3EA8-4A18-A5DC-BF459E0D0E29}" type="sibTrans" cxnId="{6FE5031D-68BA-4670-B079-1339BF1BB6FD}">
      <dgm:prSet/>
      <dgm:spPr/>
      <dgm:t>
        <a:bodyPr/>
        <a:lstStyle/>
        <a:p>
          <a:pPr rtl="1"/>
          <a:endParaRPr lang="ar-SA" sz="1000" b="1"/>
        </a:p>
      </dgm:t>
    </dgm:pt>
    <dgm:pt modelId="{F2B2CE54-F021-4BF0-8951-792FC73B2885}">
      <dgm:prSet phldrT="[نص]" custT="1"/>
      <dgm:spPr/>
      <dgm:t>
        <a:bodyPr/>
        <a:lstStyle/>
        <a:p>
          <a:pPr rtl="1"/>
          <a:r>
            <a:rPr lang="ar-SA" sz="1000" b="1" dirty="0"/>
            <a:t>الهواة</a:t>
          </a:r>
        </a:p>
        <a:p>
          <a:pPr rtl="1"/>
          <a:r>
            <a:rPr lang="en-US" sz="1000" b="1" dirty="0"/>
            <a:t>Amateurs</a:t>
          </a:r>
          <a:endParaRPr lang="ar-SA" sz="1000" b="1" dirty="0"/>
        </a:p>
      </dgm:t>
    </dgm:pt>
    <dgm:pt modelId="{86A03AA6-8A0D-4ACA-9893-58A23D8C8C5F}" type="parTrans" cxnId="{67B20310-DE3D-457B-B00D-C57A5BA3E505}">
      <dgm:prSet custT="1"/>
      <dgm:spPr/>
      <dgm:t>
        <a:bodyPr/>
        <a:lstStyle/>
        <a:p>
          <a:pPr rtl="1"/>
          <a:endParaRPr lang="ar-SA" sz="1000" b="1"/>
        </a:p>
      </dgm:t>
    </dgm:pt>
    <dgm:pt modelId="{CD134B48-9DFE-4220-A442-2DB92C9D02ED}" type="sibTrans" cxnId="{67B20310-DE3D-457B-B00D-C57A5BA3E505}">
      <dgm:prSet/>
      <dgm:spPr/>
      <dgm:t>
        <a:bodyPr/>
        <a:lstStyle/>
        <a:p>
          <a:pPr rtl="1"/>
          <a:endParaRPr lang="ar-SA" sz="1000" b="1"/>
        </a:p>
      </dgm:t>
    </dgm:pt>
    <dgm:pt modelId="{B402E754-809C-4310-BC15-F5C1DBFBD14E}">
      <dgm:prSet phldrT="[نص]" custT="1"/>
      <dgm:spPr/>
      <dgm:t>
        <a:bodyPr/>
        <a:lstStyle/>
        <a:p>
          <a:pPr rtl="1"/>
          <a:r>
            <a:rPr lang="ar-SA" sz="1000" b="1" dirty="0"/>
            <a:t>لديهم مهارة قليلة أو شبه معدومة</a:t>
          </a:r>
        </a:p>
      </dgm:t>
    </dgm:pt>
    <dgm:pt modelId="{F0D781E8-E68D-4526-86E9-678B4899D6CB}" type="parTrans" cxnId="{1C9D916C-8B78-411D-8EB7-ABBC29F94428}">
      <dgm:prSet custT="1"/>
      <dgm:spPr/>
      <dgm:t>
        <a:bodyPr/>
        <a:lstStyle/>
        <a:p>
          <a:pPr rtl="1"/>
          <a:endParaRPr lang="ar-SA" sz="1000" b="1"/>
        </a:p>
      </dgm:t>
    </dgm:pt>
    <dgm:pt modelId="{EB6EBDE1-DD1F-467D-92EA-7D63BC61F7E8}" type="sibTrans" cxnId="{1C9D916C-8B78-411D-8EB7-ABBC29F94428}">
      <dgm:prSet/>
      <dgm:spPr/>
      <dgm:t>
        <a:bodyPr/>
        <a:lstStyle/>
        <a:p>
          <a:pPr rtl="1"/>
          <a:endParaRPr lang="ar-SA" sz="1000" b="1"/>
        </a:p>
      </dgm:t>
    </dgm:pt>
    <dgm:pt modelId="{76C1E13D-58DF-40DF-9D8A-009F51D93158}">
      <dgm:prSet phldrT="[نص]" custT="1"/>
      <dgm:spPr/>
      <dgm:t>
        <a:bodyPr/>
        <a:lstStyle/>
        <a:p>
          <a:pPr rtl="1"/>
          <a:r>
            <a:rPr lang="ar-SA" sz="1000" b="1" dirty="0"/>
            <a:t>القراصنة </a:t>
          </a:r>
        </a:p>
        <a:p>
          <a:pPr rtl="1"/>
          <a:r>
            <a:rPr lang="en-US" sz="1000" b="1" dirty="0"/>
            <a:t>Hackers</a:t>
          </a:r>
          <a:endParaRPr lang="ar-SA" sz="1000" b="1" dirty="0"/>
        </a:p>
      </dgm:t>
    </dgm:pt>
    <dgm:pt modelId="{E7F9780D-749D-4738-AAB5-72D70DFE776B}" type="parTrans" cxnId="{6454F489-113E-48D5-B0B1-D0DEA0554432}">
      <dgm:prSet custT="1"/>
      <dgm:spPr/>
      <dgm:t>
        <a:bodyPr/>
        <a:lstStyle/>
        <a:p>
          <a:pPr rtl="1"/>
          <a:endParaRPr lang="ar-SA" sz="1000" b="1"/>
        </a:p>
      </dgm:t>
    </dgm:pt>
    <dgm:pt modelId="{340E7A6B-0CD5-43A3-A387-4B0D3822866D}" type="sibTrans" cxnId="{6454F489-113E-48D5-B0B1-D0DEA0554432}">
      <dgm:prSet/>
      <dgm:spPr/>
      <dgm:t>
        <a:bodyPr/>
        <a:lstStyle/>
        <a:p>
          <a:pPr rtl="1"/>
          <a:endParaRPr lang="ar-SA" sz="1000" b="1"/>
        </a:p>
      </dgm:t>
    </dgm:pt>
    <dgm:pt modelId="{6F246A91-3A00-46C0-9298-B8637520C777}">
      <dgm:prSet phldrT="[نص]" custT="1"/>
      <dgm:spPr/>
      <dgm:t>
        <a:bodyPr/>
        <a:lstStyle/>
        <a:p>
          <a:pPr rtl="1"/>
          <a:r>
            <a:rPr lang="ar-SA" sz="1000" b="1" dirty="0"/>
            <a:t>القبعات البيضاء</a:t>
          </a:r>
        </a:p>
      </dgm:t>
    </dgm:pt>
    <dgm:pt modelId="{93C8E86C-CB4B-44C2-9BEA-4C3770AE375C}" type="parTrans" cxnId="{6185CDB8-CC75-486B-9EF3-5A9A70F7D2EE}">
      <dgm:prSet custT="1"/>
      <dgm:spPr/>
      <dgm:t>
        <a:bodyPr/>
        <a:lstStyle/>
        <a:p>
          <a:pPr rtl="1"/>
          <a:endParaRPr lang="ar-SA" sz="1000" b="1"/>
        </a:p>
      </dgm:t>
    </dgm:pt>
    <dgm:pt modelId="{93FBF3DD-BEBA-4E5D-985B-3AC425FC1EAD}" type="sibTrans" cxnId="{6185CDB8-CC75-486B-9EF3-5A9A70F7D2EE}">
      <dgm:prSet/>
      <dgm:spPr/>
      <dgm:t>
        <a:bodyPr/>
        <a:lstStyle/>
        <a:p>
          <a:pPr rtl="1"/>
          <a:endParaRPr lang="ar-SA" sz="1000" b="1"/>
        </a:p>
      </dgm:t>
    </dgm:pt>
    <dgm:pt modelId="{662F472A-ABCE-47EA-8A82-A2BE2B706644}">
      <dgm:prSet custT="1"/>
      <dgm:spPr/>
      <dgm:t>
        <a:bodyPr/>
        <a:lstStyle/>
        <a:p>
          <a:pPr rtl="1"/>
          <a:r>
            <a:rPr lang="ar-SA" sz="1000" b="1" dirty="0"/>
            <a:t>القبعات السوداء</a:t>
          </a:r>
        </a:p>
      </dgm:t>
    </dgm:pt>
    <dgm:pt modelId="{8C59EFC4-4D9D-4DD8-B3DB-D9F8748DB9E9}" type="parTrans" cxnId="{3F07596D-72AF-4505-B354-50450FFD7462}">
      <dgm:prSet custT="1"/>
      <dgm:spPr/>
      <dgm:t>
        <a:bodyPr/>
        <a:lstStyle/>
        <a:p>
          <a:pPr rtl="1"/>
          <a:endParaRPr lang="ar-SA" sz="1000" b="1"/>
        </a:p>
      </dgm:t>
    </dgm:pt>
    <dgm:pt modelId="{8FD6B9DB-2069-4759-A81D-15A6425FA5E6}" type="sibTrans" cxnId="{3F07596D-72AF-4505-B354-50450FFD7462}">
      <dgm:prSet/>
      <dgm:spPr/>
      <dgm:t>
        <a:bodyPr/>
        <a:lstStyle/>
        <a:p>
          <a:pPr rtl="1"/>
          <a:endParaRPr lang="ar-SA" sz="1000" b="1"/>
        </a:p>
      </dgm:t>
    </dgm:pt>
    <dgm:pt modelId="{172B9DF9-435C-48B3-84BF-F399C33D9DB3}">
      <dgm:prSet custT="1"/>
      <dgm:spPr/>
      <dgm:t>
        <a:bodyPr/>
        <a:lstStyle/>
        <a:p>
          <a:pPr rtl="1"/>
          <a:r>
            <a:rPr lang="ar-SA" sz="1000" b="1" dirty="0"/>
            <a:t>القبعات الرمادية </a:t>
          </a:r>
        </a:p>
      </dgm:t>
    </dgm:pt>
    <dgm:pt modelId="{6933067A-D9CF-469D-BFE4-DD7F511D2F9A}" type="parTrans" cxnId="{F3B041A7-BA53-4333-9121-4894FB554A03}">
      <dgm:prSet custT="1"/>
      <dgm:spPr/>
      <dgm:t>
        <a:bodyPr/>
        <a:lstStyle/>
        <a:p>
          <a:pPr rtl="1"/>
          <a:endParaRPr lang="ar-SA" sz="1000" b="1"/>
        </a:p>
      </dgm:t>
    </dgm:pt>
    <dgm:pt modelId="{6CBA42B3-9975-4B27-A0E5-99C267AB955C}" type="sibTrans" cxnId="{F3B041A7-BA53-4333-9121-4894FB554A03}">
      <dgm:prSet/>
      <dgm:spPr/>
      <dgm:t>
        <a:bodyPr/>
        <a:lstStyle/>
        <a:p>
          <a:pPr rtl="1"/>
          <a:endParaRPr lang="ar-SA" sz="1000" b="1"/>
        </a:p>
      </dgm:t>
    </dgm:pt>
    <dgm:pt modelId="{4AE7A2F3-BE7C-4721-AD8A-D40961FF337B}">
      <dgm:prSet custT="1"/>
      <dgm:spPr/>
      <dgm:t>
        <a:bodyPr/>
        <a:lstStyle/>
        <a:p>
          <a:pPr rtl="1"/>
          <a:r>
            <a:rPr lang="ar-SA" sz="1000" b="1" dirty="0"/>
            <a:t>قراصنة المنظمة</a:t>
          </a:r>
        </a:p>
        <a:p>
          <a:pPr rtl="1"/>
          <a:r>
            <a:rPr lang="en-US" sz="1000" b="1" dirty="0"/>
            <a:t>Organized Hackers</a:t>
          </a:r>
          <a:endParaRPr lang="ar-SA" sz="1000" b="1" dirty="0"/>
        </a:p>
      </dgm:t>
    </dgm:pt>
    <dgm:pt modelId="{8B425769-AD02-4B46-A784-9D162AE1E9F1}" type="parTrans" cxnId="{F265DE49-CEB5-41AE-8388-E15816DC3B02}">
      <dgm:prSet custT="1"/>
      <dgm:spPr/>
      <dgm:t>
        <a:bodyPr/>
        <a:lstStyle/>
        <a:p>
          <a:pPr rtl="1"/>
          <a:endParaRPr lang="ar-SA" sz="1000" b="1"/>
        </a:p>
      </dgm:t>
    </dgm:pt>
    <dgm:pt modelId="{E028C4FF-4238-46C8-85FB-4E20F2F67C07}" type="sibTrans" cxnId="{F265DE49-CEB5-41AE-8388-E15816DC3B02}">
      <dgm:prSet/>
      <dgm:spPr/>
      <dgm:t>
        <a:bodyPr/>
        <a:lstStyle/>
        <a:p>
          <a:pPr rtl="1"/>
          <a:endParaRPr lang="ar-SA" sz="1000" b="1"/>
        </a:p>
      </dgm:t>
    </dgm:pt>
    <dgm:pt modelId="{CC9FCF94-B7A3-4374-9A94-7CE0A3C807AA}">
      <dgm:prSet custT="1"/>
      <dgm:spPr/>
      <dgm:t>
        <a:bodyPr/>
        <a:lstStyle/>
        <a:p>
          <a:pPr rtl="1"/>
          <a:r>
            <a:rPr lang="ar-SA" sz="1000" b="1" dirty="0"/>
            <a:t>مجرمو الانترنت </a:t>
          </a:r>
        </a:p>
      </dgm:t>
    </dgm:pt>
    <dgm:pt modelId="{2DDA9119-CB57-4ACA-B98D-11DABC141B6C}" type="parTrans" cxnId="{52700381-EC2C-4CBB-A5C7-09F3AC84C34C}">
      <dgm:prSet custT="1"/>
      <dgm:spPr/>
      <dgm:t>
        <a:bodyPr/>
        <a:lstStyle/>
        <a:p>
          <a:pPr rtl="1"/>
          <a:endParaRPr lang="ar-SA" sz="1000" b="1"/>
        </a:p>
      </dgm:t>
    </dgm:pt>
    <dgm:pt modelId="{71716442-42E4-4051-88C4-A803A0016CF2}" type="sibTrans" cxnId="{52700381-EC2C-4CBB-A5C7-09F3AC84C34C}">
      <dgm:prSet/>
      <dgm:spPr/>
      <dgm:t>
        <a:bodyPr/>
        <a:lstStyle/>
        <a:p>
          <a:pPr rtl="1"/>
          <a:endParaRPr lang="ar-SA" sz="1000" b="1"/>
        </a:p>
      </dgm:t>
    </dgm:pt>
    <dgm:pt modelId="{0CE6CEE6-ED1B-4636-B37C-12C3ADD687D1}">
      <dgm:prSet custT="1"/>
      <dgm:spPr/>
      <dgm:t>
        <a:bodyPr/>
        <a:lstStyle/>
        <a:p>
          <a:pPr rtl="1"/>
          <a:r>
            <a:rPr lang="ar-SA" sz="1000" b="1" dirty="0"/>
            <a:t>المخترقين </a:t>
          </a:r>
        </a:p>
      </dgm:t>
    </dgm:pt>
    <dgm:pt modelId="{8D4C5263-C334-4EB1-B90A-85BE66E2BC10}" type="parTrans" cxnId="{77F63E7C-29BC-4147-A8F0-5444469E6EDA}">
      <dgm:prSet custT="1"/>
      <dgm:spPr/>
      <dgm:t>
        <a:bodyPr/>
        <a:lstStyle/>
        <a:p>
          <a:pPr rtl="1"/>
          <a:endParaRPr lang="ar-SA" sz="1000" b="1"/>
        </a:p>
      </dgm:t>
    </dgm:pt>
    <dgm:pt modelId="{B9227B8C-012E-4A21-A9EA-B7A911F0D989}" type="sibTrans" cxnId="{77F63E7C-29BC-4147-A8F0-5444469E6EDA}">
      <dgm:prSet/>
      <dgm:spPr/>
      <dgm:t>
        <a:bodyPr/>
        <a:lstStyle/>
        <a:p>
          <a:pPr rtl="1"/>
          <a:endParaRPr lang="ar-SA" sz="1000" b="1"/>
        </a:p>
      </dgm:t>
    </dgm:pt>
    <dgm:pt modelId="{CA134058-F0D0-41C4-8D98-8C28E2728944}">
      <dgm:prSet custT="1"/>
      <dgm:spPr/>
      <dgm:t>
        <a:bodyPr/>
        <a:lstStyle/>
        <a:p>
          <a:pPr rtl="1"/>
          <a:r>
            <a:rPr lang="ar-SA" sz="1000" b="1" dirty="0"/>
            <a:t>الإرهابيين </a:t>
          </a:r>
        </a:p>
      </dgm:t>
    </dgm:pt>
    <dgm:pt modelId="{93D7150F-F026-4996-8EB1-AABF1D217BBC}" type="parTrans" cxnId="{9D95B451-E6B5-4661-9144-BC5CA68A5169}">
      <dgm:prSet custT="1"/>
      <dgm:spPr/>
      <dgm:t>
        <a:bodyPr/>
        <a:lstStyle/>
        <a:p>
          <a:pPr rtl="1"/>
          <a:endParaRPr lang="ar-SA" sz="1000" b="1"/>
        </a:p>
      </dgm:t>
    </dgm:pt>
    <dgm:pt modelId="{9F00FA15-4D2E-447C-8F6A-C92A9F2870EA}" type="sibTrans" cxnId="{9D95B451-E6B5-4661-9144-BC5CA68A5169}">
      <dgm:prSet/>
      <dgm:spPr/>
      <dgm:t>
        <a:bodyPr/>
        <a:lstStyle/>
        <a:p>
          <a:pPr rtl="1"/>
          <a:endParaRPr lang="ar-SA" sz="1000" b="1"/>
        </a:p>
      </dgm:t>
    </dgm:pt>
    <dgm:pt modelId="{329A41DD-190C-4DA3-85F7-39CA6DF9DB1A}">
      <dgm:prSet custT="1"/>
      <dgm:spPr/>
      <dgm:t>
        <a:bodyPr/>
        <a:lstStyle/>
        <a:p>
          <a:pPr rtl="1"/>
          <a:r>
            <a:rPr lang="ar-SA" sz="1000" b="1" dirty="0"/>
            <a:t>المخترقين المدعومين من الدولة</a:t>
          </a:r>
        </a:p>
      </dgm:t>
    </dgm:pt>
    <dgm:pt modelId="{87F7A3C6-A67A-4C56-A4E9-5A16370B80DD}" type="parTrans" cxnId="{EE7B38DF-36AD-4B35-BAB0-BD3DC7FC425A}">
      <dgm:prSet custT="1"/>
      <dgm:spPr/>
      <dgm:t>
        <a:bodyPr/>
        <a:lstStyle/>
        <a:p>
          <a:pPr rtl="1"/>
          <a:endParaRPr lang="ar-SA" sz="1000" b="1"/>
        </a:p>
      </dgm:t>
    </dgm:pt>
    <dgm:pt modelId="{D51B8643-05B2-4812-9081-5AB664B2B19D}" type="sibTrans" cxnId="{EE7B38DF-36AD-4B35-BAB0-BD3DC7FC425A}">
      <dgm:prSet/>
      <dgm:spPr/>
      <dgm:t>
        <a:bodyPr/>
        <a:lstStyle/>
        <a:p>
          <a:pPr rtl="1"/>
          <a:endParaRPr lang="ar-SA" sz="1000" b="1"/>
        </a:p>
      </dgm:t>
    </dgm:pt>
    <dgm:pt modelId="{21080BFB-2A81-4E37-BECD-E4094E1D8D38}" type="pres">
      <dgm:prSet presAssocID="{615462DB-1097-4476-B5FE-169F98EF0D21}" presName="diagram" presStyleCnt="0">
        <dgm:presLayoutVars>
          <dgm:chPref val="1"/>
          <dgm:dir/>
          <dgm:animOne val="branch"/>
          <dgm:animLvl val="lvl"/>
          <dgm:resizeHandles val="exact"/>
        </dgm:presLayoutVars>
      </dgm:prSet>
      <dgm:spPr/>
    </dgm:pt>
    <dgm:pt modelId="{DE364B1B-C7C4-4B48-8AD8-1AAA5D7AFD86}" type="pres">
      <dgm:prSet presAssocID="{D59A0EA8-9A14-4D94-AB53-C8105543FF68}" presName="root1" presStyleCnt="0"/>
      <dgm:spPr/>
    </dgm:pt>
    <dgm:pt modelId="{BF7860B6-753F-4814-9DEC-3D07C2170827}" type="pres">
      <dgm:prSet presAssocID="{D59A0EA8-9A14-4D94-AB53-C8105543FF68}" presName="LevelOneTextNode" presStyleLbl="node0" presStyleIdx="0" presStyleCnt="1">
        <dgm:presLayoutVars>
          <dgm:chPref val="3"/>
        </dgm:presLayoutVars>
      </dgm:prSet>
      <dgm:spPr/>
    </dgm:pt>
    <dgm:pt modelId="{65F7E118-A849-4B3F-A2F8-F17EB188CF37}" type="pres">
      <dgm:prSet presAssocID="{D59A0EA8-9A14-4D94-AB53-C8105543FF68}" presName="level2hierChild" presStyleCnt="0"/>
      <dgm:spPr/>
    </dgm:pt>
    <dgm:pt modelId="{00593322-E94B-4BBC-B72C-22890EE1DA6F}" type="pres">
      <dgm:prSet presAssocID="{86A03AA6-8A0D-4ACA-9893-58A23D8C8C5F}" presName="conn2-1" presStyleLbl="parChTrans1D2" presStyleIdx="0" presStyleCnt="3"/>
      <dgm:spPr/>
    </dgm:pt>
    <dgm:pt modelId="{A8364FCA-90B9-44A4-BCDD-B1B2F79169E5}" type="pres">
      <dgm:prSet presAssocID="{86A03AA6-8A0D-4ACA-9893-58A23D8C8C5F}" presName="connTx" presStyleLbl="parChTrans1D2" presStyleIdx="0" presStyleCnt="3"/>
      <dgm:spPr/>
    </dgm:pt>
    <dgm:pt modelId="{5BA78E76-B12A-4A4A-B939-85B95816F36B}" type="pres">
      <dgm:prSet presAssocID="{F2B2CE54-F021-4BF0-8951-792FC73B2885}" presName="root2" presStyleCnt="0"/>
      <dgm:spPr/>
    </dgm:pt>
    <dgm:pt modelId="{1D581DA1-4744-4D6F-87A8-9F4480358757}" type="pres">
      <dgm:prSet presAssocID="{F2B2CE54-F021-4BF0-8951-792FC73B2885}" presName="LevelTwoTextNode" presStyleLbl="node2" presStyleIdx="0" presStyleCnt="3">
        <dgm:presLayoutVars>
          <dgm:chPref val="3"/>
        </dgm:presLayoutVars>
      </dgm:prSet>
      <dgm:spPr/>
    </dgm:pt>
    <dgm:pt modelId="{1DD97A1F-429F-437B-A542-A7060AD0CED7}" type="pres">
      <dgm:prSet presAssocID="{F2B2CE54-F021-4BF0-8951-792FC73B2885}" presName="level3hierChild" presStyleCnt="0"/>
      <dgm:spPr/>
    </dgm:pt>
    <dgm:pt modelId="{AEEC528A-FC3B-4DB3-91E2-3437A5EE99FC}" type="pres">
      <dgm:prSet presAssocID="{F0D781E8-E68D-4526-86E9-678B4899D6CB}" presName="conn2-1" presStyleLbl="parChTrans1D3" presStyleIdx="0" presStyleCnt="8"/>
      <dgm:spPr/>
    </dgm:pt>
    <dgm:pt modelId="{FC307545-7590-4A01-A819-75DC48C2BFB9}" type="pres">
      <dgm:prSet presAssocID="{F0D781E8-E68D-4526-86E9-678B4899D6CB}" presName="connTx" presStyleLbl="parChTrans1D3" presStyleIdx="0" presStyleCnt="8"/>
      <dgm:spPr/>
    </dgm:pt>
    <dgm:pt modelId="{74F26745-B8AB-49C7-83C6-5519CC042B00}" type="pres">
      <dgm:prSet presAssocID="{B402E754-809C-4310-BC15-F5C1DBFBD14E}" presName="root2" presStyleCnt="0"/>
      <dgm:spPr/>
    </dgm:pt>
    <dgm:pt modelId="{A36FCADA-5E45-4192-AC1B-7D1CA65C2149}" type="pres">
      <dgm:prSet presAssocID="{B402E754-809C-4310-BC15-F5C1DBFBD14E}" presName="LevelTwoTextNode" presStyleLbl="node3" presStyleIdx="0" presStyleCnt="8">
        <dgm:presLayoutVars>
          <dgm:chPref val="3"/>
        </dgm:presLayoutVars>
      </dgm:prSet>
      <dgm:spPr/>
    </dgm:pt>
    <dgm:pt modelId="{1A05ED2A-6261-4243-B5F7-C8821252E011}" type="pres">
      <dgm:prSet presAssocID="{B402E754-809C-4310-BC15-F5C1DBFBD14E}" presName="level3hierChild" presStyleCnt="0"/>
      <dgm:spPr/>
    </dgm:pt>
    <dgm:pt modelId="{EE9F1B83-CD65-433F-AC9C-55B837FC274A}" type="pres">
      <dgm:prSet presAssocID="{E7F9780D-749D-4738-AAB5-72D70DFE776B}" presName="conn2-1" presStyleLbl="parChTrans1D2" presStyleIdx="1" presStyleCnt="3"/>
      <dgm:spPr/>
    </dgm:pt>
    <dgm:pt modelId="{39C07B4E-737A-477E-9B86-9B9FCAB023BB}" type="pres">
      <dgm:prSet presAssocID="{E7F9780D-749D-4738-AAB5-72D70DFE776B}" presName="connTx" presStyleLbl="parChTrans1D2" presStyleIdx="1" presStyleCnt="3"/>
      <dgm:spPr/>
    </dgm:pt>
    <dgm:pt modelId="{CB599744-DDEE-4455-B2F3-176D40A9034A}" type="pres">
      <dgm:prSet presAssocID="{76C1E13D-58DF-40DF-9D8A-009F51D93158}" presName="root2" presStyleCnt="0"/>
      <dgm:spPr/>
    </dgm:pt>
    <dgm:pt modelId="{E6A43B4D-AB90-455D-ABB3-D94022947F9C}" type="pres">
      <dgm:prSet presAssocID="{76C1E13D-58DF-40DF-9D8A-009F51D93158}" presName="LevelTwoTextNode" presStyleLbl="node2" presStyleIdx="1" presStyleCnt="3">
        <dgm:presLayoutVars>
          <dgm:chPref val="3"/>
        </dgm:presLayoutVars>
      </dgm:prSet>
      <dgm:spPr/>
    </dgm:pt>
    <dgm:pt modelId="{F14869B0-15EF-4A07-A1C4-2CE50DFBB24A}" type="pres">
      <dgm:prSet presAssocID="{76C1E13D-58DF-40DF-9D8A-009F51D93158}" presName="level3hierChild" presStyleCnt="0"/>
      <dgm:spPr/>
    </dgm:pt>
    <dgm:pt modelId="{FE424FB2-0E96-43CF-B1F6-D16CB193673A}" type="pres">
      <dgm:prSet presAssocID="{93C8E86C-CB4B-44C2-9BEA-4C3770AE375C}" presName="conn2-1" presStyleLbl="parChTrans1D3" presStyleIdx="1" presStyleCnt="8"/>
      <dgm:spPr/>
    </dgm:pt>
    <dgm:pt modelId="{C7EBADF4-5073-4A13-B4AC-F20CC8903293}" type="pres">
      <dgm:prSet presAssocID="{93C8E86C-CB4B-44C2-9BEA-4C3770AE375C}" presName="connTx" presStyleLbl="parChTrans1D3" presStyleIdx="1" presStyleCnt="8"/>
      <dgm:spPr/>
    </dgm:pt>
    <dgm:pt modelId="{34C9A3D4-36C2-449C-AA82-A96AEB4E366A}" type="pres">
      <dgm:prSet presAssocID="{6F246A91-3A00-46C0-9298-B8637520C777}" presName="root2" presStyleCnt="0"/>
      <dgm:spPr/>
    </dgm:pt>
    <dgm:pt modelId="{780021F1-7CF9-48B4-9406-317B58599A3B}" type="pres">
      <dgm:prSet presAssocID="{6F246A91-3A00-46C0-9298-B8637520C777}" presName="LevelTwoTextNode" presStyleLbl="node3" presStyleIdx="1" presStyleCnt="8">
        <dgm:presLayoutVars>
          <dgm:chPref val="3"/>
        </dgm:presLayoutVars>
      </dgm:prSet>
      <dgm:spPr/>
    </dgm:pt>
    <dgm:pt modelId="{98E2CE0C-CA5E-464A-AE5C-EB39998D5F59}" type="pres">
      <dgm:prSet presAssocID="{6F246A91-3A00-46C0-9298-B8637520C777}" presName="level3hierChild" presStyleCnt="0"/>
      <dgm:spPr/>
    </dgm:pt>
    <dgm:pt modelId="{3C094AD0-BC40-4B08-8690-05645B602322}" type="pres">
      <dgm:prSet presAssocID="{8C59EFC4-4D9D-4DD8-B3DB-D9F8748DB9E9}" presName="conn2-1" presStyleLbl="parChTrans1D3" presStyleIdx="2" presStyleCnt="8"/>
      <dgm:spPr/>
    </dgm:pt>
    <dgm:pt modelId="{7F140B16-2E65-41AF-9FF5-AAD6932A9FAF}" type="pres">
      <dgm:prSet presAssocID="{8C59EFC4-4D9D-4DD8-B3DB-D9F8748DB9E9}" presName="connTx" presStyleLbl="parChTrans1D3" presStyleIdx="2" presStyleCnt="8"/>
      <dgm:spPr/>
    </dgm:pt>
    <dgm:pt modelId="{ACC2482B-F64E-4A39-8374-D76952BD7922}" type="pres">
      <dgm:prSet presAssocID="{662F472A-ABCE-47EA-8A82-A2BE2B706644}" presName="root2" presStyleCnt="0"/>
      <dgm:spPr/>
    </dgm:pt>
    <dgm:pt modelId="{15467CC9-C0D8-4F6F-A92C-7A078D868170}" type="pres">
      <dgm:prSet presAssocID="{662F472A-ABCE-47EA-8A82-A2BE2B706644}" presName="LevelTwoTextNode" presStyleLbl="node3" presStyleIdx="2" presStyleCnt="8">
        <dgm:presLayoutVars>
          <dgm:chPref val="3"/>
        </dgm:presLayoutVars>
      </dgm:prSet>
      <dgm:spPr/>
    </dgm:pt>
    <dgm:pt modelId="{D400578B-974F-43D4-82E8-DF3A7523E97E}" type="pres">
      <dgm:prSet presAssocID="{662F472A-ABCE-47EA-8A82-A2BE2B706644}" presName="level3hierChild" presStyleCnt="0"/>
      <dgm:spPr/>
    </dgm:pt>
    <dgm:pt modelId="{0A1724F8-D1AE-4BDF-AD26-E5A7A5EC6ECF}" type="pres">
      <dgm:prSet presAssocID="{6933067A-D9CF-469D-BFE4-DD7F511D2F9A}" presName="conn2-1" presStyleLbl="parChTrans1D3" presStyleIdx="3" presStyleCnt="8"/>
      <dgm:spPr/>
    </dgm:pt>
    <dgm:pt modelId="{70919780-C808-4A4B-8C44-4CBF14500FBB}" type="pres">
      <dgm:prSet presAssocID="{6933067A-D9CF-469D-BFE4-DD7F511D2F9A}" presName="connTx" presStyleLbl="parChTrans1D3" presStyleIdx="3" presStyleCnt="8"/>
      <dgm:spPr/>
    </dgm:pt>
    <dgm:pt modelId="{6FD58F09-50B1-45D5-9E9D-8303FE32DD5F}" type="pres">
      <dgm:prSet presAssocID="{172B9DF9-435C-48B3-84BF-F399C33D9DB3}" presName="root2" presStyleCnt="0"/>
      <dgm:spPr/>
    </dgm:pt>
    <dgm:pt modelId="{4ACE40B9-B7A0-4CFD-B0D4-2B99396B51A0}" type="pres">
      <dgm:prSet presAssocID="{172B9DF9-435C-48B3-84BF-F399C33D9DB3}" presName="LevelTwoTextNode" presStyleLbl="node3" presStyleIdx="3" presStyleCnt="8">
        <dgm:presLayoutVars>
          <dgm:chPref val="3"/>
        </dgm:presLayoutVars>
      </dgm:prSet>
      <dgm:spPr/>
    </dgm:pt>
    <dgm:pt modelId="{CBFAB2AB-C44E-41BA-812B-95185D917188}" type="pres">
      <dgm:prSet presAssocID="{172B9DF9-435C-48B3-84BF-F399C33D9DB3}" presName="level3hierChild" presStyleCnt="0"/>
      <dgm:spPr/>
    </dgm:pt>
    <dgm:pt modelId="{5F490E39-8914-4AB2-BC9C-D10A1F0DD39E}" type="pres">
      <dgm:prSet presAssocID="{8B425769-AD02-4B46-A784-9D162AE1E9F1}" presName="conn2-1" presStyleLbl="parChTrans1D2" presStyleIdx="2" presStyleCnt="3"/>
      <dgm:spPr/>
    </dgm:pt>
    <dgm:pt modelId="{160DFEDB-5713-4FB1-BAEA-6D0D1800CC0C}" type="pres">
      <dgm:prSet presAssocID="{8B425769-AD02-4B46-A784-9D162AE1E9F1}" presName="connTx" presStyleLbl="parChTrans1D2" presStyleIdx="2" presStyleCnt="3"/>
      <dgm:spPr/>
    </dgm:pt>
    <dgm:pt modelId="{0C84D6AD-CA02-4B4D-8023-AF08635A30ED}" type="pres">
      <dgm:prSet presAssocID="{4AE7A2F3-BE7C-4721-AD8A-D40961FF337B}" presName="root2" presStyleCnt="0"/>
      <dgm:spPr/>
    </dgm:pt>
    <dgm:pt modelId="{BD90CAD2-9504-4AA6-91A3-8D60F5EA6C44}" type="pres">
      <dgm:prSet presAssocID="{4AE7A2F3-BE7C-4721-AD8A-D40961FF337B}" presName="LevelTwoTextNode" presStyleLbl="node2" presStyleIdx="2" presStyleCnt="3" custScaleY="149219">
        <dgm:presLayoutVars>
          <dgm:chPref val="3"/>
        </dgm:presLayoutVars>
      </dgm:prSet>
      <dgm:spPr/>
    </dgm:pt>
    <dgm:pt modelId="{2EB9420E-9BF8-4291-8153-7365817D0CE4}" type="pres">
      <dgm:prSet presAssocID="{4AE7A2F3-BE7C-4721-AD8A-D40961FF337B}" presName="level3hierChild" presStyleCnt="0"/>
      <dgm:spPr/>
    </dgm:pt>
    <dgm:pt modelId="{269C2A66-8D6A-4E49-828F-9C3C431AA8BE}" type="pres">
      <dgm:prSet presAssocID="{2DDA9119-CB57-4ACA-B98D-11DABC141B6C}" presName="conn2-1" presStyleLbl="parChTrans1D3" presStyleIdx="4" presStyleCnt="8"/>
      <dgm:spPr/>
    </dgm:pt>
    <dgm:pt modelId="{2F9EC870-CAD8-49AC-B42E-39A818DFB7C2}" type="pres">
      <dgm:prSet presAssocID="{2DDA9119-CB57-4ACA-B98D-11DABC141B6C}" presName="connTx" presStyleLbl="parChTrans1D3" presStyleIdx="4" presStyleCnt="8"/>
      <dgm:spPr/>
    </dgm:pt>
    <dgm:pt modelId="{DB975273-F11A-409D-B08F-54BB1A47A764}" type="pres">
      <dgm:prSet presAssocID="{CC9FCF94-B7A3-4374-9A94-7CE0A3C807AA}" presName="root2" presStyleCnt="0"/>
      <dgm:spPr/>
    </dgm:pt>
    <dgm:pt modelId="{A8C63368-3A5C-43A3-9824-0CC645E7A0AB}" type="pres">
      <dgm:prSet presAssocID="{CC9FCF94-B7A3-4374-9A94-7CE0A3C807AA}" presName="LevelTwoTextNode" presStyleLbl="node3" presStyleIdx="4" presStyleCnt="8">
        <dgm:presLayoutVars>
          <dgm:chPref val="3"/>
        </dgm:presLayoutVars>
      </dgm:prSet>
      <dgm:spPr/>
    </dgm:pt>
    <dgm:pt modelId="{9F117680-33E9-4D5A-8F5F-3F018AA7A719}" type="pres">
      <dgm:prSet presAssocID="{CC9FCF94-B7A3-4374-9A94-7CE0A3C807AA}" presName="level3hierChild" presStyleCnt="0"/>
      <dgm:spPr/>
    </dgm:pt>
    <dgm:pt modelId="{50B0F4C3-762F-4F55-B8E8-193DF62BB21D}" type="pres">
      <dgm:prSet presAssocID="{8D4C5263-C334-4EB1-B90A-85BE66E2BC10}" presName="conn2-1" presStyleLbl="parChTrans1D3" presStyleIdx="5" presStyleCnt="8"/>
      <dgm:spPr/>
    </dgm:pt>
    <dgm:pt modelId="{B9F96D98-32DC-4479-8FEF-BD1F10EB37BC}" type="pres">
      <dgm:prSet presAssocID="{8D4C5263-C334-4EB1-B90A-85BE66E2BC10}" presName="connTx" presStyleLbl="parChTrans1D3" presStyleIdx="5" presStyleCnt="8"/>
      <dgm:spPr/>
    </dgm:pt>
    <dgm:pt modelId="{5C2E011F-791E-4E71-8E88-BEB46A0D2168}" type="pres">
      <dgm:prSet presAssocID="{0CE6CEE6-ED1B-4636-B37C-12C3ADD687D1}" presName="root2" presStyleCnt="0"/>
      <dgm:spPr/>
    </dgm:pt>
    <dgm:pt modelId="{79B73096-49FB-4558-9283-343D914A9D35}" type="pres">
      <dgm:prSet presAssocID="{0CE6CEE6-ED1B-4636-B37C-12C3ADD687D1}" presName="LevelTwoTextNode" presStyleLbl="node3" presStyleIdx="5" presStyleCnt="8">
        <dgm:presLayoutVars>
          <dgm:chPref val="3"/>
        </dgm:presLayoutVars>
      </dgm:prSet>
      <dgm:spPr/>
    </dgm:pt>
    <dgm:pt modelId="{C928B171-3014-46F5-9501-D4F14CAA871D}" type="pres">
      <dgm:prSet presAssocID="{0CE6CEE6-ED1B-4636-B37C-12C3ADD687D1}" presName="level3hierChild" presStyleCnt="0"/>
      <dgm:spPr/>
    </dgm:pt>
    <dgm:pt modelId="{887D5D99-DAAF-46F9-A572-E7B59A013FBF}" type="pres">
      <dgm:prSet presAssocID="{93D7150F-F026-4996-8EB1-AABF1D217BBC}" presName="conn2-1" presStyleLbl="parChTrans1D3" presStyleIdx="6" presStyleCnt="8"/>
      <dgm:spPr/>
    </dgm:pt>
    <dgm:pt modelId="{9657369C-5514-4433-833A-5C8874D8131B}" type="pres">
      <dgm:prSet presAssocID="{93D7150F-F026-4996-8EB1-AABF1D217BBC}" presName="connTx" presStyleLbl="parChTrans1D3" presStyleIdx="6" presStyleCnt="8"/>
      <dgm:spPr/>
    </dgm:pt>
    <dgm:pt modelId="{C89F7B6E-FBE3-4ED0-81BB-0843B379B717}" type="pres">
      <dgm:prSet presAssocID="{CA134058-F0D0-41C4-8D98-8C28E2728944}" presName="root2" presStyleCnt="0"/>
      <dgm:spPr/>
    </dgm:pt>
    <dgm:pt modelId="{D744E50D-8E2D-401F-BA9B-B39FABAB5CD1}" type="pres">
      <dgm:prSet presAssocID="{CA134058-F0D0-41C4-8D98-8C28E2728944}" presName="LevelTwoTextNode" presStyleLbl="node3" presStyleIdx="6" presStyleCnt="8">
        <dgm:presLayoutVars>
          <dgm:chPref val="3"/>
        </dgm:presLayoutVars>
      </dgm:prSet>
      <dgm:spPr/>
    </dgm:pt>
    <dgm:pt modelId="{C7064F05-ABAE-4EE1-A806-B0F852D5470A}" type="pres">
      <dgm:prSet presAssocID="{CA134058-F0D0-41C4-8D98-8C28E2728944}" presName="level3hierChild" presStyleCnt="0"/>
      <dgm:spPr/>
    </dgm:pt>
    <dgm:pt modelId="{21D42E7E-BA3F-41C4-9ACB-A3FF1EC7D828}" type="pres">
      <dgm:prSet presAssocID="{87F7A3C6-A67A-4C56-A4E9-5A16370B80DD}" presName="conn2-1" presStyleLbl="parChTrans1D3" presStyleIdx="7" presStyleCnt="8"/>
      <dgm:spPr/>
    </dgm:pt>
    <dgm:pt modelId="{325BF8A2-0738-44CE-9C58-B4E313796CC4}" type="pres">
      <dgm:prSet presAssocID="{87F7A3C6-A67A-4C56-A4E9-5A16370B80DD}" presName="connTx" presStyleLbl="parChTrans1D3" presStyleIdx="7" presStyleCnt="8"/>
      <dgm:spPr/>
    </dgm:pt>
    <dgm:pt modelId="{B4B64740-6FA4-4AB4-802F-791002A2CFF1}" type="pres">
      <dgm:prSet presAssocID="{329A41DD-190C-4DA3-85F7-39CA6DF9DB1A}" presName="root2" presStyleCnt="0"/>
      <dgm:spPr/>
    </dgm:pt>
    <dgm:pt modelId="{46F879B5-16D8-4B2D-8AC4-152984EAD2AB}" type="pres">
      <dgm:prSet presAssocID="{329A41DD-190C-4DA3-85F7-39CA6DF9DB1A}" presName="LevelTwoTextNode" presStyleLbl="node3" presStyleIdx="7" presStyleCnt="8">
        <dgm:presLayoutVars>
          <dgm:chPref val="3"/>
        </dgm:presLayoutVars>
      </dgm:prSet>
      <dgm:spPr/>
    </dgm:pt>
    <dgm:pt modelId="{8F672C93-9ED5-4F8D-8C77-99CE6B0CF2E0}" type="pres">
      <dgm:prSet presAssocID="{329A41DD-190C-4DA3-85F7-39CA6DF9DB1A}" presName="level3hierChild" presStyleCnt="0"/>
      <dgm:spPr/>
    </dgm:pt>
  </dgm:ptLst>
  <dgm:cxnLst>
    <dgm:cxn modelId="{1C2F2F01-B925-4270-A528-55A8A6550439}" type="presOf" srcId="{86A03AA6-8A0D-4ACA-9893-58A23D8C8C5F}" destId="{A8364FCA-90B9-44A4-BCDD-B1B2F79169E5}" srcOrd="1" destOrd="0" presId="urn:microsoft.com/office/officeart/2005/8/layout/hierarchy2"/>
    <dgm:cxn modelId="{4C9FEA0D-DD74-4CB8-9586-E4877C8EA5EA}" type="presOf" srcId="{6F246A91-3A00-46C0-9298-B8637520C777}" destId="{780021F1-7CF9-48B4-9406-317B58599A3B}" srcOrd="0" destOrd="0" presId="urn:microsoft.com/office/officeart/2005/8/layout/hierarchy2"/>
    <dgm:cxn modelId="{67B20310-DE3D-457B-B00D-C57A5BA3E505}" srcId="{D59A0EA8-9A14-4D94-AB53-C8105543FF68}" destId="{F2B2CE54-F021-4BF0-8951-792FC73B2885}" srcOrd="0" destOrd="0" parTransId="{86A03AA6-8A0D-4ACA-9893-58A23D8C8C5F}" sibTransId="{CD134B48-9DFE-4220-A442-2DB92C9D02ED}"/>
    <dgm:cxn modelId="{6FE5031D-68BA-4670-B079-1339BF1BB6FD}" srcId="{615462DB-1097-4476-B5FE-169F98EF0D21}" destId="{D59A0EA8-9A14-4D94-AB53-C8105543FF68}" srcOrd="0" destOrd="0" parTransId="{DB0ED22D-FE13-49DD-B069-C6DBCCB4C504}" sibTransId="{D1C51257-3EA8-4A18-A5DC-BF459E0D0E29}"/>
    <dgm:cxn modelId="{45BC4626-1E59-4B75-A345-85CDAFF311FD}" type="presOf" srcId="{4AE7A2F3-BE7C-4721-AD8A-D40961FF337B}" destId="{BD90CAD2-9504-4AA6-91A3-8D60F5EA6C44}" srcOrd="0" destOrd="0" presId="urn:microsoft.com/office/officeart/2005/8/layout/hierarchy2"/>
    <dgm:cxn modelId="{82D1393F-E1F7-4873-AC3F-2E11DF0B8F41}" type="presOf" srcId="{615462DB-1097-4476-B5FE-169F98EF0D21}" destId="{21080BFB-2A81-4E37-BECD-E4094E1D8D38}" srcOrd="0" destOrd="0" presId="urn:microsoft.com/office/officeart/2005/8/layout/hierarchy2"/>
    <dgm:cxn modelId="{4FF5A940-A867-426D-8F09-A890DB4F3B0F}" type="presOf" srcId="{93D7150F-F026-4996-8EB1-AABF1D217BBC}" destId="{9657369C-5514-4433-833A-5C8874D8131B}" srcOrd="1" destOrd="0" presId="urn:microsoft.com/office/officeart/2005/8/layout/hierarchy2"/>
    <dgm:cxn modelId="{55BAAF5D-454A-49DF-9F38-773A43D13CE7}" type="presOf" srcId="{6933067A-D9CF-469D-BFE4-DD7F511D2F9A}" destId="{0A1724F8-D1AE-4BDF-AD26-E5A7A5EC6ECF}" srcOrd="0" destOrd="0" presId="urn:microsoft.com/office/officeart/2005/8/layout/hierarchy2"/>
    <dgm:cxn modelId="{45A6775F-04F2-44E9-997C-01856BD39D0C}" type="presOf" srcId="{B402E754-809C-4310-BC15-F5C1DBFBD14E}" destId="{A36FCADA-5E45-4192-AC1B-7D1CA65C2149}" srcOrd="0" destOrd="0" presId="urn:microsoft.com/office/officeart/2005/8/layout/hierarchy2"/>
    <dgm:cxn modelId="{69E84E67-D124-4969-A3A9-478E550D2E3C}" type="presOf" srcId="{8C59EFC4-4D9D-4DD8-B3DB-D9F8748DB9E9}" destId="{7F140B16-2E65-41AF-9FF5-AAD6932A9FAF}" srcOrd="1" destOrd="0" presId="urn:microsoft.com/office/officeart/2005/8/layout/hierarchy2"/>
    <dgm:cxn modelId="{82479F47-C017-4A89-AA19-585DEFF74B3D}" type="presOf" srcId="{8D4C5263-C334-4EB1-B90A-85BE66E2BC10}" destId="{B9F96D98-32DC-4479-8FEF-BD1F10EB37BC}" srcOrd="1" destOrd="0" presId="urn:microsoft.com/office/officeart/2005/8/layout/hierarchy2"/>
    <dgm:cxn modelId="{F265DE49-CEB5-41AE-8388-E15816DC3B02}" srcId="{D59A0EA8-9A14-4D94-AB53-C8105543FF68}" destId="{4AE7A2F3-BE7C-4721-AD8A-D40961FF337B}" srcOrd="2" destOrd="0" parTransId="{8B425769-AD02-4B46-A784-9D162AE1E9F1}" sibTransId="{E028C4FF-4238-46C8-85FB-4E20F2F67C07}"/>
    <dgm:cxn modelId="{1C9D916C-8B78-411D-8EB7-ABBC29F94428}" srcId="{F2B2CE54-F021-4BF0-8951-792FC73B2885}" destId="{B402E754-809C-4310-BC15-F5C1DBFBD14E}" srcOrd="0" destOrd="0" parTransId="{F0D781E8-E68D-4526-86E9-678B4899D6CB}" sibTransId="{EB6EBDE1-DD1F-467D-92EA-7D63BC61F7E8}"/>
    <dgm:cxn modelId="{6A8EEE4C-1553-4ECF-A6B1-AD74A7CD4D7B}" type="presOf" srcId="{E7F9780D-749D-4738-AAB5-72D70DFE776B}" destId="{39C07B4E-737A-477E-9B86-9B9FCAB023BB}" srcOrd="1" destOrd="0" presId="urn:microsoft.com/office/officeart/2005/8/layout/hierarchy2"/>
    <dgm:cxn modelId="{3F07596D-72AF-4505-B354-50450FFD7462}" srcId="{76C1E13D-58DF-40DF-9D8A-009F51D93158}" destId="{662F472A-ABCE-47EA-8A82-A2BE2B706644}" srcOrd="1" destOrd="0" parTransId="{8C59EFC4-4D9D-4DD8-B3DB-D9F8748DB9E9}" sibTransId="{8FD6B9DB-2069-4759-A81D-15A6425FA5E6}"/>
    <dgm:cxn modelId="{6831D36D-5932-4E03-AB2A-8AD8FB5A5C89}" type="presOf" srcId="{76C1E13D-58DF-40DF-9D8A-009F51D93158}" destId="{E6A43B4D-AB90-455D-ABB3-D94022947F9C}" srcOrd="0" destOrd="0" presId="urn:microsoft.com/office/officeart/2005/8/layout/hierarchy2"/>
    <dgm:cxn modelId="{C1D71B51-9DCD-4AA3-9CB8-33B4ACA19E33}" type="presOf" srcId="{F2B2CE54-F021-4BF0-8951-792FC73B2885}" destId="{1D581DA1-4744-4D6F-87A8-9F4480358757}" srcOrd="0" destOrd="0" presId="urn:microsoft.com/office/officeart/2005/8/layout/hierarchy2"/>
    <dgm:cxn modelId="{9D95B451-E6B5-4661-9144-BC5CA68A5169}" srcId="{4AE7A2F3-BE7C-4721-AD8A-D40961FF337B}" destId="{CA134058-F0D0-41C4-8D98-8C28E2728944}" srcOrd="2" destOrd="0" parTransId="{93D7150F-F026-4996-8EB1-AABF1D217BBC}" sibTransId="{9F00FA15-4D2E-447C-8F6A-C92A9F2870EA}"/>
    <dgm:cxn modelId="{91E6F671-CD2C-41DF-AEBB-F57540EB35D6}" type="presOf" srcId="{172B9DF9-435C-48B3-84BF-F399C33D9DB3}" destId="{4ACE40B9-B7A0-4CFD-B0D4-2B99396B51A0}" srcOrd="0" destOrd="0" presId="urn:microsoft.com/office/officeart/2005/8/layout/hierarchy2"/>
    <dgm:cxn modelId="{D7024978-4223-47F7-847B-FDA29A123256}" type="presOf" srcId="{93D7150F-F026-4996-8EB1-AABF1D217BBC}" destId="{887D5D99-DAAF-46F9-A572-E7B59A013FBF}" srcOrd="0" destOrd="0" presId="urn:microsoft.com/office/officeart/2005/8/layout/hierarchy2"/>
    <dgm:cxn modelId="{77F63E7C-29BC-4147-A8F0-5444469E6EDA}" srcId="{4AE7A2F3-BE7C-4721-AD8A-D40961FF337B}" destId="{0CE6CEE6-ED1B-4636-B37C-12C3ADD687D1}" srcOrd="1" destOrd="0" parTransId="{8D4C5263-C334-4EB1-B90A-85BE66E2BC10}" sibTransId="{B9227B8C-012E-4A21-A9EA-B7A911F0D989}"/>
    <dgm:cxn modelId="{77A3EA7C-B85F-4994-98E4-C9841185114D}" type="presOf" srcId="{D59A0EA8-9A14-4D94-AB53-C8105543FF68}" destId="{BF7860B6-753F-4814-9DEC-3D07C2170827}" srcOrd="0" destOrd="0" presId="urn:microsoft.com/office/officeart/2005/8/layout/hierarchy2"/>
    <dgm:cxn modelId="{0D537580-F847-42A1-B42D-9EDAA8BD5180}" type="presOf" srcId="{2DDA9119-CB57-4ACA-B98D-11DABC141B6C}" destId="{269C2A66-8D6A-4E49-828F-9C3C431AA8BE}" srcOrd="0" destOrd="0" presId="urn:microsoft.com/office/officeart/2005/8/layout/hierarchy2"/>
    <dgm:cxn modelId="{52700381-EC2C-4CBB-A5C7-09F3AC84C34C}" srcId="{4AE7A2F3-BE7C-4721-AD8A-D40961FF337B}" destId="{CC9FCF94-B7A3-4374-9A94-7CE0A3C807AA}" srcOrd="0" destOrd="0" parTransId="{2DDA9119-CB57-4ACA-B98D-11DABC141B6C}" sibTransId="{71716442-42E4-4051-88C4-A803A0016CF2}"/>
    <dgm:cxn modelId="{18C83088-A990-4B0F-8873-91575077BD84}" type="presOf" srcId="{93C8E86C-CB4B-44C2-9BEA-4C3770AE375C}" destId="{FE424FB2-0E96-43CF-B1F6-D16CB193673A}" srcOrd="0" destOrd="0" presId="urn:microsoft.com/office/officeart/2005/8/layout/hierarchy2"/>
    <dgm:cxn modelId="{972B9A88-05E3-4020-8279-2912AD21A2AB}" type="presOf" srcId="{87F7A3C6-A67A-4C56-A4E9-5A16370B80DD}" destId="{325BF8A2-0738-44CE-9C58-B4E313796CC4}" srcOrd="1" destOrd="0" presId="urn:microsoft.com/office/officeart/2005/8/layout/hierarchy2"/>
    <dgm:cxn modelId="{6454F489-113E-48D5-B0B1-D0DEA0554432}" srcId="{D59A0EA8-9A14-4D94-AB53-C8105543FF68}" destId="{76C1E13D-58DF-40DF-9D8A-009F51D93158}" srcOrd="1" destOrd="0" parTransId="{E7F9780D-749D-4738-AAB5-72D70DFE776B}" sibTransId="{340E7A6B-0CD5-43A3-A387-4B0D3822866D}"/>
    <dgm:cxn modelId="{FBDDA48F-2321-4A57-B3DB-4038197DD908}" type="presOf" srcId="{6933067A-D9CF-469D-BFE4-DD7F511D2F9A}" destId="{70919780-C808-4A4B-8C44-4CBF14500FBB}" srcOrd="1" destOrd="0" presId="urn:microsoft.com/office/officeart/2005/8/layout/hierarchy2"/>
    <dgm:cxn modelId="{0A11CE8F-3E74-4DC9-B37B-8B62F8120DA1}" type="presOf" srcId="{93C8E86C-CB4B-44C2-9BEA-4C3770AE375C}" destId="{C7EBADF4-5073-4A13-B4AC-F20CC8903293}" srcOrd="1" destOrd="0" presId="urn:microsoft.com/office/officeart/2005/8/layout/hierarchy2"/>
    <dgm:cxn modelId="{AEE69693-62F1-4728-A627-494E039EFB19}" type="presOf" srcId="{F0D781E8-E68D-4526-86E9-678B4899D6CB}" destId="{AEEC528A-FC3B-4DB3-91E2-3437A5EE99FC}" srcOrd="0" destOrd="0" presId="urn:microsoft.com/office/officeart/2005/8/layout/hierarchy2"/>
    <dgm:cxn modelId="{22761295-43BE-4B2F-B7A3-586FA62058D9}" type="presOf" srcId="{8B425769-AD02-4B46-A784-9D162AE1E9F1}" destId="{160DFEDB-5713-4FB1-BAEA-6D0D1800CC0C}" srcOrd="1" destOrd="0" presId="urn:microsoft.com/office/officeart/2005/8/layout/hierarchy2"/>
    <dgm:cxn modelId="{64C76897-B8E0-4075-86CA-F80C12AF1A38}" type="presOf" srcId="{0CE6CEE6-ED1B-4636-B37C-12C3ADD687D1}" destId="{79B73096-49FB-4558-9283-343D914A9D35}" srcOrd="0" destOrd="0" presId="urn:microsoft.com/office/officeart/2005/8/layout/hierarchy2"/>
    <dgm:cxn modelId="{90AFB197-320A-49C1-AD7A-398628960309}" type="presOf" srcId="{CA134058-F0D0-41C4-8D98-8C28E2728944}" destId="{D744E50D-8E2D-401F-BA9B-B39FABAB5CD1}" srcOrd="0" destOrd="0" presId="urn:microsoft.com/office/officeart/2005/8/layout/hierarchy2"/>
    <dgm:cxn modelId="{9EA2C598-78FF-4928-8C61-824A96730931}" type="presOf" srcId="{662F472A-ABCE-47EA-8A82-A2BE2B706644}" destId="{15467CC9-C0D8-4F6F-A92C-7A078D868170}" srcOrd="0" destOrd="0" presId="urn:microsoft.com/office/officeart/2005/8/layout/hierarchy2"/>
    <dgm:cxn modelId="{BF22EF9C-62D0-426B-A391-38B89D837F38}" type="presOf" srcId="{E7F9780D-749D-4738-AAB5-72D70DFE776B}" destId="{EE9F1B83-CD65-433F-AC9C-55B837FC274A}" srcOrd="0" destOrd="0" presId="urn:microsoft.com/office/officeart/2005/8/layout/hierarchy2"/>
    <dgm:cxn modelId="{A5EA17A5-462E-4F68-A403-FAC02EA7AFED}" type="presOf" srcId="{87F7A3C6-A67A-4C56-A4E9-5A16370B80DD}" destId="{21D42E7E-BA3F-41C4-9ACB-A3FF1EC7D828}" srcOrd="0" destOrd="0" presId="urn:microsoft.com/office/officeart/2005/8/layout/hierarchy2"/>
    <dgm:cxn modelId="{F3B041A7-BA53-4333-9121-4894FB554A03}" srcId="{76C1E13D-58DF-40DF-9D8A-009F51D93158}" destId="{172B9DF9-435C-48B3-84BF-F399C33D9DB3}" srcOrd="2" destOrd="0" parTransId="{6933067A-D9CF-469D-BFE4-DD7F511D2F9A}" sibTransId="{6CBA42B3-9975-4B27-A0E5-99C267AB955C}"/>
    <dgm:cxn modelId="{5276BAAB-CD8D-4C12-A407-DAF0AB1F96F6}" type="presOf" srcId="{329A41DD-190C-4DA3-85F7-39CA6DF9DB1A}" destId="{46F879B5-16D8-4B2D-8AC4-152984EAD2AB}" srcOrd="0" destOrd="0" presId="urn:microsoft.com/office/officeart/2005/8/layout/hierarchy2"/>
    <dgm:cxn modelId="{BFBDFDAB-9285-4802-8AFA-4E71618462F7}" type="presOf" srcId="{8D4C5263-C334-4EB1-B90A-85BE66E2BC10}" destId="{50B0F4C3-762F-4F55-B8E8-193DF62BB21D}" srcOrd="0" destOrd="0" presId="urn:microsoft.com/office/officeart/2005/8/layout/hierarchy2"/>
    <dgm:cxn modelId="{6185CDB8-CC75-486B-9EF3-5A9A70F7D2EE}" srcId="{76C1E13D-58DF-40DF-9D8A-009F51D93158}" destId="{6F246A91-3A00-46C0-9298-B8637520C777}" srcOrd="0" destOrd="0" parTransId="{93C8E86C-CB4B-44C2-9BEA-4C3770AE375C}" sibTransId="{93FBF3DD-BEBA-4E5D-985B-3AC425FC1EAD}"/>
    <dgm:cxn modelId="{C147F6C3-7A1B-4451-90C2-EB8AF03BFBD6}" type="presOf" srcId="{2DDA9119-CB57-4ACA-B98D-11DABC141B6C}" destId="{2F9EC870-CAD8-49AC-B42E-39A818DFB7C2}" srcOrd="1" destOrd="0" presId="urn:microsoft.com/office/officeart/2005/8/layout/hierarchy2"/>
    <dgm:cxn modelId="{C8A697C6-6FCF-43D7-82C7-FA34DC5F6174}" type="presOf" srcId="{CC9FCF94-B7A3-4374-9A94-7CE0A3C807AA}" destId="{A8C63368-3A5C-43A3-9824-0CC645E7A0AB}" srcOrd="0" destOrd="0" presId="urn:microsoft.com/office/officeart/2005/8/layout/hierarchy2"/>
    <dgm:cxn modelId="{974208D6-1752-4BA4-97BF-5257717480D9}" type="presOf" srcId="{86A03AA6-8A0D-4ACA-9893-58A23D8C8C5F}" destId="{00593322-E94B-4BBC-B72C-22890EE1DA6F}" srcOrd="0" destOrd="0" presId="urn:microsoft.com/office/officeart/2005/8/layout/hierarchy2"/>
    <dgm:cxn modelId="{EE7B38DF-36AD-4B35-BAB0-BD3DC7FC425A}" srcId="{4AE7A2F3-BE7C-4721-AD8A-D40961FF337B}" destId="{329A41DD-190C-4DA3-85F7-39CA6DF9DB1A}" srcOrd="3" destOrd="0" parTransId="{87F7A3C6-A67A-4C56-A4E9-5A16370B80DD}" sibTransId="{D51B8643-05B2-4812-9081-5AB664B2B19D}"/>
    <dgm:cxn modelId="{17A73ADF-A06F-457F-8DA7-FD9F1B6A6C8A}" type="presOf" srcId="{8C59EFC4-4D9D-4DD8-B3DB-D9F8748DB9E9}" destId="{3C094AD0-BC40-4B08-8690-05645B602322}" srcOrd="0" destOrd="0" presId="urn:microsoft.com/office/officeart/2005/8/layout/hierarchy2"/>
    <dgm:cxn modelId="{EDDC87E4-A518-4CDD-85C2-F7EFD664CEBD}" type="presOf" srcId="{8B425769-AD02-4B46-A784-9D162AE1E9F1}" destId="{5F490E39-8914-4AB2-BC9C-D10A1F0DD39E}" srcOrd="0" destOrd="0" presId="urn:microsoft.com/office/officeart/2005/8/layout/hierarchy2"/>
    <dgm:cxn modelId="{4DA206E7-52B0-4013-BA3B-B176F8092D07}" type="presOf" srcId="{F0D781E8-E68D-4526-86E9-678B4899D6CB}" destId="{FC307545-7590-4A01-A819-75DC48C2BFB9}" srcOrd="1" destOrd="0" presId="urn:microsoft.com/office/officeart/2005/8/layout/hierarchy2"/>
    <dgm:cxn modelId="{55E9B43B-6DA9-4BD5-A509-4B7365F5D78D}" type="presParOf" srcId="{21080BFB-2A81-4E37-BECD-E4094E1D8D38}" destId="{DE364B1B-C7C4-4B48-8AD8-1AAA5D7AFD86}" srcOrd="0" destOrd="0" presId="urn:microsoft.com/office/officeart/2005/8/layout/hierarchy2"/>
    <dgm:cxn modelId="{095D5AE3-DDE0-47CA-8747-3E6C054DB743}" type="presParOf" srcId="{DE364B1B-C7C4-4B48-8AD8-1AAA5D7AFD86}" destId="{BF7860B6-753F-4814-9DEC-3D07C2170827}" srcOrd="0" destOrd="0" presId="urn:microsoft.com/office/officeart/2005/8/layout/hierarchy2"/>
    <dgm:cxn modelId="{7E87CD08-FAD4-46A1-8A2B-A790E876E196}" type="presParOf" srcId="{DE364B1B-C7C4-4B48-8AD8-1AAA5D7AFD86}" destId="{65F7E118-A849-4B3F-A2F8-F17EB188CF37}" srcOrd="1" destOrd="0" presId="urn:microsoft.com/office/officeart/2005/8/layout/hierarchy2"/>
    <dgm:cxn modelId="{841FEB0A-3FCF-4E3E-9FCE-4F7AA7714F80}" type="presParOf" srcId="{65F7E118-A849-4B3F-A2F8-F17EB188CF37}" destId="{00593322-E94B-4BBC-B72C-22890EE1DA6F}" srcOrd="0" destOrd="0" presId="urn:microsoft.com/office/officeart/2005/8/layout/hierarchy2"/>
    <dgm:cxn modelId="{93BF539B-5025-436C-9AB6-F376670B1863}" type="presParOf" srcId="{00593322-E94B-4BBC-B72C-22890EE1DA6F}" destId="{A8364FCA-90B9-44A4-BCDD-B1B2F79169E5}" srcOrd="0" destOrd="0" presId="urn:microsoft.com/office/officeart/2005/8/layout/hierarchy2"/>
    <dgm:cxn modelId="{7178C549-B472-4592-B6F5-8E64C3ED7346}" type="presParOf" srcId="{65F7E118-A849-4B3F-A2F8-F17EB188CF37}" destId="{5BA78E76-B12A-4A4A-B939-85B95816F36B}" srcOrd="1" destOrd="0" presId="urn:microsoft.com/office/officeart/2005/8/layout/hierarchy2"/>
    <dgm:cxn modelId="{92E8E13B-E386-467E-A165-5380D01B2502}" type="presParOf" srcId="{5BA78E76-B12A-4A4A-B939-85B95816F36B}" destId="{1D581DA1-4744-4D6F-87A8-9F4480358757}" srcOrd="0" destOrd="0" presId="urn:microsoft.com/office/officeart/2005/8/layout/hierarchy2"/>
    <dgm:cxn modelId="{A9BBF7BF-F417-4690-8319-CC45CA2A10C8}" type="presParOf" srcId="{5BA78E76-B12A-4A4A-B939-85B95816F36B}" destId="{1DD97A1F-429F-437B-A542-A7060AD0CED7}" srcOrd="1" destOrd="0" presId="urn:microsoft.com/office/officeart/2005/8/layout/hierarchy2"/>
    <dgm:cxn modelId="{4C451C2D-F599-4BA5-BCEF-44B2614A3753}" type="presParOf" srcId="{1DD97A1F-429F-437B-A542-A7060AD0CED7}" destId="{AEEC528A-FC3B-4DB3-91E2-3437A5EE99FC}" srcOrd="0" destOrd="0" presId="urn:microsoft.com/office/officeart/2005/8/layout/hierarchy2"/>
    <dgm:cxn modelId="{283A3F4D-1352-4C86-B171-8F05849F2051}" type="presParOf" srcId="{AEEC528A-FC3B-4DB3-91E2-3437A5EE99FC}" destId="{FC307545-7590-4A01-A819-75DC48C2BFB9}" srcOrd="0" destOrd="0" presId="urn:microsoft.com/office/officeart/2005/8/layout/hierarchy2"/>
    <dgm:cxn modelId="{732A955E-29FE-4B17-B45F-9D867719B22C}" type="presParOf" srcId="{1DD97A1F-429F-437B-A542-A7060AD0CED7}" destId="{74F26745-B8AB-49C7-83C6-5519CC042B00}" srcOrd="1" destOrd="0" presId="urn:microsoft.com/office/officeart/2005/8/layout/hierarchy2"/>
    <dgm:cxn modelId="{7691F8FA-77B7-467D-9593-2136731F7277}" type="presParOf" srcId="{74F26745-B8AB-49C7-83C6-5519CC042B00}" destId="{A36FCADA-5E45-4192-AC1B-7D1CA65C2149}" srcOrd="0" destOrd="0" presId="urn:microsoft.com/office/officeart/2005/8/layout/hierarchy2"/>
    <dgm:cxn modelId="{CD5C71DD-C135-4808-AA66-EDCDC749511D}" type="presParOf" srcId="{74F26745-B8AB-49C7-83C6-5519CC042B00}" destId="{1A05ED2A-6261-4243-B5F7-C8821252E011}" srcOrd="1" destOrd="0" presId="urn:microsoft.com/office/officeart/2005/8/layout/hierarchy2"/>
    <dgm:cxn modelId="{75DDFFF0-BDA1-48BD-94F5-EEE7281D8D5A}" type="presParOf" srcId="{65F7E118-A849-4B3F-A2F8-F17EB188CF37}" destId="{EE9F1B83-CD65-433F-AC9C-55B837FC274A}" srcOrd="2" destOrd="0" presId="urn:microsoft.com/office/officeart/2005/8/layout/hierarchy2"/>
    <dgm:cxn modelId="{39B9152B-3632-4183-A52A-D761EFC13E20}" type="presParOf" srcId="{EE9F1B83-CD65-433F-AC9C-55B837FC274A}" destId="{39C07B4E-737A-477E-9B86-9B9FCAB023BB}" srcOrd="0" destOrd="0" presId="urn:microsoft.com/office/officeart/2005/8/layout/hierarchy2"/>
    <dgm:cxn modelId="{3A994C30-6A05-4011-BE1A-485061384AFE}" type="presParOf" srcId="{65F7E118-A849-4B3F-A2F8-F17EB188CF37}" destId="{CB599744-DDEE-4455-B2F3-176D40A9034A}" srcOrd="3" destOrd="0" presId="urn:microsoft.com/office/officeart/2005/8/layout/hierarchy2"/>
    <dgm:cxn modelId="{D7BD99C0-E99C-4CC7-819E-82A68850F92B}" type="presParOf" srcId="{CB599744-DDEE-4455-B2F3-176D40A9034A}" destId="{E6A43B4D-AB90-455D-ABB3-D94022947F9C}" srcOrd="0" destOrd="0" presId="urn:microsoft.com/office/officeart/2005/8/layout/hierarchy2"/>
    <dgm:cxn modelId="{245CEF90-74E8-4AE5-AEB9-706BFF3258FA}" type="presParOf" srcId="{CB599744-DDEE-4455-B2F3-176D40A9034A}" destId="{F14869B0-15EF-4A07-A1C4-2CE50DFBB24A}" srcOrd="1" destOrd="0" presId="urn:microsoft.com/office/officeart/2005/8/layout/hierarchy2"/>
    <dgm:cxn modelId="{26C3439A-EC7A-4BAB-B509-67117B2B947B}" type="presParOf" srcId="{F14869B0-15EF-4A07-A1C4-2CE50DFBB24A}" destId="{FE424FB2-0E96-43CF-B1F6-D16CB193673A}" srcOrd="0" destOrd="0" presId="urn:microsoft.com/office/officeart/2005/8/layout/hierarchy2"/>
    <dgm:cxn modelId="{3E14545E-CA85-456F-BC55-346BBD322CEE}" type="presParOf" srcId="{FE424FB2-0E96-43CF-B1F6-D16CB193673A}" destId="{C7EBADF4-5073-4A13-B4AC-F20CC8903293}" srcOrd="0" destOrd="0" presId="urn:microsoft.com/office/officeart/2005/8/layout/hierarchy2"/>
    <dgm:cxn modelId="{A48D563F-4297-4298-83C3-69238D3E4A6E}" type="presParOf" srcId="{F14869B0-15EF-4A07-A1C4-2CE50DFBB24A}" destId="{34C9A3D4-36C2-449C-AA82-A96AEB4E366A}" srcOrd="1" destOrd="0" presId="urn:microsoft.com/office/officeart/2005/8/layout/hierarchy2"/>
    <dgm:cxn modelId="{3245D8F4-04AB-404E-9E47-5EC2A733EDE7}" type="presParOf" srcId="{34C9A3D4-36C2-449C-AA82-A96AEB4E366A}" destId="{780021F1-7CF9-48B4-9406-317B58599A3B}" srcOrd="0" destOrd="0" presId="urn:microsoft.com/office/officeart/2005/8/layout/hierarchy2"/>
    <dgm:cxn modelId="{EEC6F464-22B3-4CDB-BEBA-A7FC9BFAB422}" type="presParOf" srcId="{34C9A3D4-36C2-449C-AA82-A96AEB4E366A}" destId="{98E2CE0C-CA5E-464A-AE5C-EB39998D5F59}" srcOrd="1" destOrd="0" presId="urn:microsoft.com/office/officeart/2005/8/layout/hierarchy2"/>
    <dgm:cxn modelId="{8FEBDF7E-E6E7-44CF-B334-ED3C1D49F2B9}" type="presParOf" srcId="{F14869B0-15EF-4A07-A1C4-2CE50DFBB24A}" destId="{3C094AD0-BC40-4B08-8690-05645B602322}" srcOrd="2" destOrd="0" presId="urn:microsoft.com/office/officeart/2005/8/layout/hierarchy2"/>
    <dgm:cxn modelId="{D8390166-9235-4D96-BFBF-8BAF2419BAEF}" type="presParOf" srcId="{3C094AD0-BC40-4B08-8690-05645B602322}" destId="{7F140B16-2E65-41AF-9FF5-AAD6932A9FAF}" srcOrd="0" destOrd="0" presId="urn:microsoft.com/office/officeart/2005/8/layout/hierarchy2"/>
    <dgm:cxn modelId="{DE59E903-3EFE-4725-B2FF-75199514457F}" type="presParOf" srcId="{F14869B0-15EF-4A07-A1C4-2CE50DFBB24A}" destId="{ACC2482B-F64E-4A39-8374-D76952BD7922}" srcOrd="3" destOrd="0" presId="urn:microsoft.com/office/officeart/2005/8/layout/hierarchy2"/>
    <dgm:cxn modelId="{E1B13785-2609-43DA-9303-D6047D62462D}" type="presParOf" srcId="{ACC2482B-F64E-4A39-8374-D76952BD7922}" destId="{15467CC9-C0D8-4F6F-A92C-7A078D868170}" srcOrd="0" destOrd="0" presId="urn:microsoft.com/office/officeart/2005/8/layout/hierarchy2"/>
    <dgm:cxn modelId="{AA6B7343-30A3-4663-B26D-528AA87ADC17}" type="presParOf" srcId="{ACC2482B-F64E-4A39-8374-D76952BD7922}" destId="{D400578B-974F-43D4-82E8-DF3A7523E97E}" srcOrd="1" destOrd="0" presId="urn:microsoft.com/office/officeart/2005/8/layout/hierarchy2"/>
    <dgm:cxn modelId="{8FDBCF41-1C00-4F07-B891-12F1D136E7E9}" type="presParOf" srcId="{F14869B0-15EF-4A07-A1C4-2CE50DFBB24A}" destId="{0A1724F8-D1AE-4BDF-AD26-E5A7A5EC6ECF}" srcOrd="4" destOrd="0" presId="urn:microsoft.com/office/officeart/2005/8/layout/hierarchy2"/>
    <dgm:cxn modelId="{C531038E-E7FA-4989-882C-C9795E1F4139}" type="presParOf" srcId="{0A1724F8-D1AE-4BDF-AD26-E5A7A5EC6ECF}" destId="{70919780-C808-4A4B-8C44-4CBF14500FBB}" srcOrd="0" destOrd="0" presId="urn:microsoft.com/office/officeart/2005/8/layout/hierarchy2"/>
    <dgm:cxn modelId="{F61AB1E6-AD0F-4F28-B96F-004ABF2EC50E}" type="presParOf" srcId="{F14869B0-15EF-4A07-A1C4-2CE50DFBB24A}" destId="{6FD58F09-50B1-45D5-9E9D-8303FE32DD5F}" srcOrd="5" destOrd="0" presId="urn:microsoft.com/office/officeart/2005/8/layout/hierarchy2"/>
    <dgm:cxn modelId="{E0441367-D3AE-4113-B400-3CD617F6EC26}" type="presParOf" srcId="{6FD58F09-50B1-45D5-9E9D-8303FE32DD5F}" destId="{4ACE40B9-B7A0-4CFD-B0D4-2B99396B51A0}" srcOrd="0" destOrd="0" presId="urn:microsoft.com/office/officeart/2005/8/layout/hierarchy2"/>
    <dgm:cxn modelId="{6166A1B9-3DFD-4BB8-A590-75DFC216EAC3}" type="presParOf" srcId="{6FD58F09-50B1-45D5-9E9D-8303FE32DD5F}" destId="{CBFAB2AB-C44E-41BA-812B-95185D917188}" srcOrd="1" destOrd="0" presId="urn:microsoft.com/office/officeart/2005/8/layout/hierarchy2"/>
    <dgm:cxn modelId="{F521C5F1-190A-43E9-88C4-8A6A1FDB18FE}" type="presParOf" srcId="{65F7E118-A849-4B3F-A2F8-F17EB188CF37}" destId="{5F490E39-8914-4AB2-BC9C-D10A1F0DD39E}" srcOrd="4" destOrd="0" presId="urn:microsoft.com/office/officeart/2005/8/layout/hierarchy2"/>
    <dgm:cxn modelId="{BACE783F-402D-451F-A8F1-FCD9CDAA0228}" type="presParOf" srcId="{5F490E39-8914-4AB2-BC9C-D10A1F0DD39E}" destId="{160DFEDB-5713-4FB1-BAEA-6D0D1800CC0C}" srcOrd="0" destOrd="0" presId="urn:microsoft.com/office/officeart/2005/8/layout/hierarchy2"/>
    <dgm:cxn modelId="{9F074F00-179D-415D-AC08-0348D590C3C7}" type="presParOf" srcId="{65F7E118-A849-4B3F-A2F8-F17EB188CF37}" destId="{0C84D6AD-CA02-4B4D-8023-AF08635A30ED}" srcOrd="5" destOrd="0" presId="urn:microsoft.com/office/officeart/2005/8/layout/hierarchy2"/>
    <dgm:cxn modelId="{D65778E1-B919-41F3-9B68-3097D2C2426F}" type="presParOf" srcId="{0C84D6AD-CA02-4B4D-8023-AF08635A30ED}" destId="{BD90CAD2-9504-4AA6-91A3-8D60F5EA6C44}" srcOrd="0" destOrd="0" presId="urn:microsoft.com/office/officeart/2005/8/layout/hierarchy2"/>
    <dgm:cxn modelId="{EF0CE91B-F92E-452E-A97C-987A9CCB0EBD}" type="presParOf" srcId="{0C84D6AD-CA02-4B4D-8023-AF08635A30ED}" destId="{2EB9420E-9BF8-4291-8153-7365817D0CE4}" srcOrd="1" destOrd="0" presId="urn:microsoft.com/office/officeart/2005/8/layout/hierarchy2"/>
    <dgm:cxn modelId="{D5927483-8FF0-4DDF-BB44-AACEE15FE109}" type="presParOf" srcId="{2EB9420E-9BF8-4291-8153-7365817D0CE4}" destId="{269C2A66-8D6A-4E49-828F-9C3C431AA8BE}" srcOrd="0" destOrd="0" presId="urn:microsoft.com/office/officeart/2005/8/layout/hierarchy2"/>
    <dgm:cxn modelId="{C7F61628-F412-4EED-B710-445C334F24F3}" type="presParOf" srcId="{269C2A66-8D6A-4E49-828F-9C3C431AA8BE}" destId="{2F9EC870-CAD8-49AC-B42E-39A818DFB7C2}" srcOrd="0" destOrd="0" presId="urn:microsoft.com/office/officeart/2005/8/layout/hierarchy2"/>
    <dgm:cxn modelId="{EEF6E461-5687-4913-BD8F-208BD0AEB715}" type="presParOf" srcId="{2EB9420E-9BF8-4291-8153-7365817D0CE4}" destId="{DB975273-F11A-409D-B08F-54BB1A47A764}" srcOrd="1" destOrd="0" presId="urn:microsoft.com/office/officeart/2005/8/layout/hierarchy2"/>
    <dgm:cxn modelId="{6AA3FBAC-E97F-4B88-8B65-906E926C0374}" type="presParOf" srcId="{DB975273-F11A-409D-B08F-54BB1A47A764}" destId="{A8C63368-3A5C-43A3-9824-0CC645E7A0AB}" srcOrd="0" destOrd="0" presId="urn:microsoft.com/office/officeart/2005/8/layout/hierarchy2"/>
    <dgm:cxn modelId="{85CF1EB8-519D-4128-A66C-D721712C3A1B}" type="presParOf" srcId="{DB975273-F11A-409D-B08F-54BB1A47A764}" destId="{9F117680-33E9-4D5A-8F5F-3F018AA7A719}" srcOrd="1" destOrd="0" presId="urn:microsoft.com/office/officeart/2005/8/layout/hierarchy2"/>
    <dgm:cxn modelId="{23C685B2-D066-45BA-B37D-0C93176E603F}" type="presParOf" srcId="{2EB9420E-9BF8-4291-8153-7365817D0CE4}" destId="{50B0F4C3-762F-4F55-B8E8-193DF62BB21D}" srcOrd="2" destOrd="0" presId="urn:microsoft.com/office/officeart/2005/8/layout/hierarchy2"/>
    <dgm:cxn modelId="{FCEB2A04-C61F-4746-897E-420967D07227}" type="presParOf" srcId="{50B0F4C3-762F-4F55-B8E8-193DF62BB21D}" destId="{B9F96D98-32DC-4479-8FEF-BD1F10EB37BC}" srcOrd="0" destOrd="0" presId="urn:microsoft.com/office/officeart/2005/8/layout/hierarchy2"/>
    <dgm:cxn modelId="{6B6BB49E-8E17-4052-BC7A-FF73933FF152}" type="presParOf" srcId="{2EB9420E-9BF8-4291-8153-7365817D0CE4}" destId="{5C2E011F-791E-4E71-8E88-BEB46A0D2168}" srcOrd="3" destOrd="0" presId="urn:microsoft.com/office/officeart/2005/8/layout/hierarchy2"/>
    <dgm:cxn modelId="{5DF558F1-B708-49C4-8B34-1F0C342252BE}" type="presParOf" srcId="{5C2E011F-791E-4E71-8E88-BEB46A0D2168}" destId="{79B73096-49FB-4558-9283-343D914A9D35}" srcOrd="0" destOrd="0" presId="urn:microsoft.com/office/officeart/2005/8/layout/hierarchy2"/>
    <dgm:cxn modelId="{C5D83CC0-42B4-49BA-8A00-89A3D5B42D61}" type="presParOf" srcId="{5C2E011F-791E-4E71-8E88-BEB46A0D2168}" destId="{C928B171-3014-46F5-9501-D4F14CAA871D}" srcOrd="1" destOrd="0" presId="urn:microsoft.com/office/officeart/2005/8/layout/hierarchy2"/>
    <dgm:cxn modelId="{8D159A1A-0E8A-4116-BFD7-E0AFC74E6C6A}" type="presParOf" srcId="{2EB9420E-9BF8-4291-8153-7365817D0CE4}" destId="{887D5D99-DAAF-46F9-A572-E7B59A013FBF}" srcOrd="4" destOrd="0" presId="urn:microsoft.com/office/officeart/2005/8/layout/hierarchy2"/>
    <dgm:cxn modelId="{24D05720-3DFA-421C-B90E-CB93502396F9}" type="presParOf" srcId="{887D5D99-DAAF-46F9-A572-E7B59A013FBF}" destId="{9657369C-5514-4433-833A-5C8874D8131B}" srcOrd="0" destOrd="0" presId="urn:microsoft.com/office/officeart/2005/8/layout/hierarchy2"/>
    <dgm:cxn modelId="{F1505971-3296-44F1-A63C-014D7CC9C8D8}" type="presParOf" srcId="{2EB9420E-9BF8-4291-8153-7365817D0CE4}" destId="{C89F7B6E-FBE3-4ED0-81BB-0843B379B717}" srcOrd="5" destOrd="0" presId="urn:microsoft.com/office/officeart/2005/8/layout/hierarchy2"/>
    <dgm:cxn modelId="{AD2ADA4B-1999-4426-9C82-288F6A7BBF1E}" type="presParOf" srcId="{C89F7B6E-FBE3-4ED0-81BB-0843B379B717}" destId="{D744E50D-8E2D-401F-BA9B-B39FABAB5CD1}" srcOrd="0" destOrd="0" presId="urn:microsoft.com/office/officeart/2005/8/layout/hierarchy2"/>
    <dgm:cxn modelId="{CF36CD23-0650-4443-9FB4-6789A76F9AF6}" type="presParOf" srcId="{C89F7B6E-FBE3-4ED0-81BB-0843B379B717}" destId="{C7064F05-ABAE-4EE1-A806-B0F852D5470A}" srcOrd="1" destOrd="0" presId="urn:microsoft.com/office/officeart/2005/8/layout/hierarchy2"/>
    <dgm:cxn modelId="{C30CCEE5-05CD-42F6-8F7B-5106B9095367}" type="presParOf" srcId="{2EB9420E-9BF8-4291-8153-7365817D0CE4}" destId="{21D42E7E-BA3F-41C4-9ACB-A3FF1EC7D828}" srcOrd="6" destOrd="0" presId="urn:microsoft.com/office/officeart/2005/8/layout/hierarchy2"/>
    <dgm:cxn modelId="{23C10621-E137-44DE-8FB0-7307EF90492C}" type="presParOf" srcId="{21D42E7E-BA3F-41C4-9ACB-A3FF1EC7D828}" destId="{325BF8A2-0738-44CE-9C58-B4E313796CC4}" srcOrd="0" destOrd="0" presId="urn:microsoft.com/office/officeart/2005/8/layout/hierarchy2"/>
    <dgm:cxn modelId="{120103E1-5A79-47B0-8F00-A2E55F2A871B}" type="presParOf" srcId="{2EB9420E-9BF8-4291-8153-7365817D0CE4}" destId="{B4B64740-6FA4-4AB4-802F-791002A2CFF1}" srcOrd="7" destOrd="0" presId="urn:microsoft.com/office/officeart/2005/8/layout/hierarchy2"/>
    <dgm:cxn modelId="{FA17B0F8-12CC-4F6D-97B4-C34EAD2CA23F}" type="presParOf" srcId="{B4B64740-6FA4-4AB4-802F-791002A2CFF1}" destId="{46F879B5-16D8-4B2D-8AC4-152984EAD2AB}" srcOrd="0" destOrd="0" presId="urn:microsoft.com/office/officeart/2005/8/layout/hierarchy2"/>
    <dgm:cxn modelId="{DAACB9A8-14E7-4E55-A4BC-2D393495A74F}" type="presParOf" srcId="{B4B64740-6FA4-4AB4-802F-791002A2CFF1}" destId="{8F672C93-9ED5-4F8D-8C77-99CE6B0CF2E0}"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CD4C84-11FA-4D1C-9776-5C2D3CB5AECB}" type="doc">
      <dgm:prSet loTypeId="urn:microsoft.com/office/officeart/2005/8/layout/hList3" loCatId="list" qsTypeId="urn:microsoft.com/office/officeart/2005/8/quickstyle/simple3" qsCatId="simple" csTypeId="urn:microsoft.com/office/officeart/2005/8/colors/colorful5" csCatId="colorful" phldr="1"/>
      <dgm:spPr/>
      <dgm:t>
        <a:bodyPr/>
        <a:lstStyle/>
        <a:p>
          <a:pPr rtl="1"/>
          <a:endParaRPr lang="ar-SA"/>
        </a:p>
      </dgm:t>
    </dgm:pt>
    <dgm:pt modelId="{8A8AA772-FDDA-41AB-9D55-488289A39579}">
      <dgm:prSet phldrT="[نص]" custT="1"/>
      <dgm:spPr/>
      <dgm:t>
        <a:bodyPr/>
        <a:lstStyle/>
        <a:p>
          <a:pPr rtl="1"/>
          <a:r>
            <a:rPr lang="ar-SA" sz="1600" dirty="0"/>
            <a:t>مشاركة و تبادل المعلومات الاستخباراتية الالكترونية مثل ( </a:t>
          </a:r>
          <a:r>
            <a:rPr lang="en-US" sz="1600" dirty="0" err="1"/>
            <a:t>Infragard</a:t>
          </a:r>
          <a:r>
            <a:rPr lang="ar-SA" sz="1600" dirty="0"/>
            <a:t>)</a:t>
          </a:r>
        </a:p>
      </dgm:t>
    </dgm:pt>
    <dgm:pt modelId="{23EC5136-EF4C-4FA7-96D8-D6B99E47DB42}" type="parTrans" cxnId="{72D09D76-9DBE-4DB7-B5F1-1BC930E34034}">
      <dgm:prSet/>
      <dgm:spPr/>
      <dgm:t>
        <a:bodyPr/>
        <a:lstStyle/>
        <a:p>
          <a:pPr rtl="1"/>
          <a:endParaRPr lang="ar-SA"/>
        </a:p>
      </dgm:t>
    </dgm:pt>
    <dgm:pt modelId="{0CEC3DCC-6085-4822-A97D-0C89B887875D}" type="sibTrans" cxnId="{72D09D76-9DBE-4DB7-B5F1-1BC930E34034}">
      <dgm:prSet/>
      <dgm:spPr/>
      <dgm:t>
        <a:bodyPr/>
        <a:lstStyle/>
        <a:p>
          <a:pPr rtl="1"/>
          <a:endParaRPr lang="ar-SA"/>
        </a:p>
      </dgm:t>
    </dgm:pt>
    <dgm:pt modelId="{4909D062-E368-4E0B-921B-4ADD9060F4B9}">
      <dgm:prSet phldrT="[نص]" custT="1"/>
      <dgm:spPr/>
      <dgm:t>
        <a:bodyPr/>
        <a:lstStyle/>
        <a:p>
          <a:pPr rtl="1"/>
          <a:r>
            <a:rPr lang="ar-SA" sz="1600" dirty="0"/>
            <a:t>إنشاء أجهزة استشعار مبكر و شبكات تنبيه مثل ( </a:t>
          </a:r>
          <a:r>
            <a:rPr lang="en-US" sz="1600" dirty="0"/>
            <a:t>Honey net project)</a:t>
          </a:r>
          <a:r>
            <a:rPr lang="ar-SA" sz="1600" dirty="0"/>
            <a:t>)</a:t>
          </a:r>
        </a:p>
      </dgm:t>
    </dgm:pt>
    <dgm:pt modelId="{6A3C3E41-67B0-48D0-BF7D-E5D9CF9EAEC8}" type="parTrans" cxnId="{F30797E6-0FD3-48B1-A412-580BBE3B8E7B}">
      <dgm:prSet/>
      <dgm:spPr/>
      <dgm:t>
        <a:bodyPr/>
        <a:lstStyle/>
        <a:p>
          <a:pPr rtl="1"/>
          <a:endParaRPr lang="ar-SA"/>
        </a:p>
      </dgm:t>
    </dgm:pt>
    <dgm:pt modelId="{71A03DCD-EAFE-40DB-9D5C-D9FC20F204DF}" type="sibTrans" cxnId="{F30797E6-0FD3-48B1-A412-580BBE3B8E7B}">
      <dgm:prSet/>
      <dgm:spPr/>
      <dgm:t>
        <a:bodyPr/>
        <a:lstStyle/>
        <a:p>
          <a:pPr rtl="1"/>
          <a:endParaRPr lang="ar-SA"/>
        </a:p>
      </dgm:t>
    </dgm:pt>
    <dgm:pt modelId="{1C64C9E7-20A5-4F56-8FDE-D290B58CB6BC}">
      <dgm:prSet phldrT="[نص]" custT="1"/>
      <dgm:spPr/>
      <dgm:t>
        <a:bodyPr/>
        <a:lstStyle/>
        <a:p>
          <a:pPr rtl="1"/>
          <a:r>
            <a:rPr lang="ar-SA" sz="1600" dirty="0"/>
            <a:t>إنشاء قواعد بيانات شاملة حول ثغرات النظام و توقعات الهجوم مثل قاعدة ( </a:t>
          </a:r>
          <a:r>
            <a:rPr lang="en-US" sz="1600" dirty="0"/>
            <a:t>CVE</a:t>
          </a:r>
          <a:r>
            <a:rPr lang="ar-SA" sz="1600" dirty="0"/>
            <a:t>)</a:t>
          </a:r>
        </a:p>
      </dgm:t>
    </dgm:pt>
    <dgm:pt modelId="{16DD0856-1543-4110-A5D7-E5F28343B5A1}" type="parTrans" cxnId="{0D05CDF6-A7EB-4980-B289-594EEFF65AF6}">
      <dgm:prSet/>
      <dgm:spPr/>
      <dgm:t>
        <a:bodyPr/>
        <a:lstStyle/>
        <a:p>
          <a:pPr rtl="1"/>
          <a:endParaRPr lang="ar-SA"/>
        </a:p>
      </dgm:t>
    </dgm:pt>
    <dgm:pt modelId="{26C7F30C-B242-45C2-8BD2-7A3C6C920AAC}" type="sibTrans" cxnId="{0D05CDF6-A7EB-4980-B289-594EEFF65AF6}">
      <dgm:prSet/>
      <dgm:spPr/>
      <dgm:t>
        <a:bodyPr/>
        <a:lstStyle/>
        <a:p>
          <a:pPr rtl="1"/>
          <a:endParaRPr lang="ar-SA"/>
        </a:p>
      </dgm:t>
    </dgm:pt>
    <dgm:pt modelId="{73504728-EBF7-4193-AE10-C52CB177DC79}">
      <dgm:prSet custT="1"/>
      <dgm:spPr/>
      <dgm:t>
        <a:bodyPr/>
        <a:lstStyle/>
        <a:p>
          <a:pPr rtl="1"/>
          <a:r>
            <a:rPr lang="ar-SA" sz="1600" dirty="0"/>
            <a:t>وضع معايير إدارة أمن المعلومات مثل </a:t>
          </a:r>
        </a:p>
        <a:p>
          <a:pPr rtl="1"/>
          <a:r>
            <a:rPr lang="en-US" sz="1600" dirty="0"/>
            <a:t>ISO/CE270</a:t>
          </a:r>
          <a:endParaRPr lang="ar-SA" sz="1600" dirty="0"/>
        </a:p>
      </dgm:t>
    </dgm:pt>
    <dgm:pt modelId="{FF6BD45E-5ECF-48C4-A99F-A052D18111C8}" type="sibTrans" cxnId="{F14C8085-0C6B-453D-AE55-3524A5B035C6}">
      <dgm:prSet/>
      <dgm:spPr/>
      <dgm:t>
        <a:bodyPr/>
        <a:lstStyle/>
        <a:p>
          <a:pPr rtl="1"/>
          <a:endParaRPr lang="ar-SA"/>
        </a:p>
      </dgm:t>
    </dgm:pt>
    <dgm:pt modelId="{5E43E125-DE0D-49FF-BDB1-9B454E6196A9}" type="parTrans" cxnId="{F14C8085-0C6B-453D-AE55-3524A5B035C6}">
      <dgm:prSet/>
      <dgm:spPr/>
      <dgm:t>
        <a:bodyPr/>
        <a:lstStyle/>
        <a:p>
          <a:pPr rtl="1"/>
          <a:endParaRPr lang="ar-SA"/>
        </a:p>
      </dgm:t>
    </dgm:pt>
    <dgm:pt modelId="{379F6EC8-699C-41EC-8ABE-5826F809322C}">
      <dgm:prSet custT="1"/>
      <dgm:spPr/>
      <dgm:t>
        <a:bodyPr/>
        <a:lstStyle/>
        <a:p>
          <a:pPr rtl="1"/>
          <a:r>
            <a:rPr lang="ar-SA" sz="1600" dirty="0"/>
            <a:t>سن قوانين جديدة لانتهاكات البيانات مثل </a:t>
          </a:r>
        </a:p>
        <a:p>
          <a:pPr rtl="1"/>
          <a:r>
            <a:rPr lang="en-US" sz="1600" dirty="0"/>
            <a:t>ISACA</a:t>
          </a:r>
          <a:endParaRPr lang="ar-SA" sz="2400" dirty="0"/>
        </a:p>
      </dgm:t>
    </dgm:pt>
    <dgm:pt modelId="{B5DC6226-6F73-44F3-BF19-CBFF599485C3}" type="parTrans" cxnId="{C2C70058-22E9-4CAC-95C1-465FA70C2ED6}">
      <dgm:prSet/>
      <dgm:spPr/>
      <dgm:t>
        <a:bodyPr/>
        <a:lstStyle/>
        <a:p>
          <a:pPr rtl="1"/>
          <a:endParaRPr lang="ar-SA"/>
        </a:p>
      </dgm:t>
    </dgm:pt>
    <dgm:pt modelId="{E8270AF6-3584-4BAD-A89B-3D3E40E3955D}" type="sibTrans" cxnId="{C2C70058-22E9-4CAC-95C1-465FA70C2ED6}">
      <dgm:prSet/>
      <dgm:spPr/>
      <dgm:t>
        <a:bodyPr/>
        <a:lstStyle/>
        <a:p>
          <a:pPr rtl="1"/>
          <a:endParaRPr lang="ar-SA"/>
        </a:p>
      </dgm:t>
    </dgm:pt>
    <dgm:pt modelId="{E438EA8C-3A7A-4A02-A96C-C61F75726507}">
      <dgm:prSet phldrT="[نص]" custT="1"/>
      <dgm:spPr/>
      <dgm:t>
        <a:bodyPr/>
        <a:lstStyle/>
        <a:p>
          <a:pPr rtl="1"/>
          <a:r>
            <a:rPr lang="ar-SA" sz="2400" dirty="0"/>
            <a:t>احباط مجرمي الانترنت:</a:t>
          </a:r>
        </a:p>
      </dgm:t>
    </dgm:pt>
    <dgm:pt modelId="{6E6F8EF5-827D-4D32-BE50-80B7F6752AA2}" type="sibTrans" cxnId="{E69B4557-DCC3-4CBA-91CA-A07897D470DE}">
      <dgm:prSet/>
      <dgm:spPr/>
      <dgm:t>
        <a:bodyPr/>
        <a:lstStyle/>
        <a:p>
          <a:pPr rtl="1"/>
          <a:endParaRPr lang="ar-SA"/>
        </a:p>
      </dgm:t>
    </dgm:pt>
    <dgm:pt modelId="{291860D0-6D2D-479B-AAC1-A368AE232C84}" type="parTrans" cxnId="{E69B4557-DCC3-4CBA-91CA-A07897D470DE}">
      <dgm:prSet/>
      <dgm:spPr/>
      <dgm:t>
        <a:bodyPr/>
        <a:lstStyle/>
        <a:p>
          <a:pPr rtl="1"/>
          <a:endParaRPr lang="ar-SA"/>
        </a:p>
      </dgm:t>
    </dgm:pt>
    <dgm:pt modelId="{0DC6D510-7650-4BAC-B7F7-442AAB9EE5E7}" type="pres">
      <dgm:prSet presAssocID="{16CD4C84-11FA-4D1C-9776-5C2D3CB5AECB}" presName="composite" presStyleCnt="0">
        <dgm:presLayoutVars>
          <dgm:chMax val="1"/>
          <dgm:dir/>
          <dgm:resizeHandles val="exact"/>
        </dgm:presLayoutVars>
      </dgm:prSet>
      <dgm:spPr/>
    </dgm:pt>
    <dgm:pt modelId="{55805DFC-A6FB-492A-9F5E-0F894BEE02D7}" type="pres">
      <dgm:prSet presAssocID="{E438EA8C-3A7A-4A02-A96C-C61F75726507}" presName="roof" presStyleLbl="dkBgShp" presStyleIdx="0" presStyleCnt="2" custScaleY="47802" custLinFactNeighborY="47917"/>
      <dgm:spPr/>
    </dgm:pt>
    <dgm:pt modelId="{68FE1864-31F4-4C0F-B524-D5D8C76CAD53}" type="pres">
      <dgm:prSet presAssocID="{E438EA8C-3A7A-4A02-A96C-C61F75726507}" presName="pillars" presStyleCnt="0"/>
      <dgm:spPr/>
    </dgm:pt>
    <dgm:pt modelId="{D11E4678-FD8B-4332-ACFA-7EEA9A2ADFCE}" type="pres">
      <dgm:prSet presAssocID="{E438EA8C-3A7A-4A02-A96C-C61F75726507}" presName="pillar1" presStyleLbl="node1" presStyleIdx="0" presStyleCnt="5" custScaleX="106907" custScaleY="80597">
        <dgm:presLayoutVars>
          <dgm:bulletEnabled val="1"/>
        </dgm:presLayoutVars>
      </dgm:prSet>
      <dgm:spPr/>
    </dgm:pt>
    <dgm:pt modelId="{01A9260A-744F-4699-A49A-0C60FB8FF51D}" type="pres">
      <dgm:prSet presAssocID="{73504728-EBF7-4193-AE10-C52CB177DC79}" presName="pillarX" presStyleLbl="node1" presStyleIdx="1" presStyleCnt="5" custScaleY="80597">
        <dgm:presLayoutVars>
          <dgm:bulletEnabled val="1"/>
        </dgm:presLayoutVars>
      </dgm:prSet>
      <dgm:spPr/>
    </dgm:pt>
    <dgm:pt modelId="{82BD10BC-F4D3-442D-8DF8-71DE891EA0D6}" type="pres">
      <dgm:prSet presAssocID="{8A8AA772-FDDA-41AB-9D55-488289A39579}" presName="pillarX" presStyleLbl="node1" presStyleIdx="2" presStyleCnt="5" custScaleY="80597">
        <dgm:presLayoutVars>
          <dgm:bulletEnabled val="1"/>
        </dgm:presLayoutVars>
      </dgm:prSet>
      <dgm:spPr/>
    </dgm:pt>
    <dgm:pt modelId="{B6B04926-0F4B-4A0A-BB39-702DAD1B7676}" type="pres">
      <dgm:prSet presAssocID="{4909D062-E368-4E0B-921B-4ADD9060F4B9}" presName="pillarX" presStyleLbl="node1" presStyleIdx="3" presStyleCnt="5" custScaleY="80597">
        <dgm:presLayoutVars>
          <dgm:bulletEnabled val="1"/>
        </dgm:presLayoutVars>
      </dgm:prSet>
      <dgm:spPr/>
    </dgm:pt>
    <dgm:pt modelId="{6A171DA2-1818-483F-A6F9-315FFF0935B0}" type="pres">
      <dgm:prSet presAssocID="{1C64C9E7-20A5-4F56-8FDE-D290B58CB6BC}" presName="pillarX" presStyleLbl="node1" presStyleIdx="4" presStyleCnt="5" custScaleX="100158" custScaleY="80597">
        <dgm:presLayoutVars>
          <dgm:bulletEnabled val="1"/>
        </dgm:presLayoutVars>
      </dgm:prSet>
      <dgm:spPr/>
    </dgm:pt>
    <dgm:pt modelId="{E1C6FDB1-8C0C-48CD-AD99-D192E44CA129}" type="pres">
      <dgm:prSet presAssocID="{E438EA8C-3A7A-4A02-A96C-C61F75726507}" presName="base" presStyleLbl="dkBgShp" presStyleIdx="1" presStyleCnt="2" custLinFactNeighborY="-96513"/>
      <dgm:spPr/>
    </dgm:pt>
  </dgm:ptLst>
  <dgm:cxnLst>
    <dgm:cxn modelId="{918C530F-C61B-43D6-B6F5-AFAC01BC9EF3}" type="presOf" srcId="{1C64C9E7-20A5-4F56-8FDE-D290B58CB6BC}" destId="{6A171DA2-1818-483F-A6F9-315FFF0935B0}" srcOrd="0" destOrd="0" presId="urn:microsoft.com/office/officeart/2005/8/layout/hList3"/>
    <dgm:cxn modelId="{1512DB38-07EE-4957-8495-0214E009D518}" type="presOf" srcId="{16CD4C84-11FA-4D1C-9776-5C2D3CB5AECB}" destId="{0DC6D510-7650-4BAC-B7F7-442AAB9EE5E7}" srcOrd="0" destOrd="0" presId="urn:microsoft.com/office/officeart/2005/8/layout/hList3"/>
    <dgm:cxn modelId="{F8DE326F-2D0F-4A1F-8BB2-B62E661A5172}" type="presOf" srcId="{379F6EC8-699C-41EC-8ABE-5826F809322C}" destId="{D11E4678-FD8B-4332-ACFA-7EEA9A2ADFCE}" srcOrd="0" destOrd="0" presId="urn:microsoft.com/office/officeart/2005/8/layout/hList3"/>
    <dgm:cxn modelId="{CB0C7274-FD43-4E11-96D9-B7966AF08539}" type="presOf" srcId="{4909D062-E368-4E0B-921B-4ADD9060F4B9}" destId="{B6B04926-0F4B-4A0A-BB39-702DAD1B7676}" srcOrd="0" destOrd="0" presId="urn:microsoft.com/office/officeart/2005/8/layout/hList3"/>
    <dgm:cxn modelId="{72D09D76-9DBE-4DB7-B5F1-1BC930E34034}" srcId="{E438EA8C-3A7A-4A02-A96C-C61F75726507}" destId="{8A8AA772-FDDA-41AB-9D55-488289A39579}" srcOrd="2" destOrd="0" parTransId="{23EC5136-EF4C-4FA7-96D8-D6B99E47DB42}" sibTransId="{0CEC3DCC-6085-4822-A97D-0C89B887875D}"/>
    <dgm:cxn modelId="{E69B4557-DCC3-4CBA-91CA-A07897D470DE}" srcId="{16CD4C84-11FA-4D1C-9776-5C2D3CB5AECB}" destId="{E438EA8C-3A7A-4A02-A96C-C61F75726507}" srcOrd="0" destOrd="0" parTransId="{291860D0-6D2D-479B-AAC1-A368AE232C84}" sibTransId="{6E6F8EF5-827D-4D32-BE50-80B7F6752AA2}"/>
    <dgm:cxn modelId="{C2C70058-22E9-4CAC-95C1-465FA70C2ED6}" srcId="{E438EA8C-3A7A-4A02-A96C-C61F75726507}" destId="{379F6EC8-699C-41EC-8ABE-5826F809322C}" srcOrd="0" destOrd="0" parTransId="{B5DC6226-6F73-44F3-BF19-CBFF599485C3}" sibTransId="{E8270AF6-3584-4BAD-A89B-3D3E40E3955D}"/>
    <dgm:cxn modelId="{F14C8085-0C6B-453D-AE55-3524A5B035C6}" srcId="{E438EA8C-3A7A-4A02-A96C-C61F75726507}" destId="{73504728-EBF7-4193-AE10-C52CB177DC79}" srcOrd="1" destOrd="0" parTransId="{5E43E125-DE0D-49FF-BDB1-9B454E6196A9}" sibTransId="{FF6BD45E-5ECF-48C4-A99F-A052D18111C8}"/>
    <dgm:cxn modelId="{BA619096-F463-4327-9A44-840AC4E5DC57}" type="presOf" srcId="{8A8AA772-FDDA-41AB-9D55-488289A39579}" destId="{82BD10BC-F4D3-442D-8DF8-71DE891EA0D6}" srcOrd="0" destOrd="0" presId="urn:microsoft.com/office/officeart/2005/8/layout/hList3"/>
    <dgm:cxn modelId="{A4AC4ABB-278E-4C3B-938D-222A465AA007}" type="presOf" srcId="{E438EA8C-3A7A-4A02-A96C-C61F75726507}" destId="{55805DFC-A6FB-492A-9F5E-0F894BEE02D7}" srcOrd="0" destOrd="0" presId="urn:microsoft.com/office/officeart/2005/8/layout/hList3"/>
    <dgm:cxn modelId="{F30797E6-0FD3-48B1-A412-580BBE3B8E7B}" srcId="{E438EA8C-3A7A-4A02-A96C-C61F75726507}" destId="{4909D062-E368-4E0B-921B-4ADD9060F4B9}" srcOrd="3" destOrd="0" parTransId="{6A3C3E41-67B0-48D0-BF7D-E5D9CF9EAEC8}" sibTransId="{71A03DCD-EAFE-40DB-9D5C-D9FC20F204DF}"/>
    <dgm:cxn modelId="{871E3CEF-F9F5-415C-A776-2FBFE713FE49}" type="presOf" srcId="{73504728-EBF7-4193-AE10-C52CB177DC79}" destId="{01A9260A-744F-4699-A49A-0C60FB8FF51D}" srcOrd="0" destOrd="0" presId="urn:microsoft.com/office/officeart/2005/8/layout/hList3"/>
    <dgm:cxn modelId="{0D05CDF6-A7EB-4980-B289-594EEFF65AF6}" srcId="{E438EA8C-3A7A-4A02-A96C-C61F75726507}" destId="{1C64C9E7-20A5-4F56-8FDE-D290B58CB6BC}" srcOrd="4" destOrd="0" parTransId="{16DD0856-1543-4110-A5D7-E5F28343B5A1}" sibTransId="{26C7F30C-B242-45C2-8BD2-7A3C6C920AAC}"/>
    <dgm:cxn modelId="{FA44849D-4689-4E0D-A033-CBC13E33EE0F}" type="presParOf" srcId="{0DC6D510-7650-4BAC-B7F7-442AAB9EE5E7}" destId="{55805DFC-A6FB-492A-9F5E-0F894BEE02D7}" srcOrd="0" destOrd="0" presId="urn:microsoft.com/office/officeart/2005/8/layout/hList3"/>
    <dgm:cxn modelId="{AA418DD2-FB6C-4EAF-8CE8-CF70EC3E1C7F}" type="presParOf" srcId="{0DC6D510-7650-4BAC-B7F7-442AAB9EE5E7}" destId="{68FE1864-31F4-4C0F-B524-D5D8C76CAD53}" srcOrd="1" destOrd="0" presId="urn:microsoft.com/office/officeart/2005/8/layout/hList3"/>
    <dgm:cxn modelId="{BA062235-03E2-4E58-8F2D-B3CE5E60B0A7}" type="presParOf" srcId="{68FE1864-31F4-4C0F-B524-D5D8C76CAD53}" destId="{D11E4678-FD8B-4332-ACFA-7EEA9A2ADFCE}" srcOrd="0" destOrd="0" presId="urn:microsoft.com/office/officeart/2005/8/layout/hList3"/>
    <dgm:cxn modelId="{6892D1D4-FCEB-41C8-B53C-00B75FA60D3A}" type="presParOf" srcId="{68FE1864-31F4-4C0F-B524-D5D8C76CAD53}" destId="{01A9260A-744F-4699-A49A-0C60FB8FF51D}" srcOrd="1" destOrd="0" presId="urn:microsoft.com/office/officeart/2005/8/layout/hList3"/>
    <dgm:cxn modelId="{5AA86185-8A54-4F37-83BB-02532C91602C}" type="presParOf" srcId="{68FE1864-31F4-4C0F-B524-D5D8C76CAD53}" destId="{82BD10BC-F4D3-442D-8DF8-71DE891EA0D6}" srcOrd="2" destOrd="0" presId="urn:microsoft.com/office/officeart/2005/8/layout/hList3"/>
    <dgm:cxn modelId="{D1BA3FE2-61C0-4BE7-895D-D2B5E0A5C072}" type="presParOf" srcId="{68FE1864-31F4-4C0F-B524-D5D8C76CAD53}" destId="{B6B04926-0F4B-4A0A-BB39-702DAD1B7676}" srcOrd="3" destOrd="0" presId="urn:microsoft.com/office/officeart/2005/8/layout/hList3"/>
    <dgm:cxn modelId="{5D273378-F32C-445A-919C-69302AA8D307}" type="presParOf" srcId="{68FE1864-31F4-4C0F-B524-D5D8C76CAD53}" destId="{6A171DA2-1818-483F-A6F9-315FFF0935B0}" srcOrd="4" destOrd="0" presId="urn:microsoft.com/office/officeart/2005/8/layout/hList3"/>
    <dgm:cxn modelId="{32A8F8FB-DB7F-401B-8705-FBBDA442AD85}" type="presParOf" srcId="{0DC6D510-7650-4BAC-B7F7-442AAB9EE5E7}" destId="{E1C6FDB1-8C0C-48CD-AD99-D192E44CA129}" srcOrd="2" destOrd="0" presId="urn:microsoft.com/office/officeart/2005/8/layout/hList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00ED5C0-FD9A-48D2-A2F7-DF942C1BE7CD}" type="doc">
      <dgm:prSet loTypeId="urn:microsoft.com/office/officeart/2005/8/layout/orgChart1" loCatId="hierarchy" qsTypeId="urn:microsoft.com/office/officeart/2005/8/quickstyle/3d2" qsCatId="3D" csTypeId="urn:microsoft.com/office/officeart/2005/8/colors/colorful4" csCatId="colorful" phldr="1"/>
      <dgm:spPr/>
      <dgm:t>
        <a:bodyPr/>
        <a:lstStyle/>
        <a:p>
          <a:pPr rtl="1"/>
          <a:endParaRPr lang="ar-SA"/>
        </a:p>
      </dgm:t>
    </dgm:pt>
    <dgm:pt modelId="{F7131C2B-72ED-4FA3-8116-A28E27AF7B67}">
      <dgm:prSet phldrT="[نص]" custT="1"/>
      <dgm:spPr/>
      <dgm:t>
        <a:bodyPr/>
        <a:lstStyle/>
        <a:p>
          <a:pPr rtl="1"/>
          <a:r>
            <a:rPr lang="ar-SA" sz="1600" b="1" dirty="0"/>
            <a:t>التهديدات ونقاط الضعف هي الشاغل الرئيسي لمحترفي الأمن </a:t>
          </a:r>
          <a:r>
            <a:rPr lang="ar-SA" sz="1600" b="1" dirty="0" err="1"/>
            <a:t>السيبراني</a:t>
          </a:r>
          <a:endParaRPr lang="ar-SA" sz="1600" dirty="0"/>
        </a:p>
      </dgm:t>
    </dgm:pt>
    <dgm:pt modelId="{93423E96-2FF6-4738-89A0-22C33402DB87}" type="parTrans" cxnId="{1B99EADD-483F-48DD-99C0-F3229B142132}">
      <dgm:prSet/>
      <dgm:spPr/>
      <dgm:t>
        <a:bodyPr/>
        <a:lstStyle/>
        <a:p>
          <a:pPr rtl="1"/>
          <a:endParaRPr lang="ar-SA"/>
        </a:p>
      </dgm:t>
    </dgm:pt>
    <dgm:pt modelId="{4E048863-429D-47C2-8188-5178C2316D54}" type="sibTrans" cxnId="{1B99EADD-483F-48DD-99C0-F3229B142132}">
      <dgm:prSet/>
      <dgm:spPr/>
      <dgm:t>
        <a:bodyPr/>
        <a:lstStyle/>
        <a:p>
          <a:pPr rtl="1"/>
          <a:endParaRPr lang="ar-SA"/>
        </a:p>
      </dgm:t>
    </dgm:pt>
    <dgm:pt modelId="{79A71E5A-2940-4137-A1E8-D391AF60DEF0}">
      <dgm:prSet phldrT="[نص]" custT="1"/>
      <dgm:spPr/>
      <dgm:t>
        <a:bodyPr/>
        <a:lstStyle/>
        <a:p>
          <a:pPr rtl="1"/>
          <a:r>
            <a:rPr lang="ar-SA" sz="1400" b="1" dirty="0"/>
            <a:t>عندما تجعل الثغرة الأمنية هدفا عرضة للهجوم.</a:t>
          </a:r>
        </a:p>
      </dgm:t>
    </dgm:pt>
    <dgm:pt modelId="{1FC3F92A-1F20-4011-B7B3-7741921E8A3B}" type="parTrans" cxnId="{F27956E0-95E8-4112-A93A-99037034A56D}">
      <dgm:prSet/>
      <dgm:spPr/>
      <dgm:t>
        <a:bodyPr/>
        <a:lstStyle/>
        <a:p>
          <a:pPr rtl="1"/>
          <a:endParaRPr lang="ar-SA"/>
        </a:p>
      </dgm:t>
    </dgm:pt>
    <dgm:pt modelId="{C4EE3DA0-535B-4CE9-BDF5-FE01825EE970}" type="sibTrans" cxnId="{F27956E0-95E8-4112-A93A-99037034A56D}">
      <dgm:prSet/>
      <dgm:spPr/>
      <dgm:t>
        <a:bodyPr/>
        <a:lstStyle/>
        <a:p>
          <a:pPr rtl="1"/>
          <a:endParaRPr lang="ar-SA"/>
        </a:p>
      </dgm:t>
    </dgm:pt>
    <dgm:pt modelId="{821038AB-142B-41EB-BDA9-B952D5F98EDB}">
      <dgm:prSet phldrT="[نص]" custT="1"/>
      <dgm:spPr/>
      <dgm:t>
        <a:bodyPr/>
        <a:lstStyle/>
        <a:p>
          <a:pPr rtl="1"/>
          <a:r>
            <a:rPr lang="ar-SA" sz="1600" b="1" i="0" dirty="0"/>
            <a:t>عندما يكون التهديد هو احتمال وقوع حدث ضار ، مثل الهجوم.</a:t>
          </a:r>
        </a:p>
      </dgm:t>
    </dgm:pt>
    <dgm:pt modelId="{BE704AC1-F478-4D33-8A60-1D726661C383}" type="parTrans" cxnId="{34F53A2C-913B-4C13-9A80-E67168E2A372}">
      <dgm:prSet/>
      <dgm:spPr/>
      <dgm:t>
        <a:bodyPr/>
        <a:lstStyle/>
        <a:p>
          <a:pPr rtl="1"/>
          <a:endParaRPr lang="ar-SA"/>
        </a:p>
      </dgm:t>
    </dgm:pt>
    <dgm:pt modelId="{BE515A9E-16AC-4078-B002-492B444BD450}" type="sibTrans" cxnId="{34F53A2C-913B-4C13-9A80-E67168E2A372}">
      <dgm:prSet/>
      <dgm:spPr/>
      <dgm:t>
        <a:bodyPr/>
        <a:lstStyle/>
        <a:p>
          <a:pPr rtl="1"/>
          <a:endParaRPr lang="ar-SA"/>
        </a:p>
      </dgm:t>
    </dgm:pt>
    <dgm:pt modelId="{FF4B4EB2-EDF2-4463-AF37-DF64A580D0F3}" type="pres">
      <dgm:prSet presAssocID="{F00ED5C0-FD9A-48D2-A2F7-DF942C1BE7CD}" presName="hierChild1" presStyleCnt="0">
        <dgm:presLayoutVars>
          <dgm:orgChart val="1"/>
          <dgm:chPref val="1"/>
          <dgm:dir/>
          <dgm:animOne val="branch"/>
          <dgm:animLvl val="lvl"/>
          <dgm:resizeHandles/>
        </dgm:presLayoutVars>
      </dgm:prSet>
      <dgm:spPr/>
    </dgm:pt>
    <dgm:pt modelId="{70EE3D92-AD0E-4F82-A6B0-C1ABB07CD1D5}" type="pres">
      <dgm:prSet presAssocID="{F7131C2B-72ED-4FA3-8116-A28E27AF7B67}" presName="hierRoot1" presStyleCnt="0">
        <dgm:presLayoutVars>
          <dgm:hierBranch val="init"/>
        </dgm:presLayoutVars>
      </dgm:prSet>
      <dgm:spPr/>
    </dgm:pt>
    <dgm:pt modelId="{95383447-B473-4F79-B22D-657D2EF4D430}" type="pres">
      <dgm:prSet presAssocID="{F7131C2B-72ED-4FA3-8116-A28E27AF7B67}" presName="rootComposite1" presStyleCnt="0"/>
      <dgm:spPr/>
    </dgm:pt>
    <dgm:pt modelId="{02B0006C-9B58-4FD2-B8A0-AD61A5039A2E}" type="pres">
      <dgm:prSet presAssocID="{F7131C2B-72ED-4FA3-8116-A28E27AF7B67}" presName="rootText1" presStyleLbl="node0" presStyleIdx="0" presStyleCnt="1" custScaleX="132034" custScaleY="60754">
        <dgm:presLayoutVars>
          <dgm:chPref val="3"/>
        </dgm:presLayoutVars>
      </dgm:prSet>
      <dgm:spPr/>
    </dgm:pt>
    <dgm:pt modelId="{89A018F7-CF7F-410A-B9BD-5EA9C0B419E2}" type="pres">
      <dgm:prSet presAssocID="{F7131C2B-72ED-4FA3-8116-A28E27AF7B67}" presName="rootConnector1" presStyleLbl="node1" presStyleIdx="0" presStyleCnt="0"/>
      <dgm:spPr/>
    </dgm:pt>
    <dgm:pt modelId="{21AEF499-8349-40B0-92F2-C05D6899BBA3}" type="pres">
      <dgm:prSet presAssocID="{F7131C2B-72ED-4FA3-8116-A28E27AF7B67}" presName="hierChild2" presStyleCnt="0"/>
      <dgm:spPr/>
    </dgm:pt>
    <dgm:pt modelId="{AA59073B-D841-4EF7-B11C-87FCAD69708C}" type="pres">
      <dgm:prSet presAssocID="{1FC3F92A-1F20-4011-B7B3-7741921E8A3B}" presName="Name37" presStyleLbl="parChTrans1D2" presStyleIdx="0" presStyleCnt="2"/>
      <dgm:spPr/>
    </dgm:pt>
    <dgm:pt modelId="{A242A83C-D2D0-4B0F-93A7-7B7EC72F48A3}" type="pres">
      <dgm:prSet presAssocID="{79A71E5A-2940-4137-A1E8-D391AF60DEF0}" presName="hierRoot2" presStyleCnt="0">
        <dgm:presLayoutVars>
          <dgm:hierBranch val="init"/>
        </dgm:presLayoutVars>
      </dgm:prSet>
      <dgm:spPr/>
    </dgm:pt>
    <dgm:pt modelId="{7E69A697-3785-4BC2-810C-50B3A1D68BAC}" type="pres">
      <dgm:prSet presAssocID="{79A71E5A-2940-4137-A1E8-D391AF60DEF0}" presName="rootComposite" presStyleCnt="0"/>
      <dgm:spPr/>
    </dgm:pt>
    <dgm:pt modelId="{C5156BD5-5DED-4C2C-AB1C-703F5AF80D77}" type="pres">
      <dgm:prSet presAssocID="{79A71E5A-2940-4137-A1E8-D391AF60DEF0}" presName="rootText" presStyleLbl="node2" presStyleIdx="0" presStyleCnt="2" custScaleX="169623" custScaleY="56896">
        <dgm:presLayoutVars>
          <dgm:chPref val="3"/>
        </dgm:presLayoutVars>
      </dgm:prSet>
      <dgm:spPr/>
    </dgm:pt>
    <dgm:pt modelId="{16D85C35-9E57-43EF-A3B7-3FCC2A074A27}" type="pres">
      <dgm:prSet presAssocID="{79A71E5A-2940-4137-A1E8-D391AF60DEF0}" presName="rootConnector" presStyleLbl="node2" presStyleIdx="0" presStyleCnt="2"/>
      <dgm:spPr/>
    </dgm:pt>
    <dgm:pt modelId="{8C47B5D4-DA47-4C25-8FA9-A0AB66ABB4D4}" type="pres">
      <dgm:prSet presAssocID="{79A71E5A-2940-4137-A1E8-D391AF60DEF0}" presName="hierChild4" presStyleCnt="0"/>
      <dgm:spPr/>
    </dgm:pt>
    <dgm:pt modelId="{28FC110E-FE06-4F55-A4F7-56AF5CE9192D}" type="pres">
      <dgm:prSet presAssocID="{79A71E5A-2940-4137-A1E8-D391AF60DEF0}" presName="hierChild5" presStyleCnt="0"/>
      <dgm:spPr/>
    </dgm:pt>
    <dgm:pt modelId="{613F8FE0-2C96-47BE-B75C-EE6D4E819219}" type="pres">
      <dgm:prSet presAssocID="{BE704AC1-F478-4D33-8A60-1D726661C383}" presName="Name37" presStyleLbl="parChTrans1D2" presStyleIdx="1" presStyleCnt="2"/>
      <dgm:spPr/>
    </dgm:pt>
    <dgm:pt modelId="{C83EB17A-6306-49BF-ADEE-6A3565A06E23}" type="pres">
      <dgm:prSet presAssocID="{821038AB-142B-41EB-BDA9-B952D5F98EDB}" presName="hierRoot2" presStyleCnt="0">
        <dgm:presLayoutVars>
          <dgm:hierBranch val="init"/>
        </dgm:presLayoutVars>
      </dgm:prSet>
      <dgm:spPr/>
    </dgm:pt>
    <dgm:pt modelId="{80FB6299-2009-4100-AF5F-AEF0FC6EEB7B}" type="pres">
      <dgm:prSet presAssocID="{821038AB-142B-41EB-BDA9-B952D5F98EDB}" presName="rootComposite" presStyleCnt="0"/>
      <dgm:spPr/>
    </dgm:pt>
    <dgm:pt modelId="{5918C955-F975-40E9-9B81-57B870F4FDA8}" type="pres">
      <dgm:prSet presAssocID="{821038AB-142B-41EB-BDA9-B952D5F98EDB}" presName="rootText" presStyleLbl="node2" presStyleIdx="1" presStyleCnt="2" custScaleX="184063" custScaleY="57295">
        <dgm:presLayoutVars>
          <dgm:chPref val="3"/>
        </dgm:presLayoutVars>
      </dgm:prSet>
      <dgm:spPr/>
    </dgm:pt>
    <dgm:pt modelId="{68F5BE9A-5541-4A21-9C99-76CE717997FE}" type="pres">
      <dgm:prSet presAssocID="{821038AB-142B-41EB-BDA9-B952D5F98EDB}" presName="rootConnector" presStyleLbl="node2" presStyleIdx="1" presStyleCnt="2"/>
      <dgm:spPr/>
    </dgm:pt>
    <dgm:pt modelId="{BA3D1882-8715-4CDD-8384-C070C6509D13}" type="pres">
      <dgm:prSet presAssocID="{821038AB-142B-41EB-BDA9-B952D5F98EDB}" presName="hierChild4" presStyleCnt="0"/>
      <dgm:spPr/>
    </dgm:pt>
    <dgm:pt modelId="{69D6D092-0A15-429F-9874-D94993293438}" type="pres">
      <dgm:prSet presAssocID="{821038AB-142B-41EB-BDA9-B952D5F98EDB}" presName="hierChild5" presStyleCnt="0"/>
      <dgm:spPr/>
    </dgm:pt>
    <dgm:pt modelId="{47E9F2ED-1550-4D1C-AE05-744E4D7C27DC}" type="pres">
      <dgm:prSet presAssocID="{F7131C2B-72ED-4FA3-8116-A28E27AF7B67}" presName="hierChild3" presStyleCnt="0"/>
      <dgm:spPr/>
    </dgm:pt>
  </dgm:ptLst>
  <dgm:cxnLst>
    <dgm:cxn modelId="{D5BA2406-DF26-464B-8EEF-F47C1241427A}" type="presOf" srcId="{F00ED5C0-FD9A-48D2-A2F7-DF942C1BE7CD}" destId="{FF4B4EB2-EDF2-4463-AF37-DF64A580D0F3}" srcOrd="0" destOrd="0" presId="urn:microsoft.com/office/officeart/2005/8/layout/orgChart1"/>
    <dgm:cxn modelId="{6616B10E-6A96-4B56-AE97-FA5285463C4F}" type="presOf" srcId="{BE704AC1-F478-4D33-8A60-1D726661C383}" destId="{613F8FE0-2C96-47BE-B75C-EE6D4E819219}" srcOrd="0" destOrd="0" presId="urn:microsoft.com/office/officeart/2005/8/layout/orgChart1"/>
    <dgm:cxn modelId="{F2FBDC2B-8B58-42D6-A5D8-F554E660F65F}" type="presOf" srcId="{821038AB-142B-41EB-BDA9-B952D5F98EDB}" destId="{5918C955-F975-40E9-9B81-57B870F4FDA8}" srcOrd="0" destOrd="0" presId="urn:microsoft.com/office/officeart/2005/8/layout/orgChart1"/>
    <dgm:cxn modelId="{34F53A2C-913B-4C13-9A80-E67168E2A372}" srcId="{F7131C2B-72ED-4FA3-8116-A28E27AF7B67}" destId="{821038AB-142B-41EB-BDA9-B952D5F98EDB}" srcOrd="1" destOrd="0" parTransId="{BE704AC1-F478-4D33-8A60-1D726661C383}" sibTransId="{BE515A9E-16AC-4078-B002-492B444BD450}"/>
    <dgm:cxn modelId="{720F396A-0FB5-4DD3-96C6-D1A62C9F9EB2}" type="presOf" srcId="{79A71E5A-2940-4137-A1E8-D391AF60DEF0}" destId="{16D85C35-9E57-43EF-A3B7-3FCC2A074A27}" srcOrd="1" destOrd="0" presId="urn:microsoft.com/office/officeart/2005/8/layout/orgChart1"/>
    <dgm:cxn modelId="{646EEF81-8F3E-4CC2-ADEE-6AB476F5ED1C}" type="presOf" srcId="{F7131C2B-72ED-4FA3-8116-A28E27AF7B67}" destId="{02B0006C-9B58-4FD2-B8A0-AD61A5039A2E}" srcOrd="0" destOrd="0" presId="urn:microsoft.com/office/officeart/2005/8/layout/orgChart1"/>
    <dgm:cxn modelId="{8F74608C-7012-4CD1-9BB4-697785218CD1}" type="presOf" srcId="{821038AB-142B-41EB-BDA9-B952D5F98EDB}" destId="{68F5BE9A-5541-4A21-9C99-76CE717997FE}" srcOrd="1" destOrd="0" presId="urn:microsoft.com/office/officeart/2005/8/layout/orgChart1"/>
    <dgm:cxn modelId="{914289A8-80E5-4EAD-8CB8-FE1744B706DB}" type="presOf" srcId="{79A71E5A-2940-4137-A1E8-D391AF60DEF0}" destId="{C5156BD5-5DED-4C2C-AB1C-703F5AF80D77}" srcOrd="0" destOrd="0" presId="urn:microsoft.com/office/officeart/2005/8/layout/orgChart1"/>
    <dgm:cxn modelId="{B5ABD3A9-7E46-434F-A488-468536F2E96F}" type="presOf" srcId="{1FC3F92A-1F20-4011-B7B3-7741921E8A3B}" destId="{AA59073B-D841-4EF7-B11C-87FCAD69708C}" srcOrd="0" destOrd="0" presId="urn:microsoft.com/office/officeart/2005/8/layout/orgChart1"/>
    <dgm:cxn modelId="{B6B514D7-5B97-483B-A2F0-06FEBB816E5E}" type="presOf" srcId="{F7131C2B-72ED-4FA3-8116-A28E27AF7B67}" destId="{89A018F7-CF7F-410A-B9BD-5EA9C0B419E2}" srcOrd="1" destOrd="0" presId="urn:microsoft.com/office/officeart/2005/8/layout/orgChart1"/>
    <dgm:cxn modelId="{1B99EADD-483F-48DD-99C0-F3229B142132}" srcId="{F00ED5C0-FD9A-48D2-A2F7-DF942C1BE7CD}" destId="{F7131C2B-72ED-4FA3-8116-A28E27AF7B67}" srcOrd="0" destOrd="0" parTransId="{93423E96-2FF6-4738-89A0-22C33402DB87}" sibTransId="{4E048863-429D-47C2-8188-5178C2316D54}"/>
    <dgm:cxn modelId="{F27956E0-95E8-4112-A93A-99037034A56D}" srcId="{F7131C2B-72ED-4FA3-8116-A28E27AF7B67}" destId="{79A71E5A-2940-4137-A1E8-D391AF60DEF0}" srcOrd="0" destOrd="0" parTransId="{1FC3F92A-1F20-4011-B7B3-7741921E8A3B}" sibTransId="{C4EE3DA0-535B-4CE9-BDF5-FE01825EE970}"/>
    <dgm:cxn modelId="{BBBA2A33-F884-4D73-886B-4FCE611897C1}" type="presParOf" srcId="{FF4B4EB2-EDF2-4463-AF37-DF64A580D0F3}" destId="{70EE3D92-AD0E-4F82-A6B0-C1ABB07CD1D5}" srcOrd="0" destOrd="0" presId="urn:microsoft.com/office/officeart/2005/8/layout/orgChart1"/>
    <dgm:cxn modelId="{69BC137B-A884-4113-AB20-FC6283439CD7}" type="presParOf" srcId="{70EE3D92-AD0E-4F82-A6B0-C1ABB07CD1D5}" destId="{95383447-B473-4F79-B22D-657D2EF4D430}" srcOrd="0" destOrd="0" presId="urn:microsoft.com/office/officeart/2005/8/layout/orgChart1"/>
    <dgm:cxn modelId="{79AEA33D-F39C-469E-A3C3-BD5DD51FBDF6}" type="presParOf" srcId="{95383447-B473-4F79-B22D-657D2EF4D430}" destId="{02B0006C-9B58-4FD2-B8A0-AD61A5039A2E}" srcOrd="0" destOrd="0" presId="urn:microsoft.com/office/officeart/2005/8/layout/orgChart1"/>
    <dgm:cxn modelId="{86778D99-E362-4EB6-BA07-8913E980DD0D}" type="presParOf" srcId="{95383447-B473-4F79-B22D-657D2EF4D430}" destId="{89A018F7-CF7F-410A-B9BD-5EA9C0B419E2}" srcOrd="1" destOrd="0" presId="urn:microsoft.com/office/officeart/2005/8/layout/orgChart1"/>
    <dgm:cxn modelId="{B9FC124F-E5F4-4FCF-852A-F60B9A5873EF}" type="presParOf" srcId="{70EE3D92-AD0E-4F82-A6B0-C1ABB07CD1D5}" destId="{21AEF499-8349-40B0-92F2-C05D6899BBA3}" srcOrd="1" destOrd="0" presId="urn:microsoft.com/office/officeart/2005/8/layout/orgChart1"/>
    <dgm:cxn modelId="{BAA99387-5CB5-430A-B906-2DAFF09BFCA3}" type="presParOf" srcId="{21AEF499-8349-40B0-92F2-C05D6899BBA3}" destId="{AA59073B-D841-4EF7-B11C-87FCAD69708C}" srcOrd="0" destOrd="0" presId="urn:microsoft.com/office/officeart/2005/8/layout/orgChart1"/>
    <dgm:cxn modelId="{F45991D8-BA2E-4617-82E5-E13F0A7B2A1D}" type="presParOf" srcId="{21AEF499-8349-40B0-92F2-C05D6899BBA3}" destId="{A242A83C-D2D0-4B0F-93A7-7B7EC72F48A3}" srcOrd="1" destOrd="0" presId="urn:microsoft.com/office/officeart/2005/8/layout/orgChart1"/>
    <dgm:cxn modelId="{D36A939E-E53E-4246-A2A5-E7C24BDF0E47}" type="presParOf" srcId="{A242A83C-D2D0-4B0F-93A7-7B7EC72F48A3}" destId="{7E69A697-3785-4BC2-810C-50B3A1D68BAC}" srcOrd="0" destOrd="0" presId="urn:microsoft.com/office/officeart/2005/8/layout/orgChart1"/>
    <dgm:cxn modelId="{31779F23-F0BF-4F7C-807E-F33E23F20EE2}" type="presParOf" srcId="{7E69A697-3785-4BC2-810C-50B3A1D68BAC}" destId="{C5156BD5-5DED-4C2C-AB1C-703F5AF80D77}" srcOrd="0" destOrd="0" presId="urn:microsoft.com/office/officeart/2005/8/layout/orgChart1"/>
    <dgm:cxn modelId="{C6393CBE-5B19-4DEF-A7A3-ECDA06FFD1C2}" type="presParOf" srcId="{7E69A697-3785-4BC2-810C-50B3A1D68BAC}" destId="{16D85C35-9E57-43EF-A3B7-3FCC2A074A27}" srcOrd="1" destOrd="0" presId="urn:microsoft.com/office/officeart/2005/8/layout/orgChart1"/>
    <dgm:cxn modelId="{F5C682A1-D75E-49C7-B522-982495904E00}" type="presParOf" srcId="{A242A83C-D2D0-4B0F-93A7-7B7EC72F48A3}" destId="{8C47B5D4-DA47-4C25-8FA9-A0AB66ABB4D4}" srcOrd="1" destOrd="0" presId="urn:microsoft.com/office/officeart/2005/8/layout/orgChart1"/>
    <dgm:cxn modelId="{C1737CE1-DCD2-4831-AF6E-3C050C105EF2}" type="presParOf" srcId="{A242A83C-D2D0-4B0F-93A7-7B7EC72F48A3}" destId="{28FC110E-FE06-4F55-A4F7-56AF5CE9192D}" srcOrd="2" destOrd="0" presId="urn:microsoft.com/office/officeart/2005/8/layout/orgChart1"/>
    <dgm:cxn modelId="{DEA7CC10-C6D6-4DF2-A16C-6178FE2BCA80}" type="presParOf" srcId="{21AEF499-8349-40B0-92F2-C05D6899BBA3}" destId="{613F8FE0-2C96-47BE-B75C-EE6D4E819219}" srcOrd="2" destOrd="0" presId="urn:microsoft.com/office/officeart/2005/8/layout/orgChart1"/>
    <dgm:cxn modelId="{16AAE1CB-4F4A-432C-9525-9AA943A2A97B}" type="presParOf" srcId="{21AEF499-8349-40B0-92F2-C05D6899BBA3}" destId="{C83EB17A-6306-49BF-ADEE-6A3565A06E23}" srcOrd="3" destOrd="0" presId="urn:microsoft.com/office/officeart/2005/8/layout/orgChart1"/>
    <dgm:cxn modelId="{735BEC1B-A33A-4FF0-A52F-1E652B42FBC6}" type="presParOf" srcId="{C83EB17A-6306-49BF-ADEE-6A3565A06E23}" destId="{80FB6299-2009-4100-AF5F-AEF0FC6EEB7B}" srcOrd="0" destOrd="0" presId="urn:microsoft.com/office/officeart/2005/8/layout/orgChart1"/>
    <dgm:cxn modelId="{E42E192A-4DD8-4AE1-97B5-F108099333D4}" type="presParOf" srcId="{80FB6299-2009-4100-AF5F-AEF0FC6EEB7B}" destId="{5918C955-F975-40E9-9B81-57B870F4FDA8}" srcOrd="0" destOrd="0" presId="urn:microsoft.com/office/officeart/2005/8/layout/orgChart1"/>
    <dgm:cxn modelId="{762F8073-E0D9-4E3A-9A01-63771D12AF6E}" type="presParOf" srcId="{80FB6299-2009-4100-AF5F-AEF0FC6EEB7B}" destId="{68F5BE9A-5541-4A21-9C99-76CE717997FE}" srcOrd="1" destOrd="0" presId="urn:microsoft.com/office/officeart/2005/8/layout/orgChart1"/>
    <dgm:cxn modelId="{937B67C0-38D5-44BD-B087-F3EA637395CA}" type="presParOf" srcId="{C83EB17A-6306-49BF-ADEE-6A3565A06E23}" destId="{BA3D1882-8715-4CDD-8384-C070C6509D13}" srcOrd="1" destOrd="0" presId="urn:microsoft.com/office/officeart/2005/8/layout/orgChart1"/>
    <dgm:cxn modelId="{79B1BE76-F96D-4375-B695-B24742CEFE80}" type="presParOf" srcId="{C83EB17A-6306-49BF-ADEE-6A3565A06E23}" destId="{69D6D092-0A15-429F-9874-D94993293438}" srcOrd="2" destOrd="0" presId="urn:microsoft.com/office/officeart/2005/8/layout/orgChart1"/>
    <dgm:cxn modelId="{32278030-C08C-410C-A935-76A5F461C819}" type="presParOf" srcId="{70EE3D92-AD0E-4F82-A6B0-C1ABB07CD1D5}" destId="{47E9F2ED-1550-4D1C-AE05-744E4D7C27DC}"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53CA543-2670-4B90-AF1F-4B3E065DA3D4}" type="doc">
      <dgm:prSet loTypeId="urn:microsoft.com/office/officeart/2005/8/layout/chevron2" loCatId="process" qsTypeId="urn:microsoft.com/office/officeart/2005/8/quickstyle/simple1" qsCatId="simple" csTypeId="urn:microsoft.com/office/officeart/2005/8/colors/colorful5" csCatId="colorful" phldr="1"/>
      <dgm:spPr/>
      <dgm:t>
        <a:bodyPr/>
        <a:lstStyle/>
        <a:p>
          <a:pPr rtl="1"/>
          <a:endParaRPr lang="ar-SA"/>
        </a:p>
      </dgm:t>
    </dgm:pt>
    <dgm:pt modelId="{3928F430-AF6C-4167-AF8C-D5DE67203CBC}">
      <dgm:prSet phldrT="[نص]"/>
      <dgm:spPr/>
      <dgm:t>
        <a:bodyPr/>
        <a:lstStyle/>
        <a:p>
          <a:pPr rtl="1"/>
          <a:r>
            <a:rPr lang="ar-SA" dirty="0"/>
            <a:t>السجلات الطبية </a:t>
          </a:r>
        </a:p>
      </dgm:t>
    </dgm:pt>
    <dgm:pt modelId="{821621D2-B057-480D-B3B6-5EE0050466C7}" type="parTrans" cxnId="{9CCFDB8F-5A79-49A9-B0FF-3F25EB1D154A}">
      <dgm:prSet/>
      <dgm:spPr/>
      <dgm:t>
        <a:bodyPr/>
        <a:lstStyle/>
        <a:p>
          <a:pPr rtl="1"/>
          <a:endParaRPr lang="ar-SA"/>
        </a:p>
      </dgm:t>
    </dgm:pt>
    <dgm:pt modelId="{EAD7D8A7-3F28-4173-A9F4-B21A638F8582}" type="sibTrans" cxnId="{9CCFDB8F-5A79-49A9-B0FF-3F25EB1D154A}">
      <dgm:prSet/>
      <dgm:spPr/>
      <dgm:t>
        <a:bodyPr/>
        <a:lstStyle/>
        <a:p>
          <a:pPr rtl="1"/>
          <a:endParaRPr lang="ar-SA"/>
        </a:p>
      </dgm:t>
    </dgm:pt>
    <dgm:pt modelId="{A556DA53-F986-4FA7-9990-1A6295435C78}">
      <dgm:prSet phldrT="[نص]"/>
      <dgm:spPr/>
      <dgm:t>
        <a:bodyPr/>
        <a:lstStyle/>
        <a:p>
          <a:pPr rtl="1"/>
          <a:r>
            <a:rPr lang="ar-SA" dirty="0"/>
            <a:t>السجل الصحي الالكتروني (</a:t>
          </a:r>
          <a:r>
            <a:rPr lang="en-US" dirty="0"/>
            <a:t>EHR</a:t>
          </a:r>
          <a:r>
            <a:rPr lang="ar-SA" dirty="0"/>
            <a:t>) , الوصفات الطبية ,يشمل السجل: الصحة البدنية – العقلية – المعلومات الشخصية و التاريخ الطبي </a:t>
          </a:r>
        </a:p>
      </dgm:t>
    </dgm:pt>
    <dgm:pt modelId="{1CAFE051-D243-49D6-B58D-855EEC50EF32}" type="parTrans" cxnId="{BF835709-7016-4475-8BC0-F0F9BFA92EAE}">
      <dgm:prSet/>
      <dgm:spPr/>
      <dgm:t>
        <a:bodyPr/>
        <a:lstStyle/>
        <a:p>
          <a:pPr rtl="1"/>
          <a:endParaRPr lang="ar-SA"/>
        </a:p>
      </dgm:t>
    </dgm:pt>
    <dgm:pt modelId="{36C010DA-0464-4836-A320-CD16D0ED887B}" type="sibTrans" cxnId="{BF835709-7016-4475-8BC0-F0F9BFA92EAE}">
      <dgm:prSet/>
      <dgm:spPr/>
      <dgm:t>
        <a:bodyPr/>
        <a:lstStyle/>
        <a:p>
          <a:pPr rtl="1"/>
          <a:endParaRPr lang="ar-SA"/>
        </a:p>
      </dgm:t>
    </dgm:pt>
    <dgm:pt modelId="{2F10CE4D-8FBE-4731-A8E0-39F699D361AC}">
      <dgm:prSet phldrT="[نص]"/>
      <dgm:spPr/>
      <dgm:t>
        <a:bodyPr/>
        <a:lstStyle/>
        <a:p>
          <a:pPr rtl="1"/>
          <a:r>
            <a:rPr lang="ar-SA" dirty="0"/>
            <a:t>سجلات التعليم </a:t>
          </a:r>
        </a:p>
      </dgm:t>
    </dgm:pt>
    <dgm:pt modelId="{D405B988-A9AD-4D49-8CBF-544EB89A0613}" type="parTrans" cxnId="{BADF830A-3E7C-43D2-AF37-606F4F3491FE}">
      <dgm:prSet/>
      <dgm:spPr/>
      <dgm:t>
        <a:bodyPr/>
        <a:lstStyle/>
        <a:p>
          <a:pPr rtl="1"/>
          <a:endParaRPr lang="ar-SA"/>
        </a:p>
      </dgm:t>
    </dgm:pt>
    <dgm:pt modelId="{C70135C5-4D85-4C93-9034-C0C4AE42134F}" type="sibTrans" cxnId="{BADF830A-3E7C-43D2-AF37-606F4F3491FE}">
      <dgm:prSet/>
      <dgm:spPr/>
      <dgm:t>
        <a:bodyPr/>
        <a:lstStyle/>
        <a:p>
          <a:pPr rtl="1"/>
          <a:endParaRPr lang="ar-SA"/>
        </a:p>
      </dgm:t>
    </dgm:pt>
    <dgm:pt modelId="{299BD0B7-1F72-4B58-8018-166B2BFF7317}">
      <dgm:prSet phldrT="[نص]"/>
      <dgm:spPr/>
      <dgm:t>
        <a:bodyPr/>
        <a:lstStyle/>
        <a:p>
          <a:pPr rtl="1"/>
          <a:r>
            <a:rPr lang="ar-SA" dirty="0"/>
            <a:t>تتضمن معلومات حول الدرجات و درجات الاختبار و الحضور و الدورات التدريبية و الجوائز و الدرجات العلمية الممنوحة و التقارير التأديبية و معلومات الاتصال و سجلات الصحة و التحصين و سجلات التعليم الخاصة</a:t>
          </a:r>
        </a:p>
      </dgm:t>
    </dgm:pt>
    <dgm:pt modelId="{39D6A367-A76A-4C0C-A6EE-679CC59E48E9}" type="parTrans" cxnId="{7570EEA9-4517-432E-A2B0-E2435B464A63}">
      <dgm:prSet/>
      <dgm:spPr/>
      <dgm:t>
        <a:bodyPr/>
        <a:lstStyle/>
        <a:p>
          <a:pPr rtl="1"/>
          <a:endParaRPr lang="ar-SA"/>
        </a:p>
      </dgm:t>
    </dgm:pt>
    <dgm:pt modelId="{02DE97F3-C41F-4FC8-BDA8-7FDF1CA9D798}" type="sibTrans" cxnId="{7570EEA9-4517-432E-A2B0-E2435B464A63}">
      <dgm:prSet/>
      <dgm:spPr/>
      <dgm:t>
        <a:bodyPr/>
        <a:lstStyle/>
        <a:p>
          <a:pPr rtl="1"/>
          <a:endParaRPr lang="ar-SA"/>
        </a:p>
      </dgm:t>
    </dgm:pt>
    <dgm:pt modelId="{0E777C19-F912-4B88-8FC3-83653F1748F7}">
      <dgm:prSet phldrT="[نص]"/>
      <dgm:spPr/>
      <dgm:t>
        <a:bodyPr/>
        <a:lstStyle/>
        <a:p>
          <a:pPr rtl="1"/>
          <a:r>
            <a:rPr lang="ar-SA" dirty="0"/>
            <a:t>سجلات التوظيف و السجلات المالية</a:t>
          </a:r>
        </a:p>
      </dgm:t>
    </dgm:pt>
    <dgm:pt modelId="{35CF75DF-138B-4AA5-92F2-47AA79C2AEC5}" type="parTrans" cxnId="{923327B0-B075-4D94-8A23-3824460FBD30}">
      <dgm:prSet/>
      <dgm:spPr/>
      <dgm:t>
        <a:bodyPr/>
        <a:lstStyle/>
        <a:p>
          <a:pPr rtl="1"/>
          <a:endParaRPr lang="ar-SA"/>
        </a:p>
      </dgm:t>
    </dgm:pt>
    <dgm:pt modelId="{7A1A0F2D-656A-4C4D-8AE5-86A9906BAB49}" type="sibTrans" cxnId="{923327B0-B075-4D94-8A23-3824460FBD30}">
      <dgm:prSet/>
      <dgm:spPr/>
      <dgm:t>
        <a:bodyPr/>
        <a:lstStyle/>
        <a:p>
          <a:pPr rtl="1"/>
          <a:endParaRPr lang="ar-SA"/>
        </a:p>
      </dgm:t>
    </dgm:pt>
    <dgm:pt modelId="{4CE7AF8E-64C0-4BF2-82F8-C1604FDD5251}">
      <dgm:prSet phldrT="[نص]"/>
      <dgm:spPr/>
      <dgm:t>
        <a:bodyPr/>
        <a:lstStyle/>
        <a:p>
          <a:pPr rtl="1"/>
          <a:r>
            <a:rPr lang="ar-SA" dirty="0"/>
            <a:t>تشمل معلومات وظيفتك السابقة و الأداء و معلومات الرواتب و التأمين و قد تتضمن السجلات المالية معلومات حول الدخل و النفقات و يمكن أن تشمل السجلات الضريبية رواتب الشيكات و بيانات بطاقات الائتمان </a:t>
          </a:r>
        </a:p>
      </dgm:t>
    </dgm:pt>
    <dgm:pt modelId="{E36A91B8-C614-46F8-942F-B70055EECFFD}" type="parTrans" cxnId="{909E6E9E-E1CF-4652-9BDC-2EAD14B0DC7F}">
      <dgm:prSet/>
      <dgm:spPr/>
      <dgm:t>
        <a:bodyPr/>
        <a:lstStyle/>
        <a:p>
          <a:pPr rtl="1"/>
          <a:endParaRPr lang="ar-SA"/>
        </a:p>
      </dgm:t>
    </dgm:pt>
    <dgm:pt modelId="{2309810E-BD2E-433E-85DE-66A6D98D3DE4}" type="sibTrans" cxnId="{909E6E9E-E1CF-4652-9BDC-2EAD14B0DC7F}">
      <dgm:prSet/>
      <dgm:spPr/>
      <dgm:t>
        <a:bodyPr/>
        <a:lstStyle/>
        <a:p>
          <a:pPr rtl="1"/>
          <a:endParaRPr lang="ar-SA"/>
        </a:p>
      </dgm:t>
    </dgm:pt>
    <dgm:pt modelId="{A6D7BA85-5AC3-4B37-B95A-806338378919}" type="pres">
      <dgm:prSet presAssocID="{C53CA543-2670-4B90-AF1F-4B3E065DA3D4}" presName="linearFlow" presStyleCnt="0">
        <dgm:presLayoutVars>
          <dgm:dir/>
          <dgm:animLvl val="lvl"/>
          <dgm:resizeHandles val="exact"/>
        </dgm:presLayoutVars>
      </dgm:prSet>
      <dgm:spPr/>
    </dgm:pt>
    <dgm:pt modelId="{D49B1C74-1372-4069-B6B1-3AB07D3F3179}" type="pres">
      <dgm:prSet presAssocID="{3928F430-AF6C-4167-AF8C-D5DE67203CBC}" presName="composite" presStyleCnt="0"/>
      <dgm:spPr/>
    </dgm:pt>
    <dgm:pt modelId="{9BBB457F-4F10-4686-8844-996C1850388B}" type="pres">
      <dgm:prSet presAssocID="{3928F430-AF6C-4167-AF8C-D5DE67203CBC}" presName="parentText" presStyleLbl="alignNode1" presStyleIdx="0" presStyleCnt="3">
        <dgm:presLayoutVars>
          <dgm:chMax val="1"/>
          <dgm:bulletEnabled val="1"/>
        </dgm:presLayoutVars>
      </dgm:prSet>
      <dgm:spPr/>
    </dgm:pt>
    <dgm:pt modelId="{8FBBB2FF-8AD3-47C5-8009-BA23B38F6450}" type="pres">
      <dgm:prSet presAssocID="{3928F430-AF6C-4167-AF8C-D5DE67203CBC}" presName="descendantText" presStyleLbl="alignAcc1" presStyleIdx="0" presStyleCnt="3">
        <dgm:presLayoutVars>
          <dgm:bulletEnabled val="1"/>
        </dgm:presLayoutVars>
      </dgm:prSet>
      <dgm:spPr/>
    </dgm:pt>
    <dgm:pt modelId="{E9A960CF-78AB-45E0-8BA8-B502E3F8C42C}" type="pres">
      <dgm:prSet presAssocID="{EAD7D8A7-3F28-4173-A9F4-B21A638F8582}" presName="sp" presStyleCnt="0"/>
      <dgm:spPr/>
    </dgm:pt>
    <dgm:pt modelId="{BA11CD7A-5E16-4BC9-AD8F-2E8B480CDD64}" type="pres">
      <dgm:prSet presAssocID="{2F10CE4D-8FBE-4731-A8E0-39F699D361AC}" presName="composite" presStyleCnt="0"/>
      <dgm:spPr/>
    </dgm:pt>
    <dgm:pt modelId="{C0D51BAD-B693-4CF0-9B18-E3AF621CD3C0}" type="pres">
      <dgm:prSet presAssocID="{2F10CE4D-8FBE-4731-A8E0-39F699D361AC}" presName="parentText" presStyleLbl="alignNode1" presStyleIdx="1" presStyleCnt="3">
        <dgm:presLayoutVars>
          <dgm:chMax val="1"/>
          <dgm:bulletEnabled val="1"/>
        </dgm:presLayoutVars>
      </dgm:prSet>
      <dgm:spPr/>
    </dgm:pt>
    <dgm:pt modelId="{F24CB236-D8F3-4D8F-B4B9-1925776516E9}" type="pres">
      <dgm:prSet presAssocID="{2F10CE4D-8FBE-4731-A8E0-39F699D361AC}" presName="descendantText" presStyleLbl="alignAcc1" presStyleIdx="1" presStyleCnt="3">
        <dgm:presLayoutVars>
          <dgm:bulletEnabled val="1"/>
        </dgm:presLayoutVars>
      </dgm:prSet>
      <dgm:spPr/>
    </dgm:pt>
    <dgm:pt modelId="{189351EF-3156-4D41-8405-4E2A2FDBD339}" type="pres">
      <dgm:prSet presAssocID="{C70135C5-4D85-4C93-9034-C0C4AE42134F}" presName="sp" presStyleCnt="0"/>
      <dgm:spPr/>
    </dgm:pt>
    <dgm:pt modelId="{21D6C89E-527A-4AEF-9F99-05E478F6BC9F}" type="pres">
      <dgm:prSet presAssocID="{0E777C19-F912-4B88-8FC3-83653F1748F7}" presName="composite" presStyleCnt="0"/>
      <dgm:spPr/>
    </dgm:pt>
    <dgm:pt modelId="{0EC0E70F-4887-4F35-B237-EEF735640B29}" type="pres">
      <dgm:prSet presAssocID="{0E777C19-F912-4B88-8FC3-83653F1748F7}" presName="parentText" presStyleLbl="alignNode1" presStyleIdx="2" presStyleCnt="3">
        <dgm:presLayoutVars>
          <dgm:chMax val="1"/>
          <dgm:bulletEnabled val="1"/>
        </dgm:presLayoutVars>
      </dgm:prSet>
      <dgm:spPr/>
    </dgm:pt>
    <dgm:pt modelId="{CB885C5A-2A0D-4406-893B-439E50DC5F7D}" type="pres">
      <dgm:prSet presAssocID="{0E777C19-F912-4B88-8FC3-83653F1748F7}" presName="descendantText" presStyleLbl="alignAcc1" presStyleIdx="2" presStyleCnt="3">
        <dgm:presLayoutVars>
          <dgm:bulletEnabled val="1"/>
        </dgm:presLayoutVars>
      </dgm:prSet>
      <dgm:spPr/>
    </dgm:pt>
  </dgm:ptLst>
  <dgm:cxnLst>
    <dgm:cxn modelId="{BF835709-7016-4475-8BC0-F0F9BFA92EAE}" srcId="{3928F430-AF6C-4167-AF8C-D5DE67203CBC}" destId="{A556DA53-F986-4FA7-9990-1A6295435C78}" srcOrd="0" destOrd="0" parTransId="{1CAFE051-D243-49D6-B58D-855EEC50EF32}" sibTransId="{36C010DA-0464-4836-A320-CD16D0ED887B}"/>
    <dgm:cxn modelId="{BADF830A-3E7C-43D2-AF37-606F4F3491FE}" srcId="{C53CA543-2670-4B90-AF1F-4B3E065DA3D4}" destId="{2F10CE4D-8FBE-4731-A8E0-39F699D361AC}" srcOrd="1" destOrd="0" parTransId="{D405B988-A9AD-4D49-8CBF-544EB89A0613}" sibTransId="{C70135C5-4D85-4C93-9034-C0C4AE42134F}"/>
    <dgm:cxn modelId="{A4D1601D-FC11-4C60-BAD6-BEC420CC4E27}" type="presOf" srcId="{4CE7AF8E-64C0-4BF2-82F8-C1604FDD5251}" destId="{CB885C5A-2A0D-4406-893B-439E50DC5F7D}" srcOrd="0" destOrd="0" presId="urn:microsoft.com/office/officeart/2005/8/layout/chevron2"/>
    <dgm:cxn modelId="{E6E0D827-4036-4AFC-8D0B-923B1A034EB7}" type="presOf" srcId="{3928F430-AF6C-4167-AF8C-D5DE67203CBC}" destId="{9BBB457F-4F10-4686-8844-996C1850388B}" srcOrd="0" destOrd="0" presId="urn:microsoft.com/office/officeart/2005/8/layout/chevron2"/>
    <dgm:cxn modelId="{84F3D446-A7B4-4178-803E-8C50C873E841}" type="presOf" srcId="{0E777C19-F912-4B88-8FC3-83653F1748F7}" destId="{0EC0E70F-4887-4F35-B237-EEF735640B29}" srcOrd="0" destOrd="0" presId="urn:microsoft.com/office/officeart/2005/8/layout/chevron2"/>
    <dgm:cxn modelId="{6902428B-157D-401D-9E6B-15AEF54A24AD}" type="presOf" srcId="{2F10CE4D-8FBE-4731-A8E0-39F699D361AC}" destId="{C0D51BAD-B693-4CF0-9B18-E3AF621CD3C0}" srcOrd="0" destOrd="0" presId="urn:microsoft.com/office/officeart/2005/8/layout/chevron2"/>
    <dgm:cxn modelId="{9CCFDB8F-5A79-49A9-B0FF-3F25EB1D154A}" srcId="{C53CA543-2670-4B90-AF1F-4B3E065DA3D4}" destId="{3928F430-AF6C-4167-AF8C-D5DE67203CBC}" srcOrd="0" destOrd="0" parTransId="{821621D2-B057-480D-B3B6-5EE0050466C7}" sibTransId="{EAD7D8A7-3F28-4173-A9F4-B21A638F8582}"/>
    <dgm:cxn modelId="{909E6E9E-E1CF-4652-9BDC-2EAD14B0DC7F}" srcId="{0E777C19-F912-4B88-8FC3-83653F1748F7}" destId="{4CE7AF8E-64C0-4BF2-82F8-C1604FDD5251}" srcOrd="0" destOrd="0" parTransId="{E36A91B8-C614-46F8-942F-B70055EECFFD}" sibTransId="{2309810E-BD2E-433E-85DE-66A6D98D3DE4}"/>
    <dgm:cxn modelId="{7570EEA9-4517-432E-A2B0-E2435B464A63}" srcId="{2F10CE4D-8FBE-4731-A8E0-39F699D361AC}" destId="{299BD0B7-1F72-4B58-8018-166B2BFF7317}" srcOrd="0" destOrd="0" parTransId="{39D6A367-A76A-4C0C-A6EE-679CC59E48E9}" sibTransId="{02DE97F3-C41F-4FC8-BDA8-7FDF1CA9D798}"/>
    <dgm:cxn modelId="{923327B0-B075-4D94-8A23-3824460FBD30}" srcId="{C53CA543-2670-4B90-AF1F-4B3E065DA3D4}" destId="{0E777C19-F912-4B88-8FC3-83653F1748F7}" srcOrd="2" destOrd="0" parTransId="{35CF75DF-138B-4AA5-92F2-47AA79C2AEC5}" sibTransId="{7A1A0F2D-656A-4C4D-8AE5-86A9906BAB49}"/>
    <dgm:cxn modelId="{31602FB7-006A-4722-942C-B02C0D29B7C0}" type="presOf" srcId="{299BD0B7-1F72-4B58-8018-166B2BFF7317}" destId="{F24CB236-D8F3-4D8F-B4B9-1925776516E9}" srcOrd="0" destOrd="0" presId="urn:microsoft.com/office/officeart/2005/8/layout/chevron2"/>
    <dgm:cxn modelId="{329AC2F0-C81B-4515-B995-7CD47AA022CB}" type="presOf" srcId="{C53CA543-2670-4B90-AF1F-4B3E065DA3D4}" destId="{A6D7BA85-5AC3-4B37-B95A-806338378919}" srcOrd="0" destOrd="0" presId="urn:microsoft.com/office/officeart/2005/8/layout/chevron2"/>
    <dgm:cxn modelId="{366CCAFD-212C-4396-A8BA-82D50279E588}" type="presOf" srcId="{A556DA53-F986-4FA7-9990-1A6295435C78}" destId="{8FBBB2FF-8AD3-47C5-8009-BA23B38F6450}" srcOrd="0" destOrd="0" presId="urn:microsoft.com/office/officeart/2005/8/layout/chevron2"/>
    <dgm:cxn modelId="{99B1680C-F7C6-4ADA-81AC-85EB8B9DDC99}" type="presParOf" srcId="{A6D7BA85-5AC3-4B37-B95A-806338378919}" destId="{D49B1C74-1372-4069-B6B1-3AB07D3F3179}" srcOrd="0" destOrd="0" presId="urn:microsoft.com/office/officeart/2005/8/layout/chevron2"/>
    <dgm:cxn modelId="{CE596C2B-F76A-4618-BD3B-DABDAA01B1DB}" type="presParOf" srcId="{D49B1C74-1372-4069-B6B1-3AB07D3F3179}" destId="{9BBB457F-4F10-4686-8844-996C1850388B}" srcOrd="0" destOrd="0" presId="urn:microsoft.com/office/officeart/2005/8/layout/chevron2"/>
    <dgm:cxn modelId="{A9A805E8-E359-4016-B49C-FF7ED99B42CE}" type="presParOf" srcId="{D49B1C74-1372-4069-B6B1-3AB07D3F3179}" destId="{8FBBB2FF-8AD3-47C5-8009-BA23B38F6450}" srcOrd="1" destOrd="0" presId="urn:microsoft.com/office/officeart/2005/8/layout/chevron2"/>
    <dgm:cxn modelId="{6B23888A-CC52-4AA9-BB30-8738981E884D}" type="presParOf" srcId="{A6D7BA85-5AC3-4B37-B95A-806338378919}" destId="{E9A960CF-78AB-45E0-8BA8-B502E3F8C42C}" srcOrd="1" destOrd="0" presId="urn:microsoft.com/office/officeart/2005/8/layout/chevron2"/>
    <dgm:cxn modelId="{92B309D2-6B69-42AB-9D05-3B93FD97B467}" type="presParOf" srcId="{A6D7BA85-5AC3-4B37-B95A-806338378919}" destId="{BA11CD7A-5E16-4BC9-AD8F-2E8B480CDD64}" srcOrd="2" destOrd="0" presId="urn:microsoft.com/office/officeart/2005/8/layout/chevron2"/>
    <dgm:cxn modelId="{C01CD951-EE9B-45D3-BE2E-6033C948CCB9}" type="presParOf" srcId="{BA11CD7A-5E16-4BC9-AD8F-2E8B480CDD64}" destId="{C0D51BAD-B693-4CF0-9B18-E3AF621CD3C0}" srcOrd="0" destOrd="0" presId="urn:microsoft.com/office/officeart/2005/8/layout/chevron2"/>
    <dgm:cxn modelId="{D4BE2C3F-48A2-4EA4-BE19-B4418B9AD8CD}" type="presParOf" srcId="{BA11CD7A-5E16-4BC9-AD8F-2E8B480CDD64}" destId="{F24CB236-D8F3-4D8F-B4B9-1925776516E9}" srcOrd="1" destOrd="0" presId="urn:microsoft.com/office/officeart/2005/8/layout/chevron2"/>
    <dgm:cxn modelId="{67EF3704-F05B-44CC-B93B-836A4A380BA2}" type="presParOf" srcId="{A6D7BA85-5AC3-4B37-B95A-806338378919}" destId="{189351EF-3156-4D41-8405-4E2A2FDBD339}" srcOrd="3" destOrd="0" presId="urn:microsoft.com/office/officeart/2005/8/layout/chevron2"/>
    <dgm:cxn modelId="{05F0F5C3-A70C-4991-A262-7BE075B58882}" type="presParOf" srcId="{A6D7BA85-5AC3-4B37-B95A-806338378919}" destId="{21D6C89E-527A-4AEF-9F99-05E478F6BC9F}" srcOrd="4" destOrd="0" presId="urn:microsoft.com/office/officeart/2005/8/layout/chevron2"/>
    <dgm:cxn modelId="{678CE610-58CE-435C-8929-F9AAD9119CA6}" type="presParOf" srcId="{21D6C89E-527A-4AEF-9F99-05E478F6BC9F}" destId="{0EC0E70F-4887-4F35-B237-EEF735640B29}" srcOrd="0" destOrd="0" presId="urn:microsoft.com/office/officeart/2005/8/layout/chevron2"/>
    <dgm:cxn modelId="{867E0604-B379-4CC1-9AEB-CD2706B7BD2D}" type="presParOf" srcId="{21D6C89E-527A-4AEF-9F99-05E478F6BC9F}" destId="{CB885C5A-2A0D-4406-893B-439E50DC5F7D}" srcOrd="1" destOrd="0" presId="urn:microsoft.com/office/officeart/2005/8/layout/chevron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7B0462E-FC84-4525-8495-7B5256056286}" type="doc">
      <dgm:prSet loTypeId="urn:microsoft.com/office/officeart/2008/layout/RadialCluster" loCatId="cycle" qsTypeId="urn:microsoft.com/office/officeart/2005/8/quickstyle/3d3" qsCatId="3D" csTypeId="urn:microsoft.com/office/officeart/2005/8/colors/colorful5" csCatId="colorful" phldr="1"/>
      <dgm:spPr/>
      <dgm:t>
        <a:bodyPr/>
        <a:lstStyle/>
        <a:p>
          <a:pPr rtl="1"/>
          <a:endParaRPr lang="ar-SA"/>
        </a:p>
      </dgm:t>
    </dgm:pt>
    <dgm:pt modelId="{8EB528CA-77EF-4BA5-9037-C3477A687FC3}">
      <dgm:prSet phldrT="[نص]"/>
      <dgm:spPr/>
      <dgm:t>
        <a:bodyPr/>
        <a:lstStyle/>
        <a:p>
          <a:pPr rtl="1"/>
          <a:r>
            <a:rPr lang="ar-SA" b="1" dirty="0"/>
            <a:t>التهديدات لخدمات الانترنت</a:t>
          </a:r>
        </a:p>
      </dgm:t>
    </dgm:pt>
    <dgm:pt modelId="{7A2F9C39-315E-40D3-B975-4FDC1C27177E}" type="parTrans" cxnId="{FA820D2A-F0D2-4FFF-AB7F-432CB4C16579}">
      <dgm:prSet/>
      <dgm:spPr/>
      <dgm:t>
        <a:bodyPr/>
        <a:lstStyle/>
        <a:p>
          <a:pPr rtl="1"/>
          <a:endParaRPr lang="ar-SA"/>
        </a:p>
      </dgm:t>
    </dgm:pt>
    <dgm:pt modelId="{EF472D6C-BC48-4C43-BAFE-6881AFE774C7}" type="sibTrans" cxnId="{FA820D2A-F0D2-4FFF-AB7F-432CB4C16579}">
      <dgm:prSet/>
      <dgm:spPr/>
      <dgm:t>
        <a:bodyPr/>
        <a:lstStyle/>
        <a:p>
          <a:pPr rtl="1"/>
          <a:endParaRPr lang="ar-SA"/>
        </a:p>
      </dgm:t>
    </dgm:pt>
    <dgm:pt modelId="{89360DB6-5B92-4CE6-8998-26D19C4D39C4}">
      <dgm:prSet phldrT="[نص]"/>
      <dgm:spPr/>
      <dgm:t>
        <a:bodyPr/>
        <a:lstStyle/>
        <a:p>
          <a:pPr rtl="1"/>
          <a:r>
            <a:rPr lang="ar-SA" dirty="0"/>
            <a:t>أدوات استنشاق الحزم</a:t>
          </a:r>
        </a:p>
      </dgm:t>
    </dgm:pt>
    <dgm:pt modelId="{7C16E233-F396-48F4-90CE-42DA75C6096F}" type="parTrans" cxnId="{D6890CB7-7B8C-4B80-9FBE-053751DA6ED3}">
      <dgm:prSet/>
      <dgm:spPr/>
      <dgm:t>
        <a:bodyPr/>
        <a:lstStyle/>
        <a:p>
          <a:pPr rtl="1"/>
          <a:endParaRPr lang="ar-SA"/>
        </a:p>
      </dgm:t>
    </dgm:pt>
    <dgm:pt modelId="{6FF06482-D7D5-45D8-9E27-66F051989050}" type="sibTrans" cxnId="{D6890CB7-7B8C-4B80-9FBE-053751DA6ED3}">
      <dgm:prSet/>
      <dgm:spPr/>
      <dgm:t>
        <a:bodyPr/>
        <a:lstStyle/>
        <a:p>
          <a:pPr rtl="1"/>
          <a:endParaRPr lang="ar-SA"/>
        </a:p>
      </dgm:t>
    </dgm:pt>
    <dgm:pt modelId="{27FEAE95-5A85-456B-94ED-A244F1AC378E}">
      <dgm:prSet phldrT="[نص]"/>
      <dgm:spPr/>
      <dgm:t>
        <a:bodyPr/>
        <a:lstStyle/>
        <a:p>
          <a:pPr rtl="1"/>
          <a:r>
            <a:rPr lang="ar-SA" dirty="0"/>
            <a:t>أجهزة الاحتيال</a:t>
          </a:r>
        </a:p>
      </dgm:t>
    </dgm:pt>
    <dgm:pt modelId="{E09A0870-41F9-4B2E-9EB5-87787207E4D3}" type="parTrans" cxnId="{82A0EE13-83F9-45D0-BED8-A9110C5A2D60}">
      <dgm:prSet/>
      <dgm:spPr/>
      <dgm:t>
        <a:bodyPr/>
        <a:lstStyle/>
        <a:p>
          <a:pPr rtl="1"/>
          <a:endParaRPr lang="ar-SA"/>
        </a:p>
      </dgm:t>
    </dgm:pt>
    <dgm:pt modelId="{F3FF00E2-5162-460C-B242-19C519ABA731}" type="sibTrans" cxnId="{82A0EE13-83F9-45D0-BED8-A9110C5A2D60}">
      <dgm:prSet/>
      <dgm:spPr/>
      <dgm:t>
        <a:bodyPr/>
        <a:lstStyle/>
        <a:p>
          <a:pPr rtl="1"/>
          <a:endParaRPr lang="ar-SA"/>
        </a:p>
      </dgm:t>
    </dgm:pt>
    <dgm:pt modelId="{66E7D7CE-51EF-4DBC-AD3D-579457A0CA87}">
      <dgm:prSet phldrT="[نص]"/>
      <dgm:spPr/>
      <dgm:t>
        <a:bodyPr/>
        <a:lstStyle/>
        <a:p>
          <a:pPr rtl="1"/>
          <a:r>
            <a:rPr lang="ar-SA" dirty="0"/>
            <a:t>تسمم ذاكرة التخزين </a:t>
          </a:r>
          <a:r>
            <a:rPr lang="en-US" dirty="0"/>
            <a:t>DNS</a:t>
          </a:r>
          <a:endParaRPr lang="ar-SA" dirty="0"/>
        </a:p>
      </dgm:t>
    </dgm:pt>
    <dgm:pt modelId="{A4AE425B-B6F1-441A-A4EB-24B5199FF981}" type="parTrans" cxnId="{91A212EE-F2AD-4D2D-8AA7-3C879DE064EE}">
      <dgm:prSet/>
      <dgm:spPr/>
      <dgm:t>
        <a:bodyPr/>
        <a:lstStyle/>
        <a:p>
          <a:pPr rtl="1"/>
          <a:endParaRPr lang="ar-SA"/>
        </a:p>
      </dgm:t>
    </dgm:pt>
    <dgm:pt modelId="{C41545A7-4F3C-4AD3-B71C-124A2A16F59B}" type="sibTrans" cxnId="{91A212EE-F2AD-4D2D-8AA7-3C879DE064EE}">
      <dgm:prSet/>
      <dgm:spPr/>
      <dgm:t>
        <a:bodyPr/>
        <a:lstStyle/>
        <a:p>
          <a:pPr rtl="1"/>
          <a:endParaRPr lang="ar-SA"/>
        </a:p>
      </dgm:t>
    </dgm:pt>
    <dgm:pt modelId="{46D99D8D-500D-4ABE-8431-B0CB996582C8}">
      <dgm:prSet custT="1"/>
      <dgm:spPr/>
      <dgm:t>
        <a:bodyPr/>
        <a:lstStyle/>
        <a:p>
          <a:pPr rtl="1"/>
          <a:r>
            <a:rPr lang="ar-SA" sz="1100" kern="1200" dirty="0"/>
            <a:t>تزوير </a:t>
          </a:r>
          <a:r>
            <a:rPr lang="ar-SA" sz="1100" kern="1200" dirty="0">
              <a:solidFill>
                <a:prstClr val="white"/>
              </a:solidFill>
              <a:latin typeface="+mn-lt"/>
              <a:ea typeface="+mn-ea"/>
              <a:cs typeface="+mn-cs"/>
            </a:rPr>
            <a:t>حزم البيانات</a:t>
          </a:r>
          <a:endParaRPr lang="ar-SA" sz="1100" kern="1200" dirty="0">
            <a:solidFill>
              <a:prstClr val="white"/>
            </a:solidFill>
            <a:latin typeface="Tw Cen MT" panose="020B0602020104020603"/>
            <a:ea typeface="+mn-ea"/>
            <a:cs typeface="Arial" panose="020B0604020202020204" pitchFamily="34" charset="0"/>
          </a:endParaRPr>
        </a:p>
      </dgm:t>
    </dgm:pt>
    <dgm:pt modelId="{A14A887A-184B-4618-9B01-D5128FC0DB86}" type="parTrans" cxnId="{C5973F9E-2386-4E80-8514-F0B667815481}">
      <dgm:prSet/>
      <dgm:spPr/>
      <dgm:t>
        <a:bodyPr/>
        <a:lstStyle/>
        <a:p>
          <a:pPr rtl="1"/>
          <a:endParaRPr lang="ar-SA"/>
        </a:p>
      </dgm:t>
    </dgm:pt>
    <dgm:pt modelId="{DED21B49-D874-4974-9775-32B68D2C62BE}" type="sibTrans" cxnId="{C5973F9E-2386-4E80-8514-F0B667815481}">
      <dgm:prSet/>
      <dgm:spPr/>
      <dgm:t>
        <a:bodyPr/>
        <a:lstStyle/>
        <a:p>
          <a:pPr rtl="1"/>
          <a:endParaRPr lang="ar-SA"/>
        </a:p>
      </dgm:t>
    </dgm:pt>
    <dgm:pt modelId="{A6446013-0ACB-4E24-A2EB-5F4D6E0C8330}">
      <dgm:prSet/>
      <dgm:spPr/>
      <dgm:t>
        <a:bodyPr/>
        <a:lstStyle/>
        <a:p>
          <a:pPr rtl="1"/>
          <a:r>
            <a:rPr lang="ar-SA" dirty="0"/>
            <a:t>تهديد القطاعات الصناعية </a:t>
          </a:r>
          <a:r>
            <a:rPr lang="en-US" dirty="0"/>
            <a:t>Stuxnet</a:t>
          </a:r>
          <a:endParaRPr lang="ar-SA" dirty="0"/>
        </a:p>
      </dgm:t>
    </dgm:pt>
    <dgm:pt modelId="{F45FD2B8-CAF7-44EA-8401-82022D3D367A}" type="parTrans" cxnId="{AB9FBAEA-4EBC-4781-9070-38D3F23417BF}">
      <dgm:prSet/>
      <dgm:spPr/>
      <dgm:t>
        <a:bodyPr/>
        <a:lstStyle/>
        <a:p>
          <a:pPr rtl="1"/>
          <a:endParaRPr lang="ar-SA"/>
        </a:p>
      </dgm:t>
    </dgm:pt>
    <dgm:pt modelId="{919D5BF7-949C-4D33-A1B2-2A2ABA704E5D}" type="sibTrans" cxnId="{AB9FBAEA-4EBC-4781-9070-38D3F23417BF}">
      <dgm:prSet/>
      <dgm:spPr/>
      <dgm:t>
        <a:bodyPr/>
        <a:lstStyle/>
        <a:p>
          <a:pPr rtl="1"/>
          <a:endParaRPr lang="ar-SA"/>
        </a:p>
      </dgm:t>
    </dgm:pt>
    <dgm:pt modelId="{A1734EC8-6C5A-4D56-98B5-5380D5D1558B}" type="pres">
      <dgm:prSet presAssocID="{D7B0462E-FC84-4525-8495-7B5256056286}" presName="Name0" presStyleCnt="0">
        <dgm:presLayoutVars>
          <dgm:chMax val="1"/>
          <dgm:chPref val="1"/>
          <dgm:dir/>
          <dgm:animOne val="branch"/>
          <dgm:animLvl val="lvl"/>
        </dgm:presLayoutVars>
      </dgm:prSet>
      <dgm:spPr/>
    </dgm:pt>
    <dgm:pt modelId="{AFBF03FF-E3ED-401F-96CC-14860B1F277D}" type="pres">
      <dgm:prSet presAssocID="{8EB528CA-77EF-4BA5-9037-C3477A687FC3}" presName="singleCycle" presStyleCnt="0"/>
      <dgm:spPr/>
    </dgm:pt>
    <dgm:pt modelId="{655FF676-1305-41A3-B9E9-2EDA3EFA8BEE}" type="pres">
      <dgm:prSet presAssocID="{8EB528CA-77EF-4BA5-9037-C3477A687FC3}" presName="singleCenter" presStyleLbl="node1" presStyleIdx="0" presStyleCnt="6">
        <dgm:presLayoutVars>
          <dgm:chMax val="7"/>
          <dgm:chPref val="7"/>
        </dgm:presLayoutVars>
      </dgm:prSet>
      <dgm:spPr/>
    </dgm:pt>
    <dgm:pt modelId="{E87C36E2-1250-4D74-87AC-EF805B7873D8}" type="pres">
      <dgm:prSet presAssocID="{7C16E233-F396-48F4-90CE-42DA75C6096F}" presName="Name56" presStyleLbl="parChTrans1D2" presStyleIdx="0" presStyleCnt="5"/>
      <dgm:spPr/>
    </dgm:pt>
    <dgm:pt modelId="{F5EDDE2E-39E6-44A2-B3F6-066FC8352C3F}" type="pres">
      <dgm:prSet presAssocID="{89360DB6-5B92-4CE6-8998-26D19C4D39C4}" presName="text0" presStyleLbl="node1" presStyleIdx="1" presStyleCnt="6">
        <dgm:presLayoutVars>
          <dgm:bulletEnabled val="1"/>
        </dgm:presLayoutVars>
      </dgm:prSet>
      <dgm:spPr/>
    </dgm:pt>
    <dgm:pt modelId="{54F8A4D0-D848-4AD7-9F85-4296CE289F75}" type="pres">
      <dgm:prSet presAssocID="{E09A0870-41F9-4B2E-9EB5-87787207E4D3}" presName="Name56" presStyleLbl="parChTrans1D2" presStyleIdx="1" presStyleCnt="5"/>
      <dgm:spPr/>
    </dgm:pt>
    <dgm:pt modelId="{8E0FCF8B-70B6-4A17-9037-354FA1CAF3CE}" type="pres">
      <dgm:prSet presAssocID="{27FEAE95-5A85-456B-94ED-A244F1AC378E}" presName="text0" presStyleLbl="node1" presStyleIdx="2" presStyleCnt="6">
        <dgm:presLayoutVars>
          <dgm:bulletEnabled val="1"/>
        </dgm:presLayoutVars>
      </dgm:prSet>
      <dgm:spPr/>
    </dgm:pt>
    <dgm:pt modelId="{5F4A7647-0EED-468A-937E-5F01DD0C1696}" type="pres">
      <dgm:prSet presAssocID="{A4AE425B-B6F1-441A-A4EB-24B5199FF981}" presName="Name56" presStyleLbl="parChTrans1D2" presStyleIdx="2" presStyleCnt="5"/>
      <dgm:spPr/>
    </dgm:pt>
    <dgm:pt modelId="{C6A8D88B-A1B1-4DAF-942D-5CE11FACEC80}" type="pres">
      <dgm:prSet presAssocID="{66E7D7CE-51EF-4DBC-AD3D-579457A0CA87}" presName="text0" presStyleLbl="node1" presStyleIdx="3" presStyleCnt="6">
        <dgm:presLayoutVars>
          <dgm:bulletEnabled val="1"/>
        </dgm:presLayoutVars>
      </dgm:prSet>
      <dgm:spPr/>
    </dgm:pt>
    <dgm:pt modelId="{FD4A0AD6-5792-4D05-B84C-7DCD056DFAA9}" type="pres">
      <dgm:prSet presAssocID="{A14A887A-184B-4618-9B01-D5128FC0DB86}" presName="Name56" presStyleLbl="parChTrans1D2" presStyleIdx="3" presStyleCnt="5"/>
      <dgm:spPr/>
    </dgm:pt>
    <dgm:pt modelId="{CF1DE2D6-7DCA-40B6-B151-7AA9AFCA02A8}" type="pres">
      <dgm:prSet presAssocID="{46D99D8D-500D-4ABE-8431-B0CB996582C8}" presName="text0" presStyleLbl="node1" presStyleIdx="4" presStyleCnt="6">
        <dgm:presLayoutVars>
          <dgm:bulletEnabled val="1"/>
        </dgm:presLayoutVars>
      </dgm:prSet>
      <dgm:spPr/>
    </dgm:pt>
    <dgm:pt modelId="{AA0ADDDA-4BF9-4203-8804-7F59B2DE09C6}" type="pres">
      <dgm:prSet presAssocID="{F45FD2B8-CAF7-44EA-8401-82022D3D367A}" presName="Name56" presStyleLbl="parChTrans1D2" presStyleIdx="4" presStyleCnt="5"/>
      <dgm:spPr/>
    </dgm:pt>
    <dgm:pt modelId="{D999F06B-81FE-4660-ADB6-7D822FA3DA04}" type="pres">
      <dgm:prSet presAssocID="{A6446013-0ACB-4E24-A2EB-5F4D6E0C8330}" presName="text0" presStyleLbl="node1" presStyleIdx="5" presStyleCnt="6">
        <dgm:presLayoutVars>
          <dgm:bulletEnabled val="1"/>
        </dgm:presLayoutVars>
      </dgm:prSet>
      <dgm:spPr/>
    </dgm:pt>
  </dgm:ptLst>
  <dgm:cxnLst>
    <dgm:cxn modelId="{781DF009-4BE4-4305-8CF8-7D1ECEF2F4AD}" type="presOf" srcId="{89360DB6-5B92-4CE6-8998-26D19C4D39C4}" destId="{F5EDDE2E-39E6-44A2-B3F6-066FC8352C3F}" srcOrd="0" destOrd="0" presId="urn:microsoft.com/office/officeart/2008/layout/RadialCluster"/>
    <dgm:cxn modelId="{AEAF730B-362E-4650-A1E3-96C2BF736FC2}" type="presOf" srcId="{46D99D8D-500D-4ABE-8431-B0CB996582C8}" destId="{CF1DE2D6-7DCA-40B6-B151-7AA9AFCA02A8}" srcOrd="0" destOrd="0" presId="urn:microsoft.com/office/officeart/2008/layout/RadialCluster"/>
    <dgm:cxn modelId="{82A0EE13-83F9-45D0-BED8-A9110C5A2D60}" srcId="{8EB528CA-77EF-4BA5-9037-C3477A687FC3}" destId="{27FEAE95-5A85-456B-94ED-A244F1AC378E}" srcOrd="1" destOrd="0" parTransId="{E09A0870-41F9-4B2E-9EB5-87787207E4D3}" sibTransId="{F3FF00E2-5162-460C-B242-19C519ABA731}"/>
    <dgm:cxn modelId="{56FA381E-6583-40C9-BB34-DE641DAC98F9}" type="presOf" srcId="{D7B0462E-FC84-4525-8495-7B5256056286}" destId="{A1734EC8-6C5A-4D56-98B5-5380D5D1558B}" srcOrd="0" destOrd="0" presId="urn:microsoft.com/office/officeart/2008/layout/RadialCluster"/>
    <dgm:cxn modelId="{FA820D2A-F0D2-4FFF-AB7F-432CB4C16579}" srcId="{D7B0462E-FC84-4525-8495-7B5256056286}" destId="{8EB528CA-77EF-4BA5-9037-C3477A687FC3}" srcOrd="0" destOrd="0" parTransId="{7A2F9C39-315E-40D3-B975-4FDC1C27177E}" sibTransId="{EF472D6C-BC48-4C43-BAFE-6881AFE774C7}"/>
    <dgm:cxn modelId="{E77A5639-5D8D-40A6-AAD6-811A012D0D03}" type="presOf" srcId="{F45FD2B8-CAF7-44EA-8401-82022D3D367A}" destId="{AA0ADDDA-4BF9-4203-8804-7F59B2DE09C6}" srcOrd="0" destOrd="0" presId="urn:microsoft.com/office/officeart/2008/layout/RadialCluster"/>
    <dgm:cxn modelId="{4FD3F239-8AF7-4D6A-AE89-14710E821F97}" type="presOf" srcId="{A6446013-0ACB-4E24-A2EB-5F4D6E0C8330}" destId="{D999F06B-81FE-4660-ADB6-7D822FA3DA04}" srcOrd="0" destOrd="0" presId="urn:microsoft.com/office/officeart/2008/layout/RadialCluster"/>
    <dgm:cxn modelId="{81B3EF71-A792-49C3-A8A4-6AE704B0589E}" type="presOf" srcId="{66E7D7CE-51EF-4DBC-AD3D-579457A0CA87}" destId="{C6A8D88B-A1B1-4DAF-942D-5CE11FACEC80}" srcOrd="0" destOrd="0" presId="urn:microsoft.com/office/officeart/2008/layout/RadialCluster"/>
    <dgm:cxn modelId="{9473328E-03C5-4687-B6E5-AFCF32E42AED}" type="presOf" srcId="{E09A0870-41F9-4B2E-9EB5-87787207E4D3}" destId="{54F8A4D0-D848-4AD7-9F85-4296CE289F75}" srcOrd="0" destOrd="0" presId="urn:microsoft.com/office/officeart/2008/layout/RadialCluster"/>
    <dgm:cxn modelId="{D7763292-1938-4D8F-8035-AC3876807340}" type="presOf" srcId="{8EB528CA-77EF-4BA5-9037-C3477A687FC3}" destId="{655FF676-1305-41A3-B9E9-2EDA3EFA8BEE}" srcOrd="0" destOrd="0" presId="urn:microsoft.com/office/officeart/2008/layout/RadialCluster"/>
    <dgm:cxn modelId="{C5973F9E-2386-4E80-8514-F0B667815481}" srcId="{8EB528CA-77EF-4BA5-9037-C3477A687FC3}" destId="{46D99D8D-500D-4ABE-8431-B0CB996582C8}" srcOrd="3" destOrd="0" parTransId="{A14A887A-184B-4618-9B01-D5128FC0DB86}" sibTransId="{DED21B49-D874-4974-9775-32B68D2C62BE}"/>
    <dgm:cxn modelId="{817394AB-BF61-4399-80FC-55505FE98DB5}" type="presOf" srcId="{A4AE425B-B6F1-441A-A4EB-24B5199FF981}" destId="{5F4A7647-0EED-468A-937E-5F01DD0C1696}" srcOrd="0" destOrd="0" presId="urn:microsoft.com/office/officeart/2008/layout/RadialCluster"/>
    <dgm:cxn modelId="{D6890CB7-7B8C-4B80-9FBE-053751DA6ED3}" srcId="{8EB528CA-77EF-4BA5-9037-C3477A687FC3}" destId="{89360DB6-5B92-4CE6-8998-26D19C4D39C4}" srcOrd="0" destOrd="0" parTransId="{7C16E233-F396-48F4-90CE-42DA75C6096F}" sibTransId="{6FF06482-D7D5-45D8-9E27-66F051989050}"/>
    <dgm:cxn modelId="{D0344DCD-2471-40D2-A02D-D604040902BC}" type="presOf" srcId="{27FEAE95-5A85-456B-94ED-A244F1AC378E}" destId="{8E0FCF8B-70B6-4A17-9037-354FA1CAF3CE}" srcOrd="0" destOrd="0" presId="urn:microsoft.com/office/officeart/2008/layout/RadialCluster"/>
    <dgm:cxn modelId="{C6AACDDC-7523-447C-8D7B-08D1F96FC38A}" type="presOf" srcId="{A14A887A-184B-4618-9B01-D5128FC0DB86}" destId="{FD4A0AD6-5792-4D05-B84C-7DCD056DFAA9}" srcOrd="0" destOrd="0" presId="urn:microsoft.com/office/officeart/2008/layout/RadialCluster"/>
    <dgm:cxn modelId="{AB9FBAEA-4EBC-4781-9070-38D3F23417BF}" srcId="{8EB528CA-77EF-4BA5-9037-C3477A687FC3}" destId="{A6446013-0ACB-4E24-A2EB-5F4D6E0C8330}" srcOrd="4" destOrd="0" parTransId="{F45FD2B8-CAF7-44EA-8401-82022D3D367A}" sibTransId="{919D5BF7-949C-4D33-A1B2-2A2ABA704E5D}"/>
    <dgm:cxn modelId="{91A212EE-F2AD-4D2D-8AA7-3C879DE064EE}" srcId="{8EB528CA-77EF-4BA5-9037-C3477A687FC3}" destId="{66E7D7CE-51EF-4DBC-AD3D-579457A0CA87}" srcOrd="2" destOrd="0" parTransId="{A4AE425B-B6F1-441A-A4EB-24B5199FF981}" sibTransId="{C41545A7-4F3C-4AD3-B71C-124A2A16F59B}"/>
    <dgm:cxn modelId="{CA96BFF8-5D0D-44AC-9DEA-7B506A5B0F39}" type="presOf" srcId="{7C16E233-F396-48F4-90CE-42DA75C6096F}" destId="{E87C36E2-1250-4D74-87AC-EF805B7873D8}" srcOrd="0" destOrd="0" presId="urn:microsoft.com/office/officeart/2008/layout/RadialCluster"/>
    <dgm:cxn modelId="{14D8DA9D-6F3E-439A-8FBB-A862C5BA2211}" type="presParOf" srcId="{A1734EC8-6C5A-4D56-98B5-5380D5D1558B}" destId="{AFBF03FF-E3ED-401F-96CC-14860B1F277D}" srcOrd="0" destOrd="0" presId="urn:microsoft.com/office/officeart/2008/layout/RadialCluster"/>
    <dgm:cxn modelId="{FBD4E02C-0128-4B8C-85E4-C17F0A5E2CEA}" type="presParOf" srcId="{AFBF03FF-E3ED-401F-96CC-14860B1F277D}" destId="{655FF676-1305-41A3-B9E9-2EDA3EFA8BEE}" srcOrd="0" destOrd="0" presId="urn:microsoft.com/office/officeart/2008/layout/RadialCluster"/>
    <dgm:cxn modelId="{964E841F-EC81-4CD2-847C-045229B26160}" type="presParOf" srcId="{AFBF03FF-E3ED-401F-96CC-14860B1F277D}" destId="{E87C36E2-1250-4D74-87AC-EF805B7873D8}" srcOrd="1" destOrd="0" presId="urn:microsoft.com/office/officeart/2008/layout/RadialCluster"/>
    <dgm:cxn modelId="{88A3AB04-25F3-4B2C-A76A-536C3B5F905B}" type="presParOf" srcId="{AFBF03FF-E3ED-401F-96CC-14860B1F277D}" destId="{F5EDDE2E-39E6-44A2-B3F6-066FC8352C3F}" srcOrd="2" destOrd="0" presId="urn:microsoft.com/office/officeart/2008/layout/RadialCluster"/>
    <dgm:cxn modelId="{B50840C5-1E37-48CB-BC2E-A82F5C03FD9D}" type="presParOf" srcId="{AFBF03FF-E3ED-401F-96CC-14860B1F277D}" destId="{54F8A4D0-D848-4AD7-9F85-4296CE289F75}" srcOrd="3" destOrd="0" presId="urn:microsoft.com/office/officeart/2008/layout/RadialCluster"/>
    <dgm:cxn modelId="{239EA8E8-A115-475E-B600-7CB943F8D082}" type="presParOf" srcId="{AFBF03FF-E3ED-401F-96CC-14860B1F277D}" destId="{8E0FCF8B-70B6-4A17-9037-354FA1CAF3CE}" srcOrd="4" destOrd="0" presId="urn:microsoft.com/office/officeart/2008/layout/RadialCluster"/>
    <dgm:cxn modelId="{BF439538-A89A-4BD5-A768-24DE89EB20A6}" type="presParOf" srcId="{AFBF03FF-E3ED-401F-96CC-14860B1F277D}" destId="{5F4A7647-0EED-468A-937E-5F01DD0C1696}" srcOrd="5" destOrd="0" presId="urn:microsoft.com/office/officeart/2008/layout/RadialCluster"/>
    <dgm:cxn modelId="{474970C5-CAB3-44D1-B5AE-2BEA400FAD30}" type="presParOf" srcId="{AFBF03FF-E3ED-401F-96CC-14860B1F277D}" destId="{C6A8D88B-A1B1-4DAF-942D-5CE11FACEC80}" srcOrd="6" destOrd="0" presId="urn:microsoft.com/office/officeart/2008/layout/RadialCluster"/>
    <dgm:cxn modelId="{BE66BB37-7F50-426C-AB81-D15C62F1983D}" type="presParOf" srcId="{AFBF03FF-E3ED-401F-96CC-14860B1F277D}" destId="{FD4A0AD6-5792-4D05-B84C-7DCD056DFAA9}" srcOrd="7" destOrd="0" presId="urn:microsoft.com/office/officeart/2008/layout/RadialCluster"/>
    <dgm:cxn modelId="{F32588E6-ECFF-4602-AC5B-F8252E3184CD}" type="presParOf" srcId="{AFBF03FF-E3ED-401F-96CC-14860B1F277D}" destId="{CF1DE2D6-7DCA-40B6-B151-7AA9AFCA02A8}" srcOrd="8" destOrd="0" presId="urn:microsoft.com/office/officeart/2008/layout/RadialCluster"/>
    <dgm:cxn modelId="{A6D4A7C6-2D3E-4CBC-BE11-0CC48CB44A41}" type="presParOf" srcId="{AFBF03FF-E3ED-401F-96CC-14860B1F277D}" destId="{AA0ADDDA-4BF9-4203-8804-7F59B2DE09C6}" srcOrd="9" destOrd="0" presId="urn:microsoft.com/office/officeart/2008/layout/RadialCluster"/>
    <dgm:cxn modelId="{F3D27040-1AFE-4636-A858-C9B7A57172A5}" type="presParOf" srcId="{AFBF03FF-E3ED-401F-96CC-14860B1F277D}" destId="{D999F06B-81FE-4660-ADB6-7D822FA3DA04}" srcOrd="10" destOrd="0" presId="urn:microsoft.com/office/officeart/2008/layout/RadialCluster"/>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D869975-A90E-4698-90F8-D3A9C01A7ED4}" type="doc">
      <dgm:prSet loTypeId="urn:microsoft.com/office/officeart/2005/8/layout/StepDownProcess" loCatId="process" qsTypeId="urn:microsoft.com/office/officeart/2005/8/quickstyle/simple1" qsCatId="simple" csTypeId="urn:microsoft.com/office/officeart/2005/8/colors/colorful5" csCatId="colorful" phldr="1"/>
      <dgm:spPr/>
      <dgm:t>
        <a:bodyPr/>
        <a:lstStyle/>
        <a:p>
          <a:pPr rtl="1"/>
          <a:endParaRPr lang="ar-SA"/>
        </a:p>
      </dgm:t>
    </dgm:pt>
    <dgm:pt modelId="{2F9BDBBC-E9EF-4F15-9844-5B7E5B9D1535}">
      <dgm:prSet phldrT="[نص]"/>
      <dgm:spPr/>
      <dgm:t>
        <a:bodyPr/>
        <a:lstStyle/>
        <a:p>
          <a:pPr rtl="1"/>
          <a:r>
            <a:rPr lang="ar-SA" b="0" dirty="0">
              <a:solidFill>
                <a:schemeClr val="tx1"/>
              </a:solidFill>
              <a:cs typeface="Akhbar MT" pitchFamily="2" charset="-78"/>
            </a:rPr>
            <a:t>يحتاج الجميع إلى حماية هويته و بياناته وأجهزته الحاسوبية. </a:t>
          </a:r>
          <a:endParaRPr lang="ar-SA" b="0" dirty="0">
            <a:solidFill>
              <a:srgbClr val="C00000"/>
            </a:solidFill>
          </a:endParaRPr>
        </a:p>
      </dgm:t>
    </dgm:pt>
    <dgm:pt modelId="{D2259149-CFC8-4AEE-9295-DE88BFD00DDD}" type="parTrans" cxnId="{67E6F752-A78B-4891-A256-5284FD57AF1E}">
      <dgm:prSet/>
      <dgm:spPr/>
      <dgm:t>
        <a:bodyPr/>
        <a:lstStyle/>
        <a:p>
          <a:pPr rtl="1"/>
          <a:endParaRPr lang="ar-SA"/>
        </a:p>
      </dgm:t>
    </dgm:pt>
    <dgm:pt modelId="{9A54F2DF-4C31-4647-8186-069B7FC87493}" type="sibTrans" cxnId="{67E6F752-A78B-4891-A256-5284FD57AF1E}">
      <dgm:prSet/>
      <dgm:spPr/>
      <dgm:t>
        <a:bodyPr/>
        <a:lstStyle/>
        <a:p>
          <a:pPr rtl="1"/>
          <a:endParaRPr lang="ar-SA"/>
        </a:p>
      </dgm:t>
    </dgm:pt>
    <dgm:pt modelId="{0EC4BFBF-6FF3-4835-8BC9-E683CD1E8F12}">
      <dgm:prSet phldrT="[نص]" custT="1"/>
      <dgm:spPr/>
      <dgm:t>
        <a:bodyPr/>
        <a:lstStyle/>
        <a:p>
          <a:pPr rtl="1"/>
          <a:r>
            <a:rPr lang="ar-SA" sz="1000" b="1" u="sng" dirty="0">
              <a:solidFill>
                <a:srgbClr val="C00000"/>
              </a:solidFill>
            </a:rPr>
            <a:t>على المستوى الشخصي</a:t>
          </a:r>
          <a:endParaRPr lang="ar-SA" sz="1000" b="1" u="sng" dirty="0"/>
        </a:p>
      </dgm:t>
    </dgm:pt>
    <dgm:pt modelId="{151B294A-4A61-4B23-BE3B-2117AB27B9BA}" type="parTrans" cxnId="{F1760F47-37C6-4264-96F2-242D46D9A257}">
      <dgm:prSet/>
      <dgm:spPr/>
      <dgm:t>
        <a:bodyPr/>
        <a:lstStyle/>
        <a:p>
          <a:pPr rtl="1"/>
          <a:endParaRPr lang="ar-SA"/>
        </a:p>
      </dgm:t>
    </dgm:pt>
    <dgm:pt modelId="{DD96F012-44E3-4B74-9B73-2C78B830FBC1}" type="sibTrans" cxnId="{F1760F47-37C6-4264-96F2-242D46D9A257}">
      <dgm:prSet/>
      <dgm:spPr/>
      <dgm:t>
        <a:bodyPr/>
        <a:lstStyle/>
        <a:p>
          <a:pPr rtl="1"/>
          <a:endParaRPr lang="ar-SA"/>
        </a:p>
      </dgm:t>
    </dgm:pt>
    <dgm:pt modelId="{D1FA0A66-9972-4096-AA21-BF961EE08351}">
      <dgm:prSet phldrT="[نص]"/>
      <dgm:spPr/>
      <dgm:t>
        <a:bodyPr/>
        <a:lstStyle/>
        <a:p>
          <a:pPr rtl="1"/>
          <a:r>
            <a:rPr lang="ar-SA" b="0" dirty="0">
              <a:solidFill>
                <a:schemeClr val="tx1"/>
              </a:solidFill>
              <a:cs typeface="Akhbar MT" pitchFamily="2" charset="-78"/>
            </a:rPr>
            <a:t>تقع مسؤولية حماية سمعة المؤسسة وبياناتها وعملائها على عاتق الموظفين.</a:t>
          </a:r>
          <a:endParaRPr lang="ar-SA" b="0" dirty="0">
            <a:solidFill>
              <a:srgbClr val="C00000"/>
            </a:solidFill>
          </a:endParaRPr>
        </a:p>
      </dgm:t>
    </dgm:pt>
    <dgm:pt modelId="{6949461C-D297-41CD-8F23-9465BBB7F4AB}" type="parTrans" cxnId="{B6D6ACD6-783C-46A8-9998-4D1AEA8050B1}">
      <dgm:prSet/>
      <dgm:spPr/>
      <dgm:t>
        <a:bodyPr/>
        <a:lstStyle/>
        <a:p>
          <a:pPr rtl="1"/>
          <a:endParaRPr lang="ar-SA"/>
        </a:p>
      </dgm:t>
    </dgm:pt>
    <dgm:pt modelId="{C404C186-9C72-499E-85AB-B91FDB5A66F3}" type="sibTrans" cxnId="{B6D6ACD6-783C-46A8-9998-4D1AEA8050B1}">
      <dgm:prSet/>
      <dgm:spPr/>
      <dgm:t>
        <a:bodyPr/>
        <a:lstStyle/>
        <a:p>
          <a:pPr rtl="1"/>
          <a:endParaRPr lang="ar-SA"/>
        </a:p>
      </dgm:t>
    </dgm:pt>
    <dgm:pt modelId="{3284C016-F14E-4081-B039-DD4C37A48052}">
      <dgm:prSet phldrT="[نص]" custT="1"/>
      <dgm:spPr/>
      <dgm:t>
        <a:bodyPr/>
        <a:lstStyle/>
        <a:p>
          <a:pPr marL="57150" lvl="1" indent="-57150" algn="r" defTabSz="444500" rtl="1">
            <a:lnSpc>
              <a:spcPct val="90000"/>
            </a:lnSpc>
            <a:spcBef>
              <a:spcPct val="0"/>
            </a:spcBef>
            <a:spcAft>
              <a:spcPct val="15000"/>
            </a:spcAft>
            <a:buChar char="•"/>
          </a:pPr>
          <a:r>
            <a:rPr lang="ar-SA" sz="1000" b="1" u="sng" kern="1200" dirty="0">
              <a:solidFill>
                <a:srgbClr val="C00000"/>
              </a:solidFill>
              <a:latin typeface="Tw Cen MT" panose="020B0602020104020603"/>
              <a:ea typeface="+mn-ea"/>
              <a:cs typeface="Arial" panose="020B0604020202020204" pitchFamily="34" charset="0"/>
            </a:rPr>
            <a:t>على مستوى الشركات </a:t>
          </a:r>
        </a:p>
      </dgm:t>
    </dgm:pt>
    <dgm:pt modelId="{21678015-A733-4E75-96CA-41C04B3F7618}" type="parTrans" cxnId="{5D85115C-FA21-4C95-8649-3AB0764FD2D4}">
      <dgm:prSet/>
      <dgm:spPr/>
      <dgm:t>
        <a:bodyPr/>
        <a:lstStyle/>
        <a:p>
          <a:pPr rtl="1"/>
          <a:endParaRPr lang="ar-SA"/>
        </a:p>
      </dgm:t>
    </dgm:pt>
    <dgm:pt modelId="{A546C1D3-7C74-4650-B158-91D323C0B9F4}" type="sibTrans" cxnId="{5D85115C-FA21-4C95-8649-3AB0764FD2D4}">
      <dgm:prSet/>
      <dgm:spPr/>
      <dgm:t>
        <a:bodyPr/>
        <a:lstStyle/>
        <a:p>
          <a:pPr rtl="1"/>
          <a:endParaRPr lang="ar-SA"/>
        </a:p>
      </dgm:t>
    </dgm:pt>
    <dgm:pt modelId="{2571BD42-4DF0-4776-BACF-D3AE810A195B}">
      <dgm:prSet phldrT="[نص]"/>
      <dgm:spPr/>
      <dgm:t>
        <a:bodyPr/>
        <a:lstStyle/>
        <a:p>
          <a:pPr rtl="1"/>
          <a:r>
            <a:rPr lang="ar-SA" b="0" dirty="0">
              <a:solidFill>
                <a:schemeClr val="tx1"/>
              </a:solidFill>
              <a:cs typeface="Akhbar MT" pitchFamily="2" charset="-78"/>
            </a:rPr>
            <a:t>يتعرض الأمن القومي وسلامة المواطنين ورفاهيتهم للخطر.</a:t>
          </a:r>
          <a:endParaRPr lang="ar-SA" b="0" dirty="0">
            <a:solidFill>
              <a:srgbClr val="C00000"/>
            </a:solidFill>
          </a:endParaRPr>
        </a:p>
      </dgm:t>
    </dgm:pt>
    <dgm:pt modelId="{89078519-C0EE-47E8-8F1C-71CC68D918A4}" type="parTrans" cxnId="{19E51F42-924D-4666-B393-00C458DEDEE0}">
      <dgm:prSet/>
      <dgm:spPr/>
      <dgm:t>
        <a:bodyPr/>
        <a:lstStyle/>
        <a:p>
          <a:pPr rtl="1"/>
          <a:endParaRPr lang="ar-SA"/>
        </a:p>
      </dgm:t>
    </dgm:pt>
    <dgm:pt modelId="{58866CDD-FA8F-42C3-8E21-9DDB094AF025}" type="sibTrans" cxnId="{19E51F42-924D-4666-B393-00C458DEDEE0}">
      <dgm:prSet/>
      <dgm:spPr/>
      <dgm:t>
        <a:bodyPr/>
        <a:lstStyle/>
        <a:p>
          <a:pPr rtl="1"/>
          <a:endParaRPr lang="ar-SA"/>
        </a:p>
      </dgm:t>
    </dgm:pt>
    <dgm:pt modelId="{60816D88-D60E-4686-83CB-64B4A90214E5}">
      <dgm:prSet phldrT="[نص]" custT="1"/>
      <dgm:spPr/>
      <dgm:t>
        <a:bodyPr/>
        <a:lstStyle/>
        <a:p>
          <a:pPr marL="57150" lvl="1" indent="-57150" algn="r" defTabSz="444500" rtl="1">
            <a:lnSpc>
              <a:spcPct val="90000"/>
            </a:lnSpc>
            <a:spcBef>
              <a:spcPct val="0"/>
            </a:spcBef>
            <a:spcAft>
              <a:spcPct val="15000"/>
            </a:spcAft>
            <a:buChar char="•"/>
          </a:pPr>
          <a:r>
            <a:rPr lang="ar-SA" sz="1000" b="1" u="sng" kern="1200" dirty="0">
              <a:solidFill>
                <a:srgbClr val="C00000"/>
              </a:solidFill>
              <a:latin typeface="Tw Cen MT" panose="020B0602020104020603"/>
              <a:ea typeface="+mn-ea"/>
              <a:cs typeface="Arial" panose="020B0604020202020204" pitchFamily="34" charset="0"/>
            </a:rPr>
            <a:t>على مستوى الدولة</a:t>
          </a:r>
        </a:p>
      </dgm:t>
    </dgm:pt>
    <dgm:pt modelId="{07B821CE-9239-47B6-9562-E2361A01A032}" type="parTrans" cxnId="{672F3C24-8E93-4C6E-8257-9526E0F49BC0}">
      <dgm:prSet/>
      <dgm:spPr/>
      <dgm:t>
        <a:bodyPr/>
        <a:lstStyle/>
        <a:p>
          <a:pPr rtl="1"/>
          <a:endParaRPr lang="ar-SA"/>
        </a:p>
      </dgm:t>
    </dgm:pt>
    <dgm:pt modelId="{01D3DD76-FB95-453E-B89D-322898082C4C}" type="sibTrans" cxnId="{672F3C24-8E93-4C6E-8257-9526E0F49BC0}">
      <dgm:prSet/>
      <dgm:spPr/>
      <dgm:t>
        <a:bodyPr/>
        <a:lstStyle/>
        <a:p>
          <a:pPr rtl="1"/>
          <a:endParaRPr lang="ar-SA"/>
        </a:p>
      </dgm:t>
    </dgm:pt>
    <dgm:pt modelId="{786E07F8-0030-47E6-AAC8-EAF4B80F9922}" type="pres">
      <dgm:prSet presAssocID="{DD869975-A90E-4698-90F8-D3A9C01A7ED4}" presName="rootnode" presStyleCnt="0">
        <dgm:presLayoutVars>
          <dgm:chMax/>
          <dgm:chPref/>
          <dgm:dir/>
          <dgm:animLvl val="lvl"/>
        </dgm:presLayoutVars>
      </dgm:prSet>
      <dgm:spPr/>
    </dgm:pt>
    <dgm:pt modelId="{22350CC5-8EC1-460B-9B3F-1D6A094BF864}" type="pres">
      <dgm:prSet presAssocID="{2F9BDBBC-E9EF-4F15-9844-5B7E5B9D1535}" presName="composite" presStyleCnt="0"/>
      <dgm:spPr/>
    </dgm:pt>
    <dgm:pt modelId="{B07F0E87-9002-4CCE-BBE9-E227AE73C953}" type="pres">
      <dgm:prSet presAssocID="{2F9BDBBC-E9EF-4F15-9844-5B7E5B9D1535}" presName="bentUpArrow1" presStyleLbl="alignImgPlace1" presStyleIdx="0" presStyleCnt="2"/>
      <dgm:spPr/>
    </dgm:pt>
    <dgm:pt modelId="{161B7A3E-B1D2-4EC5-8429-EFA4CB0452CC}" type="pres">
      <dgm:prSet presAssocID="{2F9BDBBC-E9EF-4F15-9844-5B7E5B9D1535}" presName="ParentText" presStyleLbl="node1" presStyleIdx="0" presStyleCnt="3">
        <dgm:presLayoutVars>
          <dgm:chMax val="1"/>
          <dgm:chPref val="1"/>
          <dgm:bulletEnabled val="1"/>
        </dgm:presLayoutVars>
      </dgm:prSet>
      <dgm:spPr/>
    </dgm:pt>
    <dgm:pt modelId="{7913177A-FD3D-4B33-B796-ED397A836AF9}" type="pres">
      <dgm:prSet presAssocID="{2F9BDBBC-E9EF-4F15-9844-5B7E5B9D1535}" presName="ChildText" presStyleLbl="revTx" presStyleIdx="0" presStyleCnt="3">
        <dgm:presLayoutVars>
          <dgm:chMax val="0"/>
          <dgm:chPref val="0"/>
          <dgm:bulletEnabled val="1"/>
        </dgm:presLayoutVars>
      </dgm:prSet>
      <dgm:spPr/>
    </dgm:pt>
    <dgm:pt modelId="{C901A4D4-207F-49EB-A698-CD938F9C28C0}" type="pres">
      <dgm:prSet presAssocID="{9A54F2DF-4C31-4647-8186-069B7FC87493}" presName="sibTrans" presStyleCnt="0"/>
      <dgm:spPr/>
    </dgm:pt>
    <dgm:pt modelId="{D25882E4-3920-498D-8097-9320E2DCC475}" type="pres">
      <dgm:prSet presAssocID="{D1FA0A66-9972-4096-AA21-BF961EE08351}" presName="composite" presStyleCnt="0"/>
      <dgm:spPr/>
    </dgm:pt>
    <dgm:pt modelId="{21FD94C6-7E83-4B8B-B1F2-6427190C2FEB}" type="pres">
      <dgm:prSet presAssocID="{D1FA0A66-9972-4096-AA21-BF961EE08351}" presName="bentUpArrow1" presStyleLbl="alignImgPlace1" presStyleIdx="1" presStyleCnt="2"/>
      <dgm:spPr/>
    </dgm:pt>
    <dgm:pt modelId="{D1A43AFA-1D54-417E-B043-A1AFDD0062E7}" type="pres">
      <dgm:prSet presAssocID="{D1FA0A66-9972-4096-AA21-BF961EE08351}" presName="ParentText" presStyleLbl="node1" presStyleIdx="1" presStyleCnt="3">
        <dgm:presLayoutVars>
          <dgm:chMax val="1"/>
          <dgm:chPref val="1"/>
          <dgm:bulletEnabled val="1"/>
        </dgm:presLayoutVars>
      </dgm:prSet>
      <dgm:spPr/>
    </dgm:pt>
    <dgm:pt modelId="{3202CEF9-D829-42D3-B794-31F18722A1D7}" type="pres">
      <dgm:prSet presAssocID="{D1FA0A66-9972-4096-AA21-BF961EE08351}" presName="ChildText" presStyleLbl="revTx" presStyleIdx="1" presStyleCnt="3">
        <dgm:presLayoutVars>
          <dgm:chMax val="0"/>
          <dgm:chPref val="0"/>
          <dgm:bulletEnabled val="1"/>
        </dgm:presLayoutVars>
      </dgm:prSet>
      <dgm:spPr/>
    </dgm:pt>
    <dgm:pt modelId="{6638B096-7AF9-44B4-9C7B-EF0EE53E04FC}" type="pres">
      <dgm:prSet presAssocID="{C404C186-9C72-499E-85AB-B91FDB5A66F3}" presName="sibTrans" presStyleCnt="0"/>
      <dgm:spPr/>
    </dgm:pt>
    <dgm:pt modelId="{11DDF8CA-1F35-4EA7-B579-3F7D5A7F38C3}" type="pres">
      <dgm:prSet presAssocID="{2571BD42-4DF0-4776-BACF-D3AE810A195B}" presName="composite" presStyleCnt="0"/>
      <dgm:spPr/>
    </dgm:pt>
    <dgm:pt modelId="{7FF37388-7E8F-48F3-9278-7FDC35C5E488}" type="pres">
      <dgm:prSet presAssocID="{2571BD42-4DF0-4776-BACF-D3AE810A195B}" presName="ParentText" presStyleLbl="node1" presStyleIdx="2" presStyleCnt="3">
        <dgm:presLayoutVars>
          <dgm:chMax val="1"/>
          <dgm:chPref val="1"/>
          <dgm:bulletEnabled val="1"/>
        </dgm:presLayoutVars>
      </dgm:prSet>
      <dgm:spPr/>
    </dgm:pt>
    <dgm:pt modelId="{47A5FACA-C69F-485C-A406-A67BF7D1B7F5}" type="pres">
      <dgm:prSet presAssocID="{2571BD42-4DF0-4776-BACF-D3AE810A195B}" presName="FinalChildText" presStyleLbl="revTx" presStyleIdx="2" presStyleCnt="3">
        <dgm:presLayoutVars>
          <dgm:chMax val="0"/>
          <dgm:chPref val="0"/>
          <dgm:bulletEnabled val="1"/>
        </dgm:presLayoutVars>
      </dgm:prSet>
      <dgm:spPr/>
    </dgm:pt>
  </dgm:ptLst>
  <dgm:cxnLst>
    <dgm:cxn modelId="{672F3C24-8E93-4C6E-8257-9526E0F49BC0}" srcId="{2571BD42-4DF0-4776-BACF-D3AE810A195B}" destId="{60816D88-D60E-4686-83CB-64B4A90214E5}" srcOrd="0" destOrd="0" parTransId="{07B821CE-9239-47B6-9562-E2361A01A032}" sibTransId="{01D3DD76-FB95-453E-B89D-322898082C4C}"/>
    <dgm:cxn modelId="{27114925-BFDB-4282-BBBF-51253765FBE1}" type="presOf" srcId="{3284C016-F14E-4081-B039-DD4C37A48052}" destId="{3202CEF9-D829-42D3-B794-31F18722A1D7}" srcOrd="0" destOrd="0" presId="urn:microsoft.com/office/officeart/2005/8/layout/StepDownProcess"/>
    <dgm:cxn modelId="{21497D3F-E709-447C-BCA1-D68E081BC67C}" type="presOf" srcId="{60816D88-D60E-4686-83CB-64B4A90214E5}" destId="{47A5FACA-C69F-485C-A406-A67BF7D1B7F5}" srcOrd="0" destOrd="0" presId="urn:microsoft.com/office/officeart/2005/8/layout/StepDownProcess"/>
    <dgm:cxn modelId="{5D85115C-FA21-4C95-8649-3AB0764FD2D4}" srcId="{D1FA0A66-9972-4096-AA21-BF961EE08351}" destId="{3284C016-F14E-4081-B039-DD4C37A48052}" srcOrd="0" destOrd="0" parTransId="{21678015-A733-4E75-96CA-41C04B3F7618}" sibTransId="{A546C1D3-7C74-4650-B158-91D323C0B9F4}"/>
    <dgm:cxn modelId="{6A238D5C-B922-4C16-8F96-4299806BE815}" type="presOf" srcId="{2F9BDBBC-E9EF-4F15-9844-5B7E5B9D1535}" destId="{161B7A3E-B1D2-4EC5-8429-EFA4CB0452CC}" srcOrd="0" destOrd="0" presId="urn:microsoft.com/office/officeart/2005/8/layout/StepDownProcess"/>
    <dgm:cxn modelId="{19E51F42-924D-4666-B393-00C458DEDEE0}" srcId="{DD869975-A90E-4698-90F8-D3A9C01A7ED4}" destId="{2571BD42-4DF0-4776-BACF-D3AE810A195B}" srcOrd="2" destOrd="0" parTransId="{89078519-C0EE-47E8-8F1C-71CC68D918A4}" sibTransId="{58866CDD-FA8F-42C3-8E21-9DDB094AF025}"/>
    <dgm:cxn modelId="{F1760F47-37C6-4264-96F2-242D46D9A257}" srcId="{2F9BDBBC-E9EF-4F15-9844-5B7E5B9D1535}" destId="{0EC4BFBF-6FF3-4835-8BC9-E683CD1E8F12}" srcOrd="0" destOrd="0" parTransId="{151B294A-4A61-4B23-BE3B-2117AB27B9BA}" sibTransId="{DD96F012-44E3-4B74-9B73-2C78B830FBC1}"/>
    <dgm:cxn modelId="{67E6F752-A78B-4891-A256-5284FD57AF1E}" srcId="{DD869975-A90E-4698-90F8-D3A9C01A7ED4}" destId="{2F9BDBBC-E9EF-4F15-9844-5B7E5B9D1535}" srcOrd="0" destOrd="0" parTransId="{D2259149-CFC8-4AEE-9295-DE88BFD00DDD}" sibTransId="{9A54F2DF-4C31-4647-8186-069B7FC87493}"/>
    <dgm:cxn modelId="{5ECD3C8F-7A9A-4117-BD04-748BEF3E7F51}" type="presOf" srcId="{0EC4BFBF-6FF3-4835-8BC9-E683CD1E8F12}" destId="{7913177A-FD3D-4B33-B796-ED397A836AF9}" srcOrd="0" destOrd="0" presId="urn:microsoft.com/office/officeart/2005/8/layout/StepDownProcess"/>
    <dgm:cxn modelId="{8E258091-8FE4-4318-90F2-CB67E1D9CCF8}" type="presOf" srcId="{2571BD42-4DF0-4776-BACF-D3AE810A195B}" destId="{7FF37388-7E8F-48F3-9278-7FDC35C5E488}" srcOrd="0" destOrd="0" presId="urn:microsoft.com/office/officeart/2005/8/layout/StepDownProcess"/>
    <dgm:cxn modelId="{AFBABE91-B5E8-4859-BF24-74B4EC6FAC37}" type="presOf" srcId="{D1FA0A66-9972-4096-AA21-BF961EE08351}" destId="{D1A43AFA-1D54-417E-B043-A1AFDD0062E7}" srcOrd="0" destOrd="0" presId="urn:microsoft.com/office/officeart/2005/8/layout/StepDownProcess"/>
    <dgm:cxn modelId="{B6D6ACD6-783C-46A8-9998-4D1AEA8050B1}" srcId="{DD869975-A90E-4698-90F8-D3A9C01A7ED4}" destId="{D1FA0A66-9972-4096-AA21-BF961EE08351}" srcOrd="1" destOrd="0" parTransId="{6949461C-D297-41CD-8F23-9465BBB7F4AB}" sibTransId="{C404C186-9C72-499E-85AB-B91FDB5A66F3}"/>
    <dgm:cxn modelId="{871E44E4-E80F-480E-8C37-86AF30D2098D}" type="presOf" srcId="{DD869975-A90E-4698-90F8-D3A9C01A7ED4}" destId="{786E07F8-0030-47E6-AAC8-EAF4B80F9922}" srcOrd="0" destOrd="0" presId="urn:microsoft.com/office/officeart/2005/8/layout/StepDownProcess"/>
    <dgm:cxn modelId="{EB932190-C3AE-4367-B14C-4BEBFF6C538F}" type="presParOf" srcId="{786E07F8-0030-47E6-AAC8-EAF4B80F9922}" destId="{22350CC5-8EC1-460B-9B3F-1D6A094BF864}" srcOrd="0" destOrd="0" presId="urn:microsoft.com/office/officeart/2005/8/layout/StepDownProcess"/>
    <dgm:cxn modelId="{B73F7B18-8AFE-4D22-98EC-B551BBC55539}" type="presParOf" srcId="{22350CC5-8EC1-460B-9B3F-1D6A094BF864}" destId="{B07F0E87-9002-4CCE-BBE9-E227AE73C953}" srcOrd="0" destOrd="0" presId="urn:microsoft.com/office/officeart/2005/8/layout/StepDownProcess"/>
    <dgm:cxn modelId="{AF098AC0-CF15-4FB5-835B-7104D1264CF6}" type="presParOf" srcId="{22350CC5-8EC1-460B-9B3F-1D6A094BF864}" destId="{161B7A3E-B1D2-4EC5-8429-EFA4CB0452CC}" srcOrd="1" destOrd="0" presId="urn:microsoft.com/office/officeart/2005/8/layout/StepDownProcess"/>
    <dgm:cxn modelId="{53BE8B7C-F874-4D49-AFC0-15327F3E5875}" type="presParOf" srcId="{22350CC5-8EC1-460B-9B3F-1D6A094BF864}" destId="{7913177A-FD3D-4B33-B796-ED397A836AF9}" srcOrd="2" destOrd="0" presId="urn:microsoft.com/office/officeart/2005/8/layout/StepDownProcess"/>
    <dgm:cxn modelId="{82E0535A-A1B1-48C3-8F6C-BBD1126E6E88}" type="presParOf" srcId="{786E07F8-0030-47E6-AAC8-EAF4B80F9922}" destId="{C901A4D4-207F-49EB-A698-CD938F9C28C0}" srcOrd="1" destOrd="0" presId="urn:microsoft.com/office/officeart/2005/8/layout/StepDownProcess"/>
    <dgm:cxn modelId="{AD99C7F8-DC12-4DFB-BE65-448D9D5066CB}" type="presParOf" srcId="{786E07F8-0030-47E6-AAC8-EAF4B80F9922}" destId="{D25882E4-3920-498D-8097-9320E2DCC475}" srcOrd="2" destOrd="0" presId="urn:microsoft.com/office/officeart/2005/8/layout/StepDownProcess"/>
    <dgm:cxn modelId="{BF3461FC-26CE-41E5-A801-F9365DA5F3A1}" type="presParOf" srcId="{D25882E4-3920-498D-8097-9320E2DCC475}" destId="{21FD94C6-7E83-4B8B-B1F2-6427190C2FEB}" srcOrd="0" destOrd="0" presId="urn:microsoft.com/office/officeart/2005/8/layout/StepDownProcess"/>
    <dgm:cxn modelId="{D28C2B33-7DC8-4A55-9CF5-F98C49260026}" type="presParOf" srcId="{D25882E4-3920-498D-8097-9320E2DCC475}" destId="{D1A43AFA-1D54-417E-B043-A1AFDD0062E7}" srcOrd="1" destOrd="0" presId="urn:microsoft.com/office/officeart/2005/8/layout/StepDownProcess"/>
    <dgm:cxn modelId="{40EE3153-EF7C-4B2F-9C40-E8DE6CBA37A5}" type="presParOf" srcId="{D25882E4-3920-498D-8097-9320E2DCC475}" destId="{3202CEF9-D829-42D3-B794-31F18722A1D7}" srcOrd="2" destOrd="0" presId="urn:microsoft.com/office/officeart/2005/8/layout/StepDownProcess"/>
    <dgm:cxn modelId="{14E9F329-A476-4EF5-9E76-2120E63AA335}" type="presParOf" srcId="{786E07F8-0030-47E6-AAC8-EAF4B80F9922}" destId="{6638B096-7AF9-44B4-9C7B-EF0EE53E04FC}" srcOrd="3" destOrd="0" presId="urn:microsoft.com/office/officeart/2005/8/layout/StepDownProcess"/>
    <dgm:cxn modelId="{A1D11CB8-B051-4CF1-8F37-EFC4EE627AE9}" type="presParOf" srcId="{786E07F8-0030-47E6-AAC8-EAF4B80F9922}" destId="{11DDF8CA-1F35-4EA7-B579-3F7D5A7F38C3}" srcOrd="4" destOrd="0" presId="urn:microsoft.com/office/officeart/2005/8/layout/StepDownProcess"/>
    <dgm:cxn modelId="{07BE0F6E-9FBC-4575-8A4B-33B6C26BAAF4}" type="presParOf" srcId="{11DDF8CA-1F35-4EA7-B579-3F7D5A7F38C3}" destId="{7FF37388-7E8F-48F3-9278-7FDC35C5E488}" srcOrd="0" destOrd="0" presId="urn:microsoft.com/office/officeart/2005/8/layout/StepDownProcess"/>
    <dgm:cxn modelId="{5BD3C7AF-9187-45E8-99D0-83D5D4CAD3A3}" type="presParOf" srcId="{11DDF8CA-1F35-4EA7-B579-3F7D5A7F38C3}" destId="{47A5FACA-C69F-485C-A406-A67BF7D1B7F5}"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911348-8188-4103-B71E-2FE11B09D77B}" type="doc">
      <dgm:prSet loTypeId="urn:microsoft.com/office/officeart/2008/layout/PictureAccentList" loCatId="picture" qsTypeId="urn:microsoft.com/office/officeart/2005/8/quickstyle/simple4" qsCatId="simple" csTypeId="urn:microsoft.com/office/officeart/2005/8/colors/accent1_5" csCatId="accent1" phldr="1"/>
      <dgm:spPr/>
      <dgm:t>
        <a:bodyPr/>
        <a:lstStyle/>
        <a:p>
          <a:pPr rtl="1"/>
          <a:endParaRPr lang="ar-SA"/>
        </a:p>
      </dgm:t>
    </dgm:pt>
    <dgm:pt modelId="{2BD8B633-5076-403A-82DF-E967EB546548}">
      <dgm:prSet phldrT="[نص]"/>
      <dgm:spPr/>
      <dgm:t>
        <a:bodyPr/>
        <a:lstStyle/>
        <a:p>
          <a:pPr rtl="1"/>
          <a:r>
            <a:rPr lang="ar-SA" dirty="0">
              <a:solidFill>
                <a:srgbClr val="C00000"/>
              </a:solidFill>
            </a:rPr>
            <a:t>تهديدات الأمن الداخلي </a:t>
          </a:r>
        </a:p>
      </dgm:t>
    </dgm:pt>
    <dgm:pt modelId="{A660F404-30A1-49C7-86A8-C92C1676C98C}" type="parTrans" cxnId="{95488AB7-8000-4C41-9559-26D62C5D130C}">
      <dgm:prSet/>
      <dgm:spPr/>
      <dgm:t>
        <a:bodyPr/>
        <a:lstStyle/>
        <a:p>
          <a:pPr rtl="1"/>
          <a:endParaRPr lang="ar-SA"/>
        </a:p>
      </dgm:t>
    </dgm:pt>
    <dgm:pt modelId="{C2C47DCD-757E-469B-9BB1-520E814F0CC1}" type="sibTrans" cxnId="{95488AB7-8000-4C41-9559-26D62C5D130C}">
      <dgm:prSet/>
      <dgm:spPr/>
      <dgm:t>
        <a:bodyPr/>
        <a:lstStyle/>
        <a:p>
          <a:pPr rtl="1"/>
          <a:endParaRPr lang="ar-SA"/>
        </a:p>
      </dgm:t>
    </dgm:pt>
    <dgm:pt modelId="{20FAC3A3-94ED-4E64-91F7-3433663462AE}">
      <dgm:prSet phldrT="[نص]"/>
      <dgm:spPr/>
      <dgm:t>
        <a:bodyPr/>
        <a:lstStyle/>
        <a:p>
          <a:pPr rtl="1">
            <a:buFont typeface="Arial" panose="020B0604020202020204" pitchFamily="34" charset="0"/>
            <a:buChar char="•"/>
          </a:pPr>
          <a:r>
            <a:rPr lang="ar-SA" b="1" dirty="0">
              <a:solidFill>
                <a:schemeClr val="bg1"/>
              </a:solidFill>
            </a:rPr>
            <a:t>تعطل البيانات السرية</a:t>
          </a:r>
          <a:endParaRPr lang="ar-SA" dirty="0">
            <a:solidFill>
              <a:schemeClr val="bg1"/>
            </a:solidFill>
          </a:endParaRPr>
        </a:p>
      </dgm:t>
    </dgm:pt>
    <dgm:pt modelId="{6D0B0FBA-00D9-4ABC-9B2A-3E1B4594D135}" type="parTrans" cxnId="{18D5E421-F6FC-4E28-9A02-FA9FE8B851C9}">
      <dgm:prSet/>
      <dgm:spPr/>
      <dgm:t>
        <a:bodyPr/>
        <a:lstStyle/>
        <a:p>
          <a:pPr rtl="1"/>
          <a:endParaRPr lang="ar-SA"/>
        </a:p>
      </dgm:t>
    </dgm:pt>
    <dgm:pt modelId="{DE5B2EF5-9DDD-4457-B473-A7B07B695CFE}" type="sibTrans" cxnId="{18D5E421-F6FC-4E28-9A02-FA9FE8B851C9}">
      <dgm:prSet/>
      <dgm:spPr/>
      <dgm:t>
        <a:bodyPr/>
        <a:lstStyle/>
        <a:p>
          <a:pPr rtl="1"/>
          <a:endParaRPr lang="ar-SA"/>
        </a:p>
      </dgm:t>
    </dgm:pt>
    <dgm:pt modelId="{A68A964E-4F04-4491-B0CF-72144DFBB2A7}">
      <dgm:prSet phldrT="[نص]"/>
      <dgm:spPr/>
      <dgm:t>
        <a:bodyPr/>
        <a:lstStyle/>
        <a:p>
          <a:pPr rtl="1">
            <a:buFont typeface="Arial" panose="020B0604020202020204" pitchFamily="34" charset="0"/>
            <a:buChar char="•"/>
          </a:pPr>
          <a:r>
            <a:rPr lang="ar-SA" b="1" dirty="0">
              <a:solidFill>
                <a:schemeClr val="bg1"/>
              </a:solidFill>
            </a:rPr>
            <a:t>تهديد عمليات الخوادم الداخلية أو أجهزة البنية التحتية للشبكة</a:t>
          </a:r>
          <a:endParaRPr lang="ar-SA" dirty="0">
            <a:solidFill>
              <a:schemeClr val="bg1"/>
            </a:solidFill>
          </a:endParaRPr>
        </a:p>
      </dgm:t>
    </dgm:pt>
    <dgm:pt modelId="{9FB4A141-F010-4A0A-8DBB-8572DAF171CD}" type="parTrans" cxnId="{283D0F2C-B622-4CBE-AF0E-3833A489FC17}">
      <dgm:prSet/>
      <dgm:spPr/>
      <dgm:t>
        <a:bodyPr/>
        <a:lstStyle/>
        <a:p>
          <a:pPr rtl="1"/>
          <a:endParaRPr lang="ar-SA"/>
        </a:p>
      </dgm:t>
    </dgm:pt>
    <dgm:pt modelId="{768A12E1-6F3D-4C3A-8AAD-28CE8A967E27}" type="sibTrans" cxnId="{283D0F2C-B622-4CBE-AF0E-3833A489FC17}">
      <dgm:prSet/>
      <dgm:spPr/>
      <dgm:t>
        <a:bodyPr/>
        <a:lstStyle/>
        <a:p>
          <a:pPr rtl="1"/>
          <a:endParaRPr lang="ar-SA"/>
        </a:p>
      </dgm:t>
    </dgm:pt>
    <dgm:pt modelId="{DB0BF4D5-35DB-41DA-A514-6D02969C1249}">
      <dgm:prSet/>
      <dgm:spPr/>
      <dgm:t>
        <a:bodyPr/>
        <a:lstStyle/>
        <a:p>
          <a:pPr rtl="1">
            <a:buFont typeface="Arial" panose="020B0604020202020204" pitchFamily="34" charset="0"/>
            <a:buChar char="•"/>
          </a:pPr>
          <a:r>
            <a:rPr lang="ar-SA" b="1" dirty="0">
              <a:solidFill>
                <a:schemeClr val="bg1"/>
              </a:solidFill>
            </a:rPr>
            <a:t>تسهيل الهجمات الخارجية عن طريق توصيل وسائط USB المصابة بنظام الكمبيوتر الخاص بالشركة.</a:t>
          </a:r>
          <a:endParaRPr lang="ar-SA" dirty="0">
            <a:solidFill>
              <a:schemeClr val="bg1"/>
            </a:solidFill>
          </a:endParaRPr>
        </a:p>
      </dgm:t>
    </dgm:pt>
    <dgm:pt modelId="{2F106D00-5813-4D0B-90E3-4208EFFE6040}" type="parTrans" cxnId="{3302B754-39D5-4A11-A469-72D1C81B263C}">
      <dgm:prSet/>
      <dgm:spPr/>
      <dgm:t>
        <a:bodyPr/>
        <a:lstStyle/>
        <a:p>
          <a:pPr rtl="1"/>
          <a:endParaRPr lang="ar-SA"/>
        </a:p>
      </dgm:t>
    </dgm:pt>
    <dgm:pt modelId="{50334B32-BB74-4EE9-9206-49472745E7DD}" type="sibTrans" cxnId="{3302B754-39D5-4A11-A469-72D1C81B263C}">
      <dgm:prSet/>
      <dgm:spPr/>
      <dgm:t>
        <a:bodyPr/>
        <a:lstStyle/>
        <a:p>
          <a:pPr rtl="1"/>
          <a:endParaRPr lang="ar-SA"/>
        </a:p>
      </dgm:t>
    </dgm:pt>
    <dgm:pt modelId="{1015B841-DD71-43DF-A7AD-CBC67E54A808}">
      <dgm:prSet/>
      <dgm:spPr/>
      <dgm:t>
        <a:bodyPr/>
        <a:lstStyle/>
        <a:p>
          <a:pPr rtl="1">
            <a:buFont typeface="Arial" panose="020B0604020202020204" pitchFamily="34" charset="0"/>
            <a:buChar char="•"/>
          </a:pPr>
          <a:r>
            <a:rPr lang="ar-SA" b="1" dirty="0">
              <a:solidFill>
                <a:schemeClr val="bg1"/>
              </a:solidFill>
            </a:rPr>
            <a:t>دعوة البرامج الضارة عن طريق الخطأ إلى الشبكة من خلال البريد الإلكتروني أو مواقع الويب الضارة</a:t>
          </a:r>
          <a:r>
            <a:rPr lang="ar-SA" dirty="0">
              <a:solidFill>
                <a:schemeClr val="bg1"/>
              </a:solidFill>
            </a:rPr>
            <a:t>.</a:t>
          </a:r>
        </a:p>
      </dgm:t>
    </dgm:pt>
    <dgm:pt modelId="{11FCB014-64D2-4821-8CBF-475999E849AC}" type="parTrans" cxnId="{99F814BE-7DD4-4193-861C-1FC55F36D7D1}">
      <dgm:prSet/>
      <dgm:spPr/>
      <dgm:t>
        <a:bodyPr/>
        <a:lstStyle/>
        <a:p>
          <a:pPr rtl="1"/>
          <a:endParaRPr lang="ar-SA"/>
        </a:p>
      </dgm:t>
    </dgm:pt>
    <dgm:pt modelId="{8EFF74F4-3F76-4270-B19F-7EC619F0A680}" type="sibTrans" cxnId="{99F814BE-7DD4-4193-861C-1FC55F36D7D1}">
      <dgm:prSet/>
      <dgm:spPr/>
      <dgm:t>
        <a:bodyPr/>
        <a:lstStyle/>
        <a:p>
          <a:pPr rtl="1"/>
          <a:endParaRPr lang="ar-SA"/>
        </a:p>
      </dgm:t>
    </dgm:pt>
    <dgm:pt modelId="{F4ABE8C3-E88F-4B89-9C11-D9217965FC71}" type="pres">
      <dgm:prSet presAssocID="{7C911348-8188-4103-B71E-2FE11B09D77B}" presName="layout" presStyleCnt="0">
        <dgm:presLayoutVars>
          <dgm:chMax/>
          <dgm:chPref/>
          <dgm:dir/>
          <dgm:animOne val="branch"/>
          <dgm:animLvl val="lvl"/>
          <dgm:resizeHandles/>
        </dgm:presLayoutVars>
      </dgm:prSet>
      <dgm:spPr/>
    </dgm:pt>
    <dgm:pt modelId="{4A32218D-E181-4442-86FC-C7C2F0081D85}" type="pres">
      <dgm:prSet presAssocID="{2BD8B633-5076-403A-82DF-E967EB546548}" presName="root" presStyleCnt="0">
        <dgm:presLayoutVars>
          <dgm:chMax/>
          <dgm:chPref val="4"/>
        </dgm:presLayoutVars>
      </dgm:prSet>
      <dgm:spPr/>
    </dgm:pt>
    <dgm:pt modelId="{B3C42972-8B5A-427E-B240-A9166F6770E3}" type="pres">
      <dgm:prSet presAssocID="{2BD8B633-5076-403A-82DF-E967EB546548}" presName="rootComposite" presStyleCnt="0">
        <dgm:presLayoutVars/>
      </dgm:prSet>
      <dgm:spPr/>
    </dgm:pt>
    <dgm:pt modelId="{5FD7771F-20B9-4887-B4EE-5751FD8CB2ED}" type="pres">
      <dgm:prSet presAssocID="{2BD8B633-5076-403A-82DF-E967EB546548}" presName="rootText" presStyleLbl="node0" presStyleIdx="0" presStyleCnt="1">
        <dgm:presLayoutVars>
          <dgm:chMax/>
          <dgm:chPref val="4"/>
        </dgm:presLayoutVars>
      </dgm:prSet>
      <dgm:spPr/>
    </dgm:pt>
    <dgm:pt modelId="{006AB832-4E1E-4C38-9D04-05954BAA68BD}" type="pres">
      <dgm:prSet presAssocID="{2BD8B633-5076-403A-82DF-E967EB546548}" presName="childShape" presStyleCnt="0">
        <dgm:presLayoutVars>
          <dgm:chMax val="0"/>
          <dgm:chPref val="0"/>
        </dgm:presLayoutVars>
      </dgm:prSet>
      <dgm:spPr/>
    </dgm:pt>
    <dgm:pt modelId="{22E919C6-C5F7-4630-99AE-5FE1EDBC6BCA}" type="pres">
      <dgm:prSet presAssocID="{20FAC3A3-94ED-4E64-91F7-3433663462AE}" presName="childComposite" presStyleCnt="0">
        <dgm:presLayoutVars>
          <dgm:chMax val="0"/>
          <dgm:chPref val="0"/>
        </dgm:presLayoutVars>
      </dgm:prSet>
      <dgm:spPr/>
    </dgm:pt>
    <dgm:pt modelId="{65176112-3151-405C-B754-C75E2B0BCB72}" type="pres">
      <dgm:prSet presAssocID="{20FAC3A3-94ED-4E64-91F7-3433663462AE}" presName="Image"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27585107-6C3A-4CA3-9959-F0EC0FB867D9}" type="pres">
      <dgm:prSet presAssocID="{20FAC3A3-94ED-4E64-91F7-3433663462AE}" presName="childText" presStyleLbl="lnNode1" presStyleIdx="0" presStyleCnt="4">
        <dgm:presLayoutVars>
          <dgm:chMax val="0"/>
          <dgm:chPref val="0"/>
          <dgm:bulletEnabled val="1"/>
        </dgm:presLayoutVars>
      </dgm:prSet>
      <dgm:spPr/>
    </dgm:pt>
    <dgm:pt modelId="{698D3702-9FD4-491B-B2BE-06D1AEB968A9}" type="pres">
      <dgm:prSet presAssocID="{A68A964E-4F04-4491-B0CF-72144DFBB2A7}" presName="childComposite" presStyleCnt="0">
        <dgm:presLayoutVars>
          <dgm:chMax val="0"/>
          <dgm:chPref val="0"/>
        </dgm:presLayoutVars>
      </dgm:prSet>
      <dgm:spPr/>
    </dgm:pt>
    <dgm:pt modelId="{01F84B23-DF57-4766-9C28-68E6C8C80265}" type="pres">
      <dgm:prSet presAssocID="{A68A964E-4F04-4491-B0CF-72144DFBB2A7}" presName="Image" presStyleLbl="node1" presStyleIdx="1"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099FB52A-8D56-44F3-AF6C-85F1ADFD8958}" type="pres">
      <dgm:prSet presAssocID="{A68A964E-4F04-4491-B0CF-72144DFBB2A7}" presName="childText" presStyleLbl="lnNode1" presStyleIdx="1" presStyleCnt="4">
        <dgm:presLayoutVars>
          <dgm:chMax val="0"/>
          <dgm:chPref val="0"/>
          <dgm:bulletEnabled val="1"/>
        </dgm:presLayoutVars>
      </dgm:prSet>
      <dgm:spPr/>
    </dgm:pt>
    <dgm:pt modelId="{A981910A-976B-4712-99D4-07B36DD59521}" type="pres">
      <dgm:prSet presAssocID="{DB0BF4D5-35DB-41DA-A514-6D02969C1249}" presName="childComposite" presStyleCnt="0">
        <dgm:presLayoutVars>
          <dgm:chMax val="0"/>
          <dgm:chPref val="0"/>
        </dgm:presLayoutVars>
      </dgm:prSet>
      <dgm:spPr/>
    </dgm:pt>
    <dgm:pt modelId="{5ECC78FD-D172-4C33-9550-3120800E718B}" type="pres">
      <dgm:prSet presAssocID="{DB0BF4D5-35DB-41DA-A514-6D02969C1249}" presName="Image" presStyleLbl="node1" presStyleIdx="2"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CD3B7F90-576A-43BF-9F27-8A5AF3F609C2}" type="pres">
      <dgm:prSet presAssocID="{DB0BF4D5-35DB-41DA-A514-6D02969C1249}" presName="childText" presStyleLbl="lnNode1" presStyleIdx="2" presStyleCnt="4">
        <dgm:presLayoutVars>
          <dgm:chMax val="0"/>
          <dgm:chPref val="0"/>
          <dgm:bulletEnabled val="1"/>
        </dgm:presLayoutVars>
      </dgm:prSet>
      <dgm:spPr/>
    </dgm:pt>
    <dgm:pt modelId="{99E92511-1C41-4BAA-9D84-459FF19D73E0}" type="pres">
      <dgm:prSet presAssocID="{1015B841-DD71-43DF-A7AD-CBC67E54A808}" presName="childComposite" presStyleCnt="0">
        <dgm:presLayoutVars>
          <dgm:chMax val="0"/>
          <dgm:chPref val="0"/>
        </dgm:presLayoutVars>
      </dgm:prSet>
      <dgm:spPr/>
    </dgm:pt>
    <dgm:pt modelId="{B5476E06-2162-4420-94F9-555741666246}" type="pres">
      <dgm:prSet presAssocID="{1015B841-DD71-43DF-A7AD-CBC67E54A808}" presName="Image" presStyleLbl="node1" presStyleIdx="3"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4CC5B7E0-36B2-47A6-90AC-99FC790D369E}" type="pres">
      <dgm:prSet presAssocID="{1015B841-DD71-43DF-A7AD-CBC67E54A808}" presName="childText" presStyleLbl="lnNode1" presStyleIdx="3" presStyleCnt="4">
        <dgm:presLayoutVars>
          <dgm:chMax val="0"/>
          <dgm:chPref val="0"/>
          <dgm:bulletEnabled val="1"/>
        </dgm:presLayoutVars>
      </dgm:prSet>
      <dgm:spPr/>
    </dgm:pt>
  </dgm:ptLst>
  <dgm:cxnLst>
    <dgm:cxn modelId="{18D5E421-F6FC-4E28-9A02-FA9FE8B851C9}" srcId="{2BD8B633-5076-403A-82DF-E967EB546548}" destId="{20FAC3A3-94ED-4E64-91F7-3433663462AE}" srcOrd="0" destOrd="0" parTransId="{6D0B0FBA-00D9-4ABC-9B2A-3E1B4594D135}" sibTransId="{DE5B2EF5-9DDD-4457-B473-A7B07B695CFE}"/>
    <dgm:cxn modelId="{8C63A42A-4C7A-46DD-BF0F-E85B18928F66}" type="presOf" srcId="{20FAC3A3-94ED-4E64-91F7-3433663462AE}" destId="{27585107-6C3A-4CA3-9959-F0EC0FB867D9}" srcOrd="0" destOrd="0" presId="urn:microsoft.com/office/officeart/2008/layout/PictureAccentList"/>
    <dgm:cxn modelId="{1201732B-B329-460F-84D8-E0E5568A18CB}" type="presOf" srcId="{A68A964E-4F04-4491-B0CF-72144DFBB2A7}" destId="{099FB52A-8D56-44F3-AF6C-85F1ADFD8958}" srcOrd="0" destOrd="0" presId="urn:microsoft.com/office/officeart/2008/layout/PictureAccentList"/>
    <dgm:cxn modelId="{283D0F2C-B622-4CBE-AF0E-3833A489FC17}" srcId="{2BD8B633-5076-403A-82DF-E967EB546548}" destId="{A68A964E-4F04-4491-B0CF-72144DFBB2A7}" srcOrd="1" destOrd="0" parTransId="{9FB4A141-F010-4A0A-8DBB-8572DAF171CD}" sibTransId="{768A12E1-6F3D-4C3A-8AAD-28CE8A967E27}"/>
    <dgm:cxn modelId="{3302B754-39D5-4A11-A469-72D1C81B263C}" srcId="{2BD8B633-5076-403A-82DF-E967EB546548}" destId="{DB0BF4D5-35DB-41DA-A514-6D02969C1249}" srcOrd="2" destOrd="0" parTransId="{2F106D00-5813-4D0B-90E3-4208EFFE6040}" sibTransId="{50334B32-BB74-4EE9-9206-49472745E7DD}"/>
    <dgm:cxn modelId="{1C581AB6-A472-4C8A-8513-ACC80131BA40}" type="presOf" srcId="{DB0BF4D5-35DB-41DA-A514-6D02969C1249}" destId="{CD3B7F90-576A-43BF-9F27-8A5AF3F609C2}" srcOrd="0" destOrd="0" presId="urn:microsoft.com/office/officeart/2008/layout/PictureAccentList"/>
    <dgm:cxn modelId="{95488AB7-8000-4C41-9559-26D62C5D130C}" srcId="{7C911348-8188-4103-B71E-2FE11B09D77B}" destId="{2BD8B633-5076-403A-82DF-E967EB546548}" srcOrd="0" destOrd="0" parTransId="{A660F404-30A1-49C7-86A8-C92C1676C98C}" sibTransId="{C2C47DCD-757E-469B-9BB1-520E814F0CC1}"/>
    <dgm:cxn modelId="{99F814BE-7DD4-4193-861C-1FC55F36D7D1}" srcId="{2BD8B633-5076-403A-82DF-E967EB546548}" destId="{1015B841-DD71-43DF-A7AD-CBC67E54A808}" srcOrd="3" destOrd="0" parTransId="{11FCB014-64D2-4821-8CBF-475999E849AC}" sibTransId="{8EFF74F4-3F76-4270-B19F-7EC619F0A680}"/>
    <dgm:cxn modelId="{8C628DD0-04D0-4B93-A6F0-437243EFCA01}" type="presOf" srcId="{1015B841-DD71-43DF-A7AD-CBC67E54A808}" destId="{4CC5B7E0-36B2-47A6-90AC-99FC790D369E}" srcOrd="0" destOrd="0" presId="urn:microsoft.com/office/officeart/2008/layout/PictureAccentList"/>
    <dgm:cxn modelId="{BAA5DFD3-6A20-45E8-BC7B-810734315C50}" type="presOf" srcId="{7C911348-8188-4103-B71E-2FE11B09D77B}" destId="{F4ABE8C3-E88F-4B89-9C11-D9217965FC71}" srcOrd="0" destOrd="0" presId="urn:microsoft.com/office/officeart/2008/layout/PictureAccentList"/>
    <dgm:cxn modelId="{A5F6ADFA-7FFB-44AE-82D7-11DAD9AC30D5}" type="presOf" srcId="{2BD8B633-5076-403A-82DF-E967EB546548}" destId="{5FD7771F-20B9-4887-B4EE-5751FD8CB2ED}" srcOrd="0" destOrd="0" presId="urn:microsoft.com/office/officeart/2008/layout/PictureAccentList"/>
    <dgm:cxn modelId="{4C67444B-4A24-4A32-A628-DC143A9AA03A}" type="presParOf" srcId="{F4ABE8C3-E88F-4B89-9C11-D9217965FC71}" destId="{4A32218D-E181-4442-86FC-C7C2F0081D85}" srcOrd="0" destOrd="0" presId="urn:microsoft.com/office/officeart/2008/layout/PictureAccentList"/>
    <dgm:cxn modelId="{3A658412-4C3C-4B71-9909-D4B34B7B1117}" type="presParOf" srcId="{4A32218D-E181-4442-86FC-C7C2F0081D85}" destId="{B3C42972-8B5A-427E-B240-A9166F6770E3}" srcOrd="0" destOrd="0" presId="urn:microsoft.com/office/officeart/2008/layout/PictureAccentList"/>
    <dgm:cxn modelId="{EC6DB710-A5BE-40B7-A63A-E74DB5B447ED}" type="presParOf" srcId="{B3C42972-8B5A-427E-B240-A9166F6770E3}" destId="{5FD7771F-20B9-4887-B4EE-5751FD8CB2ED}" srcOrd="0" destOrd="0" presId="urn:microsoft.com/office/officeart/2008/layout/PictureAccentList"/>
    <dgm:cxn modelId="{8D7A09D1-C715-4653-B54F-58DF192BCE12}" type="presParOf" srcId="{4A32218D-E181-4442-86FC-C7C2F0081D85}" destId="{006AB832-4E1E-4C38-9D04-05954BAA68BD}" srcOrd="1" destOrd="0" presId="urn:microsoft.com/office/officeart/2008/layout/PictureAccentList"/>
    <dgm:cxn modelId="{02912845-8217-4B97-B2D1-0E0EF9731F37}" type="presParOf" srcId="{006AB832-4E1E-4C38-9D04-05954BAA68BD}" destId="{22E919C6-C5F7-4630-99AE-5FE1EDBC6BCA}" srcOrd="0" destOrd="0" presId="urn:microsoft.com/office/officeart/2008/layout/PictureAccentList"/>
    <dgm:cxn modelId="{C099F04C-1F61-4DD1-B61A-408B5C68C62C}" type="presParOf" srcId="{22E919C6-C5F7-4630-99AE-5FE1EDBC6BCA}" destId="{65176112-3151-405C-B754-C75E2B0BCB72}" srcOrd="0" destOrd="0" presId="urn:microsoft.com/office/officeart/2008/layout/PictureAccentList"/>
    <dgm:cxn modelId="{30171F65-4782-43A6-BB3E-579AF36045F7}" type="presParOf" srcId="{22E919C6-C5F7-4630-99AE-5FE1EDBC6BCA}" destId="{27585107-6C3A-4CA3-9959-F0EC0FB867D9}" srcOrd="1" destOrd="0" presId="urn:microsoft.com/office/officeart/2008/layout/PictureAccentList"/>
    <dgm:cxn modelId="{21FBE608-3026-4AD8-81B4-FF2A95D3FA53}" type="presParOf" srcId="{006AB832-4E1E-4C38-9D04-05954BAA68BD}" destId="{698D3702-9FD4-491B-B2BE-06D1AEB968A9}" srcOrd="1" destOrd="0" presId="urn:microsoft.com/office/officeart/2008/layout/PictureAccentList"/>
    <dgm:cxn modelId="{0A0479B7-AA62-45E8-A933-F7D5AD557949}" type="presParOf" srcId="{698D3702-9FD4-491B-B2BE-06D1AEB968A9}" destId="{01F84B23-DF57-4766-9C28-68E6C8C80265}" srcOrd="0" destOrd="0" presId="urn:microsoft.com/office/officeart/2008/layout/PictureAccentList"/>
    <dgm:cxn modelId="{E323B7E8-B17B-40DE-8A1E-EEF2A4BF4C20}" type="presParOf" srcId="{698D3702-9FD4-491B-B2BE-06D1AEB968A9}" destId="{099FB52A-8D56-44F3-AF6C-85F1ADFD8958}" srcOrd="1" destOrd="0" presId="urn:microsoft.com/office/officeart/2008/layout/PictureAccentList"/>
    <dgm:cxn modelId="{7783E7A2-C954-4BF3-990E-C73961C9711A}" type="presParOf" srcId="{006AB832-4E1E-4C38-9D04-05954BAA68BD}" destId="{A981910A-976B-4712-99D4-07B36DD59521}" srcOrd="2" destOrd="0" presId="urn:microsoft.com/office/officeart/2008/layout/PictureAccentList"/>
    <dgm:cxn modelId="{D2091956-516B-4437-B6CB-3D2812741229}" type="presParOf" srcId="{A981910A-976B-4712-99D4-07B36DD59521}" destId="{5ECC78FD-D172-4C33-9550-3120800E718B}" srcOrd="0" destOrd="0" presId="urn:microsoft.com/office/officeart/2008/layout/PictureAccentList"/>
    <dgm:cxn modelId="{43486171-4B2D-4529-BB91-2D71F9165795}" type="presParOf" srcId="{A981910A-976B-4712-99D4-07B36DD59521}" destId="{CD3B7F90-576A-43BF-9F27-8A5AF3F609C2}" srcOrd="1" destOrd="0" presId="urn:microsoft.com/office/officeart/2008/layout/PictureAccentList"/>
    <dgm:cxn modelId="{334670AA-5DC6-4AB8-B9F7-2C6CFF8510D6}" type="presParOf" srcId="{006AB832-4E1E-4C38-9D04-05954BAA68BD}" destId="{99E92511-1C41-4BAA-9D84-459FF19D73E0}" srcOrd="3" destOrd="0" presId="urn:microsoft.com/office/officeart/2008/layout/PictureAccentList"/>
    <dgm:cxn modelId="{E1E503CB-D51C-4DCD-B9CB-1998DB6D5117}" type="presParOf" srcId="{99E92511-1C41-4BAA-9D84-459FF19D73E0}" destId="{B5476E06-2162-4420-94F9-555741666246}" srcOrd="0" destOrd="0" presId="urn:microsoft.com/office/officeart/2008/layout/PictureAccentList"/>
    <dgm:cxn modelId="{AAED7D7A-F7E6-45B2-884C-FF7EFFB9DC1D}" type="presParOf" srcId="{99E92511-1C41-4BAA-9D84-459FF19D73E0}" destId="{4CC5B7E0-36B2-47A6-90AC-99FC790D369E}" srcOrd="1" destOrd="0" presId="urn:microsoft.com/office/officeart/2008/layout/PictureAccentLis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C911348-8188-4103-B71E-2FE11B09D77B}" type="doc">
      <dgm:prSet loTypeId="urn:microsoft.com/office/officeart/2008/layout/PictureAccentList" loCatId="picture" qsTypeId="urn:microsoft.com/office/officeart/2005/8/quickstyle/simple4" qsCatId="simple" csTypeId="urn:microsoft.com/office/officeart/2005/8/colors/accent5_5" csCatId="accent5" phldr="1"/>
      <dgm:spPr/>
      <dgm:t>
        <a:bodyPr/>
        <a:lstStyle/>
        <a:p>
          <a:pPr rtl="1"/>
          <a:endParaRPr lang="ar-SA"/>
        </a:p>
      </dgm:t>
    </dgm:pt>
    <dgm:pt modelId="{2BD8B633-5076-403A-82DF-E967EB546548}">
      <dgm:prSet phldrT="[نص]"/>
      <dgm:spPr/>
      <dgm:t>
        <a:bodyPr/>
        <a:lstStyle/>
        <a:p>
          <a:pPr rtl="1"/>
          <a:r>
            <a:rPr lang="ar-SA" dirty="0">
              <a:solidFill>
                <a:schemeClr val="accent3"/>
              </a:solidFill>
            </a:rPr>
            <a:t>تهديدات الأمن الخارجي</a:t>
          </a:r>
        </a:p>
      </dgm:t>
    </dgm:pt>
    <dgm:pt modelId="{A660F404-30A1-49C7-86A8-C92C1676C98C}" type="parTrans" cxnId="{95488AB7-8000-4C41-9559-26D62C5D130C}">
      <dgm:prSet/>
      <dgm:spPr/>
      <dgm:t>
        <a:bodyPr/>
        <a:lstStyle/>
        <a:p>
          <a:pPr rtl="1"/>
          <a:endParaRPr lang="ar-SA"/>
        </a:p>
      </dgm:t>
    </dgm:pt>
    <dgm:pt modelId="{C2C47DCD-757E-469B-9BB1-520E814F0CC1}" type="sibTrans" cxnId="{95488AB7-8000-4C41-9559-26D62C5D130C}">
      <dgm:prSet/>
      <dgm:spPr/>
      <dgm:t>
        <a:bodyPr/>
        <a:lstStyle/>
        <a:p>
          <a:pPr rtl="1"/>
          <a:endParaRPr lang="ar-SA"/>
        </a:p>
      </dgm:t>
    </dgm:pt>
    <dgm:pt modelId="{20FAC3A3-94ED-4E64-91F7-3433663462AE}">
      <dgm:prSet phldrT="[نص]"/>
      <dgm:spPr/>
      <dgm:t>
        <a:bodyPr/>
        <a:lstStyle/>
        <a:p>
          <a:pPr rtl="1">
            <a:buFont typeface="Arial" panose="020B0604020202020204" pitchFamily="34" charset="0"/>
            <a:buChar char="•"/>
          </a:pPr>
          <a:r>
            <a:rPr lang="ar-SA" b="1" dirty="0"/>
            <a:t>يمكن للتهديدات الخارجية من الهواة أو المهاجمين المهرة استغلال نقاط الضعف في الأجهزة المتصلة بالشبكة ، أو استخدام الهندسة الاجتماعية ، مثل الخداع ، للوصول. </a:t>
          </a:r>
          <a:endParaRPr lang="ar-SA" dirty="0"/>
        </a:p>
      </dgm:t>
    </dgm:pt>
    <dgm:pt modelId="{6D0B0FBA-00D9-4ABC-9B2A-3E1B4594D135}" type="parTrans" cxnId="{18D5E421-F6FC-4E28-9A02-FA9FE8B851C9}">
      <dgm:prSet/>
      <dgm:spPr/>
      <dgm:t>
        <a:bodyPr/>
        <a:lstStyle/>
        <a:p>
          <a:pPr rtl="1"/>
          <a:endParaRPr lang="ar-SA"/>
        </a:p>
      </dgm:t>
    </dgm:pt>
    <dgm:pt modelId="{DE5B2EF5-9DDD-4457-B473-A7B07B695CFE}" type="sibTrans" cxnId="{18D5E421-F6FC-4E28-9A02-FA9FE8B851C9}">
      <dgm:prSet/>
      <dgm:spPr/>
      <dgm:t>
        <a:bodyPr/>
        <a:lstStyle/>
        <a:p>
          <a:pPr rtl="1"/>
          <a:endParaRPr lang="ar-SA"/>
        </a:p>
      </dgm:t>
    </dgm:pt>
    <dgm:pt modelId="{A68A964E-4F04-4491-B0CF-72144DFBB2A7}">
      <dgm:prSet phldrT="[نص]"/>
      <dgm:spPr/>
      <dgm:t>
        <a:bodyPr/>
        <a:lstStyle/>
        <a:p>
          <a:pPr rtl="1">
            <a:buFont typeface="Arial" panose="020B0604020202020204" pitchFamily="34" charset="0"/>
            <a:buChar char="•"/>
          </a:pPr>
          <a:r>
            <a:rPr lang="ar-SA" b="1" dirty="0"/>
            <a:t>الهجمات الخارجية تستغل نقاط الضعف أو الثغرات الامنية للوصول إلى الموارد الداخلية.</a:t>
          </a:r>
          <a:endParaRPr lang="ar-SA" dirty="0"/>
        </a:p>
      </dgm:t>
    </dgm:pt>
    <dgm:pt modelId="{9FB4A141-F010-4A0A-8DBB-8572DAF171CD}" type="parTrans" cxnId="{283D0F2C-B622-4CBE-AF0E-3833A489FC17}">
      <dgm:prSet/>
      <dgm:spPr/>
      <dgm:t>
        <a:bodyPr/>
        <a:lstStyle/>
        <a:p>
          <a:pPr rtl="1"/>
          <a:endParaRPr lang="ar-SA"/>
        </a:p>
      </dgm:t>
    </dgm:pt>
    <dgm:pt modelId="{768A12E1-6F3D-4C3A-8AAD-28CE8A967E27}" type="sibTrans" cxnId="{283D0F2C-B622-4CBE-AF0E-3833A489FC17}">
      <dgm:prSet/>
      <dgm:spPr/>
      <dgm:t>
        <a:bodyPr/>
        <a:lstStyle/>
        <a:p>
          <a:pPr rtl="1"/>
          <a:endParaRPr lang="ar-SA"/>
        </a:p>
      </dgm:t>
    </dgm:pt>
    <dgm:pt modelId="{F4ABE8C3-E88F-4B89-9C11-D9217965FC71}" type="pres">
      <dgm:prSet presAssocID="{7C911348-8188-4103-B71E-2FE11B09D77B}" presName="layout" presStyleCnt="0">
        <dgm:presLayoutVars>
          <dgm:chMax/>
          <dgm:chPref/>
          <dgm:dir/>
          <dgm:animOne val="branch"/>
          <dgm:animLvl val="lvl"/>
          <dgm:resizeHandles/>
        </dgm:presLayoutVars>
      </dgm:prSet>
      <dgm:spPr/>
    </dgm:pt>
    <dgm:pt modelId="{4A32218D-E181-4442-86FC-C7C2F0081D85}" type="pres">
      <dgm:prSet presAssocID="{2BD8B633-5076-403A-82DF-E967EB546548}" presName="root" presStyleCnt="0">
        <dgm:presLayoutVars>
          <dgm:chMax/>
          <dgm:chPref val="4"/>
        </dgm:presLayoutVars>
      </dgm:prSet>
      <dgm:spPr/>
    </dgm:pt>
    <dgm:pt modelId="{B3C42972-8B5A-427E-B240-A9166F6770E3}" type="pres">
      <dgm:prSet presAssocID="{2BD8B633-5076-403A-82DF-E967EB546548}" presName="rootComposite" presStyleCnt="0">
        <dgm:presLayoutVars/>
      </dgm:prSet>
      <dgm:spPr/>
    </dgm:pt>
    <dgm:pt modelId="{5FD7771F-20B9-4887-B4EE-5751FD8CB2ED}" type="pres">
      <dgm:prSet presAssocID="{2BD8B633-5076-403A-82DF-E967EB546548}" presName="rootText" presStyleLbl="node0" presStyleIdx="0" presStyleCnt="1">
        <dgm:presLayoutVars>
          <dgm:chMax/>
          <dgm:chPref val="4"/>
        </dgm:presLayoutVars>
      </dgm:prSet>
      <dgm:spPr/>
    </dgm:pt>
    <dgm:pt modelId="{006AB832-4E1E-4C38-9D04-05954BAA68BD}" type="pres">
      <dgm:prSet presAssocID="{2BD8B633-5076-403A-82DF-E967EB546548}" presName="childShape" presStyleCnt="0">
        <dgm:presLayoutVars>
          <dgm:chMax val="0"/>
          <dgm:chPref val="0"/>
        </dgm:presLayoutVars>
      </dgm:prSet>
      <dgm:spPr/>
    </dgm:pt>
    <dgm:pt modelId="{22E919C6-C5F7-4630-99AE-5FE1EDBC6BCA}" type="pres">
      <dgm:prSet presAssocID="{20FAC3A3-94ED-4E64-91F7-3433663462AE}" presName="childComposite" presStyleCnt="0">
        <dgm:presLayoutVars>
          <dgm:chMax val="0"/>
          <dgm:chPref val="0"/>
        </dgm:presLayoutVars>
      </dgm:prSet>
      <dgm:spPr/>
    </dgm:pt>
    <dgm:pt modelId="{65176112-3151-405C-B754-C75E2B0BCB72}" type="pres">
      <dgm:prSet presAssocID="{20FAC3A3-94ED-4E64-91F7-3433663462AE}"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27585107-6C3A-4CA3-9959-F0EC0FB867D9}" type="pres">
      <dgm:prSet presAssocID="{20FAC3A3-94ED-4E64-91F7-3433663462AE}" presName="childText" presStyleLbl="lnNode1" presStyleIdx="0" presStyleCnt="2">
        <dgm:presLayoutVars>
          <dgm:chMax val="0"/>
          <dgm:chPref val="0"/>
          <dgm:bulletEnabled val="1"/>
        </dgm:presLayoutVars>
      </dgm:prSet>
      <dgm:spPr/>
    </dgm:pt>
    <dgm:pt modelId="{698D3702-9FD4-491B-B2BE-06D1AEB968A9}" type="pres">
      <dgm:prSet presAssocID="{A68A964E-4F04-4491-B0CF-72144DFBB2A7}" presName="childComposite" presStyleCnt="0">
        <dgm:presLayoutVars>
          <dgm:chMax val="0"/>
          <dgm:chPref val="0"/>
        </dgm:presLayoutVars>
      </dgm:prSet>
      <dgm:spPr/>
    </dgm:pt>
    <dgm:pt modelId="{01F84B23-DF57-4766-9C28-68E6C8C80265}" type="pres">
      <dgm:prSet presAssocID="{A68A964E-4F04-4491-B0CF-72144DFBB2A7}" presName="Image" presStyleLbl="node1" presStyleIdx="1"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لا توجد علامة"/>
        </a:ext>
      </dgm:extLst>
    </dgm:pt>
    <dgm:pt modelId="{099FB52A-8D56-44F3-AF6C-85F1ADFD8958}" type="pres">
      <dgm:prSet presAssocID="{A68A964E-4F04-4491-B0CF-72144DFBB2A7}" presName="childText" presStyleLbl="lnNode1" presStyleIdx="1" presStyleCnt="2">
        <dgm:presLayoutVars>
          <dgm:chMax val="0"/>
          <dgm:chPref val="0"/>
          <dgm:bulletEnabled val="1"/>
        </dgm:presLayoutVars>
      </dgm:prSet>
      <dgm:spPr/>
    </dgm:pt>
  </dgm:ptLst>
  <dgm:cxnLst>
    <dgm:cxn modelId="{18D5E421-F6FC-4E28-9A02-FA9FE8B851C9}" srcId="{2BD8B633-5076-403A-82DF-E967EB546548}" destId="{20FAC3A3-94ED-4E64-91F7-3433663462AE}" srcOrd="0" destOrd="0" parTransId="{6D0B0FBA-00D9-4ABC-9B2A-3E1B4594D135}" sibTransId="{DE5B2EF5-9DDD-4457-B473-A7B07B695CFE}"/>
    <dgm:cxn modelId="{8C63A42A-4C7A-46DD-BF0F-E85B18928F66}" type="presOf" srcId="{20FAC3A3-94ED-4E64-91F7-3433663462AE}" destId="{27585107-6C3A-4CA3-9959-F0EC0FB867D9}" srcOrd="0" destOrd="0" presId="urn:microsoft.com/office/officeart/2008/layout/PictureAccentList"/>
    <dgm:cxn modelId="{1201732B-B329-460F-84D8-E0E5568A18CB}" type="presOf" srcId="{A68A964E-4F04-4491-B0CF-72144DFBB2A7}" destId="{099FB52A-8D56-44F3-AF6C-85F1ADFD8958}" srcOrd="0" destOrd="0" presId="urn:microsoft.com/office/officeart/2008/layout/PictureAccentList"/>
    <dgm:cxn modelId="{283D0F2C-B622-4CBE-AF0E-3833A489FC17}" srcId="{2BD8B633-5076-403A-82DF-E967EB546548}" destId="{A68A964E-4F04-4491-B0CF-72144DFBB2A7}" srcOrd="1" destOrd="0" parTransId="{9FB4A141-F010-4A0A-8DBB-8572DAF171CD}" sibTransId="{768A12E1-6F3D-4C3A-8AAD-28CE8A967E27}"/>
    <dgm:cxn modelId="{95488AB7-8000-4C41-9559-26D62C5D130C}" srcId="{7C911348-8188-4103-B71E-2FE11B09D77B}" destId="{2BD8B633-5076-403A-82DF-E967EB546548}" srcOrd="0" destOrd="0" parTransId="{A660F404-30A1-49C7-86A8-C92C1676C98C}" sibTransId="{C2C47DCD-757E-469B-9BB1-520E814F0CC1}"/>
    <dgm:cxn modelId="{BAA5DFD3-6A20-45E8-BC7B-810734315C50}" type="presOf" srcId="{7C911348-8188-4103-B71E-2FE11B09D77B}" destId="{F4ABE8C3-E88F-4B89-9C11-D9217965FC71}" srcOrd="0" destOrd="0" presId="urn:microsoft.com/office/officeart/2008/layout/PictureAccentList"/>
    <dgm:cxn modelId="{A5F6ADFA-7FFB-44AE-82D7-11DAD9AC30D5}" type="presOf" srcId="{2BD8B633-5076-403A-82DF-E967EB546548}" destId="{5FD7771F-20B9-4887-B4EE-5751FD8CB2ED}" srcOrd="0" destOrd="0" presId="urn:microsoft.com/office/officeart/2008/layout/PictureAccentList"/>
    <dgm:cxn modelId="{4C67444B-4A24-4A32-A628-DC143A9AA03A}" type="presParOf" srcId="{F4ABE8C3-E88F-4B89-9C11-D9217965FC71}" destId="{4A32218D-E181-4442-86FC-C7C2F0081D85}" srcOrd="0" destOrd="0" presId="urn:microsoft.com/office/officeart/2008/layout/PictureAccentList"/>
    <dgm:cxn modelId="{3A658412-4C3C-4B71-9909-D4B34B7B1117}" type="presParOf" srcId="{4A32218D-E181-4442-86FC-C7C2F0081D85}" destId="{B3C42972-8B5A-427E-B240-A9166F6770E3}" srcOrd="0" destOrd="0" presId="urn:microsoft.com/office/officeart/2008/layout/PictureAccentList"/>
    <dgm:cxn modelId="{EC6DB710-A5BE-40B7-A63A-E74DB5B447ED}" type="presParOf" srcId="{B3C42972-8B5A-427E-B240-A9166F6770E3}" destId="{5FD7771F-20B9-4887-B4EE-5751FD8CB2ED}" srcOrd="0" destOrd="0" presId="urn:microsoft.com/office/officeart/2008/layout/PictureAccentList"/>
    <dgm:cxn modelId="{8D7A09D1-C715-4653-B54F-58DF192BCE12}" type="presParOf" srcId="{4A32218D-E181-4442-86FC-C7C2F0081D85}" destId="{006AB832-4E1E-4C38-9D04-05954BAA68BD}" srcOrd="1" destOrd="0" presId="urn:microsoft.com/office/officeart/2008/layout/PictureAccentList"/>
    <dgm:cxn modelId="{02912845-8217-4B97-B2D1-0E0EF9731F37}" type="presParOf" srcId="{006AB832-4E1E-4C38-9D04-05954BAA68BD}" destId="{22E919C6-C5F7-4630-99AE-5FE1EDBC6BCA}" srcOrd="0" destOrd="0" presId="urn:microsoft.com/office/officeart/2008/layout/PictureAccentList"/>
    <dgm:cxn modelId="{C099F04C-1F61-4DD1-B61A-408B5C68C62C}" type="presParOf" srcId="{22E919C6-C5F7-4630-99AE-5FE1EDBC6BCA}" destId="{65176112-3151-405C-B754-C75E2B0BCB72}" srcOrd="0" destOrd="0" presId="urn:microsoft.com/office/officeart/2008/layout/PictureAccentList"/>
    <dgm:cxn modelId="{30171F65-4782-43A6-BB3E-579AF36045F7}" type="presParOf" srcId="{22E919C6-C5F7-4630-99AE-5FE1EDBC6BCA}" destId="{27585107-6C3A-4CA3-9959-F0EC0FB867D9}" srcOrd="1" destOrd="0" presId="urn:microsoft.com/office/officeart/2008/layout/PictureAccentList"/>
    <dgm:cxn modelId="{21FBE608-3026-4AD8-81B4-FF2A95D3FA53}" type="presParOf" srcId="{006AB832-4E1E-4C38-9D04-05954BAA68BD}" destId="{698D3702-9FD4-491B-B2BE-06D1AEB968A9}" srcOrd="1" destOrd="0" presId="urn:microsoft.com/office/officeart/2008/layout/PictureAccentList"/>
    <dgm:cxn modelId="{0A0479B7-AA62-45E8-A933-F7D5AD557949}" type="presParOf" srcId="{698D3702-9FD4-491B-B2BE-06D1AEB968A9}" destId="{01F84B23-DF57-4766-9C28-68E6C8C80265}" srcOrd="0" destOrd="0" presId="urn:microsoft.com/office/officeart/2008/layout/PictureAccentList"/>
    <dgm:cxn modelId="{E323B7E8-B17B-40DE-8A1E-EEF2A4BF4C20}" type="presParOf" srcId="{698D3702-9FD4-491B-B2BE-06D1AEB968A9}" destId="{099FB52A-8D56-44F3-AF6C-85F1ADFD8958}" srcOrd="1" destOrd="0" presId="urn:microsoft.com/office/officeart/2008/layout/PictureAccentList"/>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FDE911F-02AC-4F88-B25D-8D7B1ECF39DC}" type="doc">
      <dgm:prSet loTypeId="urn:microsoft.com/office/officeart/2005/8/layout/hierarchy1" loCatId="hierarchy" qsTypeId="urn:microsoft.com/office/officeart/2005/8/quickstyle/simple1" qsCatId="simple" csTypeId="urn:microsoft.com/office/officeart/2005/8/colors/colorful4" csCatId="colorful" phldr="1"/>
      <dgm:spPr/>
      <dgm:t>
        <a:bodyPr/>
        <a:lstStyle/>
        <a:p>
          <a:pPr rtl="1"/>
          <a:endParaRPr lang="ar-SA"/>
        </a:p>
      </dgm:t>
    </dgm:pt>
    <dgm:pt modelId="{B068362C-DA64-4B6C-B2EC-1C995662A594}">
      <dgm:prSet phldrT="[نص]" custT="1"/>
      <dgm:spPr/>
      <dgm:t>
        <a:bodyPr/>
        <a:lstStyle/>
        <a:p>
          <a:pPr rtl="1"/>
          <a:r>
            <a:rPr lang="ar-SA" sz="1800" dirty="0"/>
            <a:t>ثغرات البرامج </a:t>
          </a:r>
        </a:p>
      </dgm:t>
    </dgm:pt>
    <dgm:pt modelId="{41F56D12-AFA5-40FE-BDB9-1A114131E7D9}" type="parTrans" cxnId="{1F2D058E-62F2-49F5-862E-450B89CC7B8E}">
      <dgm:prSet/>
      <dgm:spPr/>
      <dgm:t>
        <a:bodyPr/>
        <a:lstStyle/>
        <a:p>
          <a:pPr rtl="1"/>
          <a:endParaRPr lang="ar-SA" sz="1400"/>
        </a:p>
      </dgm:t>
    </dgm:pt>
    <dgm:pt modelId="{B03020F6-F311-459B-9E96-05FBADF67773}" type="sibTrans" cxnId="{1F2D058E-62F2-49F5-862E-450B89CC7B8E}">
      <dgm:prSet/>
      <dgm:spPr/>
      <dgm:t>
        <a:bodyPr/>
        <a:lstStyle/>
        <a:p>
          <a:pPr rtl="1"/>
          <a:endParaRPr lang="ar-SA" sz="1400"/>
        </a:p>
      </dgm:t>
    </dgm:pt>
    <dgm:pt modelId="{E4A8143A-AB86-412D-9E3B-E4EBEF36F963}">
      <dgm:prSet phldrT="[نص]" custT="1"/>
      <dgm:spPr/>
      <dgm:t>
        <a:bodyPr/>
        <a:lstStyle/>
        <a:p>
          <a:pPr rtl="1"/>
          <a:r>
            <a:rPr lang="ar-SA" sz="1800" dirty="0"/>
            <a:t>أخطاء</a:t>
          </a:r>
          <a:r>
            <a:rPr lang="ar-SA" sz="1800" baseline="0" dirty="0"/>
            <a:t> تكوين النظام </a:t>
          </a:r>
          <a:endParaRPr lang="ar-SA" sz="1800" dirty="0"/>
        </a:p>
      </dgm:t>
    </dgm:pt>
    <dgm:pt modelId="{F815EEA0-5DC1-4903-AAF5-A64DCEAF15CA}" type="parTrans" cxnId="{4F09B5EE-DE69-4EFA-9E83-B1924A27BC3B}">
      <dgm:prSet/>
      <dgm:spPr/>
      <dgm:t>
        <a:bodyPr/>
        <a:lstStyle/>
        <a:p>
          <a:pPr rtl="1"/>
          <a:endParaRPr lang="ar-SA" sz="1400"/>
        </a:p>
      </dgm:t>
    </dgm:pt>
    <dgm:pt modelId="{2B42EFCF-71EA-4844-B8DF-AF0A68AF4A03}" type="sibTrans" cxnId="{4F09B5EE-DE69-4EFA-9E83-B1924A27BC3B}">
      <dgm:prSet/>
      <dgm:spPr/>
      <dgm:t>
        <a:bodyPr/>
        <a:lstStyle/>
        <a:p>
          <a:pPr rtl="1"/>
          <a:endParaRPr lang="ar-SA" sz="1400"/>
        </a:p>
      </dgm:t>
    </dgm:pt>
    <dgm:pt modelId="{1263D164-D20B-4568-BCC9-0867768A9B30}">
      <dgm:prSet phldrT="[نص]" custT="1"/>
      <dgm:spPr/>
      <dgm:t>
        <a:bodyPr/>
        <a:lstStyle/>
        <a:p>
          <a:pPr rtl="1"/>
          <a:r>
            <a:rPr lang="ar-SA" sz="1800" dirty="0"/>
            <a:t>أخطاء البرمجة </a:t>
          </a:r>
        </a:p>
      </dgm:t>
    </dgm:pt>
    <dgm:pt modelId="{CDBA34C5-B1F6-499A-8CA6-0130576B146B}" type="parTrans" cxnId="{1AC48F34-AA88-4D75-91FD-40657515C70B}">
      <dgm:prSet/>
      <dgm:spPr/>
      <dgm:t>
        <a:bodyPr/>
        <a:lstStyle/>
        <a:p>
          <a:pPr rtl="1"/>
          <a:endParaRPr lang="ar-SA" sz="1400"/>
        </a:p>
      </dgm:t>
    </dgm:pt>
    <dgm:pt modelId="{B6456AB4-D37C-43C0-BCDA-E62230108FFA}" type="sibTrans" cxnId="{1AC48F34-AA88-4D75-91FD-40657515C70B}">
      <dgm:prSet/>
      <dgm:spPr/>
      <dgm:t>
        <a:bodyPr/>
        <a:lstStyle/>
        <a:p>
          <a:pPr rtl="1"/>
          <a:endParaRPr lang="ar-SA" sz="1400"/>
        </a:p>
      </dgm:t>
    </dgm:pt>
    <dgm:pt modelId="{5F50122C-1513-4208-A304-FCEED7A4AC35}">
      <dgm:prSet custT="1"/>
      <dgm:spPr/>
      <dgm:t>
        <a:bodyPr/>
        <a:lstStyle/>
        <a:p>
          <a:pPr rtl="1"/>
          <a:r>
            <a:rPr lang="ar-SA" sz="1800" dirty="0"/>
            <a:t>ثغرات البروتوكول</a:t>
          </a:r>
        </a:p>
      </dgm:t>
    </dgm:pt>
    <dgm:pt modelId="{BC9F211A-9AE8-4073-BDEE-74E82E48D86F}" type="parTrans" cxnId="{07BC4E2A-79A1-4E95-85C6-9874795B0DED}">
      <dgm:prSet/>
      <dgm:spPr/>
      <dgm:t>
        <a:bodyPr/>
        <a:lstStyle/>
        <a:p>
          <a:pPr rtl="1"/>
          <a:endParaRPr lang="ar-SA" sz="1400"/>
        </a:p>
      </dgm:t>
    </dgm:pt>
    <dgm:pt modelId="{C992B811-F40E-4EC0-9E7B-988F1B236F88}" type="sibTrans" cxnId="{07BC4E2A-79A1-4E95-85C6-9874795B0DED}">
      <dgm:prSet/>
      <dgm:spPr/>
      <dgm:t>
        <a:bodyPr/>
        <a:lstStyle/>
        <a:p>
          <a:pPr rtl="1"/>
          <a:endParaRPr lang="ar-SA" sz="1400"/>
        </a:p>
      </dgm:t>
    </dgm:pt>
    <dgm:pt modelId="{721E0D8D-E0BE-4A13-8F95-31202CB72B1F}" type="pres">
      <dgm:prSet presAssocID="{AFDE911F-02AC-4F88-B25D-8D7B1ECF39DC}" presName="hierChild1" presStyleCnt="0">
        <dgm:presLayoutVars>
          <dgm:chPref val="1"/>
          <dgm:dir/>
          <dgm:animOne val="branch"/>
          <dgm:animLvl val="lvl"/>
          <dgm:resizeHandles/>
        </dgm:presLayoutVars>
      </dgm:prSet>
      <dgm:spPr/>
    </dgm:pt>
    <dgm:pt modelId="{7A51607A-C7AC-4975-82B0-6D81671E1E39}" type="pres">
      <dgm:prSet presAssocID="{B068362C-DA64-4B6C-B2EC-1C995662A594}" presName="hierRoot1" presStyleCnt="0"/>
      <dgm:spPr/>
    </dgm:pt>
    <dgm:pt modelId="{D0855131-EE80-47CC-AA32-F7E6675A98DD}" type="pres">
      <dgm:prSet presAssocID="{B068362C-DA64-4B6C-B2EC-1C995662A594}" presName="composite" presStyleCnt="0"/>
      <dgm:spPr/>
    </dgm:pt>
    <dgm:pt modelId="{5F8A1E07-EB28-4CCE-A6D4-DFF88C076F3E}" type="pres">
      <dgm:prSet presAssocID="{B068362C-DA64-4B6C-B2EC-1C995662A594}" presName="background" presStyleLbl="node0" presStyleIdx="0" presStyleCnt="1"/>
      <dgm:spPr/>
    </dgm:pt>
    <dgm:pt modelId="{37875A13-F30C-41D4-92B7-94403EE57373}" type="pres">
      <dgm:prSet presAssocID="{B068362C-DA64-4B6C-B2EC-1C995662A594}" presName="text" presStyleLbl="fgAcc0" presStyleIdx="0" presStyleCnt="1" custScaleY="59255">
        <dgm:presLayoutVars>
          <dgm:chPref val="3"/>
        </dgm:presLayoutVars>
      </dgm:prSet>
      <dgm:spPr/>
    </dgm:pt>
    <dgm:pt modelId="{7B802232-8A1F-4401-807E-48F99C5A402F}" type="pres">
      <dgm:prSet presAssocID="{B068362C-DA64-4B6C-B2EC-1C995662A594}" presName="hierChild2" presStyleCnt="0"/>
      <dgm:spPr/>
    </dgm:pt>
    <dgm:pt modelId="{CDF6C690-77AC-431E-BA45-8AD4438C06D3}" type="pres">
      <dgm:prSet presAssocID="{F815EEA0-5DC1-4903-AAF5-A64DCEAF15CA}" presName="Name10" presStyleLbl="parChTrans1D2" presStyleIdx="0" presStyleCnt="3"/>
      <dgm:spPr/>
    </dgm:pt>
    <dgm:pt modelId="{B97242E4-C8E1-47E1-9662-9C08E4AB1827}" type="pres">
      <dgm:prSet presAssocID="{E4A8143A-AB86-412D-9E3B-E4EBEF36F963}" presName="hierRoot2" presStyleCnt="0"/>
      <dgm:spPr/>
    </dgm:pt>
    <dgm:pt modelId="{29E41924-9B89-4032-83B2-66F958D7FF9D}" type="pres">
      <dgm:prSet presAssocID="{E4A8143A-AB86-412D-9E3B-E4EBEF36F963}" presName="composite2" presStyleCnt="0"/>
      <dgm:spPr/>
    </dgm:pt>
    <dgm:pt modelId="{1D2567B7-D083-4633-A131-8140F63592D1}" type="pres">
      <dgm:prSet presAssocID="{E4A8143A-AB86-412D-9E3B-E4EBEF36F963}" presName="background2" presStyleLbl="node2" presStyleIdx="0" presStyleCnt="3"/>
      <dgm:spPr/>
    </dgm:pt>
    <dgm:pt modelId="{B152E215-AF16-4B15-BE3B-DA80E6740C34}" type="pres">
      <dgm:prSet presAssocID="{E4A8143A-AB86-412D-9E3B-E4EBEF36F963}" presName="text2" presStyleLbl="fgAcc2" presStyleIdx="0" presStyleCnt="3">
        <dgm:presLayoutVars>
          <dgm:chPref val="3"/>
        </dgm:presLayoutVars>
      </dgm:prSet>
      <dgm:spPr/>
    </dgm:pt>
    <dgm:pt modelId="{ACE5719D-741F-4176-845F-A868EA71681F}" type="pres">
      <dgm:prSet presAssocID="{E4A8143A-AB86-412D-9E3B-E4EBEF36F963}" presName="hierChild3" presStyleCnt="0"/>
      <dgm:spPr/>
    </dgm:pt>
    <dgm:pt modelId="{AA2FB45C-F36A-439A-9CB0-B290488821DF}" type="pres">
      <dgm:prSet presAssocID="{BC9F211A-9AE8-4073-BDEE-74E82E48D86F}" presName="Name10" presStyleLbl="parChTrans1D2" presStyleIdx="1" presStyleCnt="3"/>
      <dgm:spPr/>
    </dgm:pt>
    <dgm:pt modelId="{A3795BCE-93B6-4934-A793-01C74CF0933D}" type="pres">
      <dgm:prSet presAssocID="{5F50122C-1513-4208-A304-FCEED7A4AC35}" presName="hierRoot2" presStyleCnt="0"/>
      <dgm:spPr/>
    </dgm:pt>
    <dgm:pt modelId="{0FD2C265-69D0-470D-9D21-06B5F1770D72}" type="pres">
      <dgm:prSet presAssocID="{5F50122C-1513-4208-A304-FCEED7A4AC35}" presName="composite2" presStyleCnt="0"/>
      <dgm:spPr/>
    </dgm:pt>
    <dgm:pt modelId="{86CB70AE-0780-4A1A-9EBE-EDB7A67EA8F6}" type="pres">
      <dgm:prSet presAssocID="{5F50122C-1513-4208-A304-FCEED7A4AC35}" presName="background2" presStyleLbl="node2" presStyleIdx="1" presStyleCnt="3"/>
      <dgm:spPr/>
    </dgm:pt>
    <dgm:pt modelId="{6F7724A2-7F23-4FD6-9265-2DE93CD81BD1}" type="pres">
      <dgm:prSet presAssocID="{5F50122C-1513-4208-A304-FCEED7A4AC35}" presName="text2" presStyleLbl="fgAcc2" presStyleIdx="1" presStyleCnt="3">
        <dgm:presLayoutVars>
          <dgm:chPref val="3"/>
        </dgm:presLayoutVars>
      </dgm:prSet>
      <dgm:spPr/>
    </dgm:pt>
    <dgm:pt modelId="{DCE9459E-D18D-4871-B9B5-35261CB08B5A}" type="pres">
      <dgm:prSet presAssocID="{5F50122C-1513-4208-A304-FCEED7A4AC35}" presName="hierChild3" presStyleCnt="0"/>
      <dgm:spPr/>
    </dgm:pt>
    <dgm:pt modelId="{3713CC6E-48A1-4AD6-B901-3EA3A06A05FF}" type="pres">
      <dgm:prSet presAssocID="{CDBA34C5-B1F6-499A-8CA6-0130576B146B}" presName="Name10" presStyleLbl="parChTrans1D2" presStyleIdx="2" presStyleCnt="3"/>
      <dgm:spPr/>
    </dgm:pt>
    <dgm:pt modelId="{54EF6E3C-E056-43F6-9CE8-30B3DC44DA57}" type="pres">
      <dgm:prSet presAssocID="{1263D164-D20B-4568-BCC9-0867768A9B30}" presName="hierRoot2" presStyleCnt="0"/>
      <dgm:spPr/>
    </dgm:pt>
    <dgm:pt modelId="{4B1781D7-296C-4DE7-A14C-729082B72987}" type="pres">
      <dgm:prSet presAssocID="{1263D164-D20B-4568-BCC9-0867768A9B30}" presName="composite2" presStyleCnt="0"/>
      <dgm:spPr/>
    </dgm:pt>
    <dgm:pt modelId="{7E37F993-7321-4E1F-A3BF-88E5E32CD6FA}" type="pres">
      <dgm:prSet presAssocID="{1263D164-D20B-4568-BCC9-0867768A9B30}" presName="background2" presStyleLbl="node2" presStyleIdx="2" presStyleCnt="3"/>
      <dgm:spPr/>
    </dgm:pt>
    <dgm:pt modelId="{A48216FE-0504-4958-9900-990986B9C60E}" type="pres">
      <dgm:prSet presAssocID="{1263D164-D20B-4568-BCC9-0867768A9B30}" presName="text2" presStyleLbl="fgAcc2" presStyleIdx="2" presStyleCnt="3">
        <dgm:presLayoutVars>
          <dgm:chPref val="3"/>
        </dgm:presLayoutVars>
      </dgm:prSet>
      <dgm:spPr/>
    </dgm:pt>
    <dgm:pt modelId="{003DC9DE-442F-4E8D-B800-A960507ACCBF}" type="pres">
      <dgm:prSet presAssocID="{1263D164-D20B-4568-BCC9-0867768A9B30}" presName="hierChild3" presStyleCnt="0"/>
      <dgm:spPr/>
    </dgm:pt>
  </dgm:ptLst>
  <dgm:cxnLst>
    <dgm:cxn modelId="{D8041000-329D-4D7F-BD0C-3AA63F6FC78E}" type="presOf" srcId="{BC9F211A-9AE8-4073-BDEE-74E82E48D86F}" destId="{AA2FB45C-F36A-439A-9CB0-B290488821DF}" srcOrd="0" destOrd="0" presId="urn:microsoft.com/office/officeart/2005/8/layout/hierarchy1"/>
    <dgm:cxn modelId="{9F1C0A13-A35C-45D6-8E4D-492A98286BE1}" type="presOf" srcId="{B068362C-DA64-4B6C-B2EC-1C995662A594}" destId="{37875A13-F30C-41D4-92B7-94403EE57373}" srcOrd="0" destOrd="0" presId="urn:microsoft.com/office/officeart/2005/8/layout/hierarchy1"/>
    <dgm:cxn modelId="{32FF0E15-402C-40CD-A0A6-7E176848027A}" type="presOf" srcId="{1263D164-D20B-4568-BCC9-0867768A9B30}" destId="{A48216FE-0504-4958-9900-990986B9C60E}" srcOrd="0" destOrd="0" presId="urn:microsoft.com/office/officeart/2005/8/layout/hierarchy1"/>
    <dgm:cxn modelId="{07BC4E2A-79A1-4E95-85C6-9874795B0DED}" srcId="{B068362C-DA64-4B6C-B2EC-1C995662A594}" destId="{5F50122C-1513-4208-A304-FCEED7A4AC35}" srcOrd="1" destOrd="0" parTransId="{BC9F211A-9AE8-4073-BDEE-74E82E48D86F}" sibTransId="{C992B811-F40E-4EC0-9E7B-988F1B236F88}"/>
    <dgm:cxn modelId="{1AC48F34-AA88-4D75-91FD-40657515C70B}" srcId="{B068362C-DA64-4B6C-B2EC-1C995662A594}" destId="{1263D164-D20B-4568-BCC9-0867768A9B30}" srcOrd="2" destOrd="0" parTransId="{CDBA34C5-B1F6-499A-8CA6-0130576B146B}" sibTransId="{B6456AB4-D37C-43C0-BCDA-E62230108FFA}"/>
    <dgm:cxn modelId="{93E7145F-C4E1-4213-A1F2-C8FA588AD012}" type="presOf" srcId="{F815EEA0-5DC1-4903-AAF5-A64DCEAF15CA}" destId="{CDF6C690-77AC-431E-BA45-8AD4438C06D3}" srcOrd="0" destOrd="0" presId="urn:microsoft.com/office/officeart/2005/8/layout/hierarchy1"/>
    <dgm:cxn modelId="{AB656443-A730-4331-8FA9-4B8FC52278EC}" type="presOf" srcId="{AFDE911F-02AC-4F88-B25D-8D7B1ECF39DC}" destId="{721E0D8D-E0BE-4A13-8F95-31202CB72B1F}" srcOrd="0" destOrd="0" presId="urn:microsoft.com/office/officeart/2005/8/layout/hierarchy1"/>
    <dgm:cxn modelId="{2F667F71-2540-4374-855B-15EC960BDA94}" type="presOf" srcId="{E4A8143A-AB86-412D-9E3B-E4EBEF36F963}" destId="{B152E215-AF16-4B15-BE3B-DA80E6740C34}" srcOrd="0" destOrd="0" presId="urn:microsoft.com/office/officeart/2005/8/layout/hierarchy1"/>
    <dgm:cxn modelId="{1F2D058E-62F2-49F5-862E-450B89CC7B8E}" srcId="{AFDE911F-02AC-4F88-B25D-8D7B1ECF39DC}" destId="{B068362C-DA64-4B6C-B2EC-1C995662A594}" srcOrd="0" destOrd="0" parTransId="{41F56D12-AFA5-40FE-BDB9-1A114131E7D9}" sibTransId="{B03020F6-F311-459B-9E96-05FBADF67773}"/>
    <dgm:cxn modelId="{5E24A098-F9AA-4655-B7AE-4C69DA910AFB}" type="presOf" srcId="{5F50122C-1513-4208-A304-FCEED7A4AC35}" destId="{6F7724A2-7F23-4FD6-9265-2DE93CD81BD1}" srcOrd="0" destOrd="0" presId="urn:microsoft.com/office/officeart/2005/8/layout/hierarchy1"/>
    <dgm:cxn modelId="{4F09B5EE-DE69-4EFA-9E83-B1924A27BC3B}" srcId="{B068362C-DA64-4B6C-B2EC-1C995662A594}" destId="{E4A8143A-AB86-412D-9E3B-E4EBEF36F963}" srcOrd="0" destOrd="0" parTransId="{F815EEA0-5DC1-4903-AAF5-A64DCEAF15CA}" sibTransId="{2B42EFCF-71EA-4844-B8DF-AF0A68AF4A03}"/>
    <dgm:cxn modelId="{5F7486FC-89DA-4BE4-875A-1D14EEEDED7D}" type="presOf" srcId="{CDBA34C5-B1F6-499A-8CA6-0130576B146B}" destId="{3713CC6E-48A1-4AD6-B901-3EA3A06A05FF}" srcOrd="0" destOrd="0" presId="urn:microsoft.com/office/officeart/2005/8/layout/hierarchy1"/>
    <dgm:cxn modelId="{9AAFB6F4-0277-4806-B675-9272358F3F6C}" type="presParOf" srcId="{721E0D8D-E0BE-4A13-8F95-31202CB72B1F}" destId="{7A51607A-C7AC-4975-82B0-6D81671E1E39}" srcOrd="0" destOrd="0" presId="urn:microsoft.com/office/officeart/2005/8/layout/hierarchy1"/>
    <dgm:cxn modelId="{3B631794-0471-4319-88AC-3B5BC10B1513}" type="presParOf" srcId="{7A51607A-C7AC-4975-82B0-6D81671E1E39}" destId="{D0855131-EE80-47CC-AA32-F7E6675A98DD}" srcOrd="0" destOrd="0" presId="urn:microsoft.com/office/officeart/2005/8/layout/hierarchy1"/>
    <dgm:cxn modelId="{F41AE0FD-7BB5-4B6A-8915-26C5CAFBCEB2}" type="presParOf" srcId="{D0855131-EE80-47CC-AA32-F7E6675A98DD}" destId="{5F8A1E07-EB28-4CCE-A6D4-DFF88C076F3E}" srcOrd="0" destOrd="0" presId="urn:microsoft.com/office/officeart/2005/8/layout/hierarchy1"/>
    <dgm:cxn modelId="{F75A33E0-1194-4927-9588-1ED3993AF040}" type="presParOf" srcId="{D0855131-EE80-47CC-AA32-F7E6675A98DD}" destId="{37875A13-F30C-41D4-92B7-94403EE57373}" srcOrd="1" destOrd="0" presId="urn:microsoft.com/office/officeart/2005/8/layout/hierarchy1"/>
    <dgm:cxn modelId="{B342E6D7-5061-435A-818D-DA4288705583}" type="presParOf" srcId="{7A51607A-C7AC-4975-82B0-6D81671E1E39}" destId="{7B802232-8A1F-4401-807E-48F99C5A402F}" srcOrd="1" destOrd="0" presId="urn:microsoft.com/office/officeart/2005/8/layout/hierarchy1"/>
    <dgm:cxn modelId="{0908CA8C-696E-479C-86DB-3BB5CA188FA9}" type="presParOf" srcId="{7B802232-8A1F-4401-807E-48F99C5A402F}" destId="{CDF6C690-77AC-431E-BA45-8AD4438C06D3}" srcOrd="0" destOrd="0" presId="urn:microsoft.com/office/officeart/2005/8/layout/hierarchy1"/>
    <dgm:cxn modelId="{2483C678-9F71-4155-80CF-BE506F16372C}" type="presParOf" srcId="{7B802232-8A1F-4401-807E-48F99C5A402F}" destId="{B97242E4-C8E1-47E1-9662-9C08E4AB1827}" srcOrd="1" destOrd="0" presId="urn:microsoft.com/office/officeart/2005/8/layout/hierarchy1"/>
    <dgm:cxn modelId="{D3DBB369-1099-49CC-9046-F9C51112FF3B}" type="presParOf" srcId="{B97242E4-C8E1-47E1-9662-9C08E4AB1827}" destId="{29E41924-9B89-4032-83B2-66F958D7FF9D}" srcOrd="0" destOrd="0" presId="urn:microsoft.com/office/officeart/2005/8/layout/hierarchy1"/>
    <dgm:cxn modelId="{DAD23920-D74A-4078-A3CF-85F074149E58}" type="presParOf" srcId="{29E41924-9B89-4032-83B2-66F958D7FF9D}" destId="{1D2567B7-D083-4633-A131-8140F63592D1}" srcOrd="0" destOrd="0" presId="urn:microsoft.com/office/officeart/2005/8/layout/hierarchy1"/>
    <dgm:cxn modelId="{7774D12F-C8CA-45F5-B35A-FF8CEEB9E70E}" type="presParOf" srcId="{29E41924-9B89-4032-83B2-66F958D7FF9D}" destId="{B152E215-AF16-4B15-BE3B-DA80E6740C34}" srcOrd="1" destOrd="0" presId="urn:microsoft.com/office/officeart/2005/8/layout/hierarchy1"/>
    <dgm:cxn modelId="{458F2321-8C3A-4933-8AB3-1F5F71748F56}" type="presParOf" srcId="{B97242E4-C8E1-47E1-9662-9C08E4AB1827}" destId="{ACE5719D-741F-4176-845F-A868EA71681F}" srcOrd="1" destOrd="0" presId="urn:microsoft.com/office/officeart/2005/8/layout/hierarchy1"/>
    <dgm:cxn modelId="{88627683-4045-42D0-B79A-19ECE97DBFB6}" type="presParOf" srcId="{7B802232-8A1F-4401-807E-48F99C5A402F}" destId="{AA2FB45C-F36A-439A-9CB0-B290488821DF}" srcOrd="2" destOrd="0" presId="urn:microsoft.com/office/officeart/2005/8/layout/hierarchy1"/>
    <dgm:cxn modelId="{EB65D767-2F43-484D-883D-17B435E968B5}" type="presParOf" srcId="{7B802232-8A1F-4401-807E-48F99C5A402F}" destId="{A3795BCE-93B6-4934-A793-01C74CF0933D}" srcOrd="3" destOrd="0" presId="urn:microsoft.com/office/officeart/2005/8/layout/hierarchy1"/>
    <dgm:cxn modelId="{AF53FBB4-4011-470E-B0A3-E9F81F5779AF}" type="presParOf" srcId="{A3795BCE-93B6-4934-A793-01C74CF0933D}" destId="{0FD2C265-69D0-470D-9D21-06B5F1770D72}" srcOrd="0" destOrd="0" presId="urn:microsoft.com/office/officeart/2005/8/layout/hierarchy1"/>
    <dgm:cxn modelId="{1C63ED9A-2667-4323-B4CC-51D9E530F9BF}" type="presParOf" srcId="{0FD2C265-69D0-470D-9D21-06B5F1770D72}" destId="{86CB70AE-0780-4A1A-9EBE-EDB7A67EA8F6}" srcOrd="0" destOrd="0" presId="urn:microsoft.com/office/officeart/2005/8/layout/hierarchy1"/>
    <dgm:cxn modelId="{E8582D34-AF10-4D63-BD87-278A7837255F}" type="presParOf" srcId="{0FD2C265-69D0-470D-9D21-06B5F1770D72}" destId="{6F7724A2-7F23-4FD6-9265-2DE93CD81BD1}" srcOrd="1" destOrd="0" presId="urn:microsoft.com/office/officeart/2005/8/layout/hierarchy1"/>
    <dgm:cxn modelId="{EE26EF90-E926-4B6E-8ECC-661A113351D9}" type="presParOf" srcId="{A3795BCE-93B6-4934-A793-01C74CF0933D}" destId="{DCE9459E-D18D-4871-B9B5-35261CB08B5A}" srcOrd="1" destOrd="0" presId="urn:microsoft.com/office/officeart/2005/8/layout/hierarchy1"/>
    <dgm:cxn modelId="{4AFE7800-3DC0-41E5-8365-FA1D6EA2E513}" type="presParOf" srcId="{7B802232-8A1F-4401-807E-48F99C5A402F}" destId="{3713CC6E-48A1-4AD6-B901-3EA3A06A05FF}" srcOrd="4" destOrd="0" presId="urn:microsoft.com/office/officeart/2005/8/layout/hierarchy1"/>
    <dgm:cxn modelId="{455610D4-7BBB-4B20-8C8C-BBDDB4121693}" type="presParOf" srcId="{7B802232-8A1F-4401-807E-48F99C5A402F}" destId="{54EF6E3C-E056-43F6-9CE8-30B3DC44DA57}" srcOrd="5" destOrd="0" presId="urn:microsoft.com/office/officeart/2005/8/layout/hierarchy1"/>
    <dgm:cxn modelId="{7E4EBEED-C750-4266-8BD5-715CA2E98DE4}" type="presParOf" srcId="{54EF6E3C-E056-43F6-9CE8-30B3DC44DA57}" destId="{4B1781D7-296C-4DE7-A14C-729082B72987}" srcOrd="0" destOrd="0" presId="urn:microsoft.com/office/officeart/2005/8/layout/hierarchy1"/>
    <dgm:cxn modelId="{4E7B7B4A-DCC9-42B9-A92B-CA48F95D6B9F}" type="presParOf" srcId="{4B1781D7-296C-4DE7-A14C-729082B72987}" destId="{7E37F993-7321-4E1F-A3BF-88E5E32CD6FA}" srcOrd="0" destOrd="0" presId="urn:microsoft.com/office/officeart/2005/8/layout/hierarchy1"/>
    <dgm:cxn modelId="{B656011B-FFC6-4637-9372-5CDE391BF550}" type="presParOf" srcId="{4B1781D7-296C-4DE7-A14C-729082B72987}" destId="{A48216FE-0504-4958-9900-990986B9C60E}" srcOrd="1" destOrd="0" presId="urn:microsoft.com/office/officeart/2005/8/layout/hierarchy1"/>
    <dgm:cxn modelId="{D9FF4F71-F914-4C07-A018-708FFEBA205F}" type="presParOf" srcId="{54EF6E3C-E056-43F6-9CE8-30B3DC44DA57}" destId="{003DC9DE-442F-4E8D-B800-A960507ACCBF}"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DE911F-02AC-4F88-B25D-8D7B1ECF39DC}" type="doc">
      <dgm:prSet loTypeId="urn:microsoft.com/office/officeart/2005/8/layout/hierarchy1" loCatId="hierarchy" qsTypeId="urn:microsoft.com/office/officeart/2005/8/quickstyle/simple1" qsCatId="simple" csTypeId="urn:microsoft.com/office/officeart/2005/8/colors/colorful4" csCatId="colorful" phldr="1"/>
      <dgm:spPr/>
      <dgm:t>
        <a:bodyPr/>
        <a:lstStyle/>
        <a:p>
          <a:pPr rtl="1"/>
          <a:endParaRPr lang="ar-SA"/>
        </a:p>
      </dgm:t>
    </dgm:pt>
    <dgm:pt modelId="{B068362C-DA64-4B6C-B2EC-1C995662A594}">
      <dgm:prSet phldrT="[نص]" custT="1"/>
      <dgm:spPr/>
      <dgm:t>
        <a:bodyPr/>
        <a:lstStyle/>
        <a:p>
          <a:pPr rtl="1"/>
          <a:r>
            <a:rPr lang="ar-SA" sz="1800" b="0" dirty="0"/>
            <a:t>التهديد المستمر المتقدم </a:t>
          </a:r>
          <a:r>
            <a:rPr lang="en-US" sz="1800" b="0" dirty="0"/>
            <a:t>APT </a:t>
          </a:r>
          <a:endParaRPr lang="ar-SA" sz="1800" b="0" dirty="0"/>
        </a:p>
      </dgm:t>
    </dgm:pt>
    <dgm:pt modelId="{41F56D12-AFA5-40FE-BDB9-1A114131E7D9}" type="parTrans" cxnId="{1F2D058E-62F2-49F5-862E-450B89CC7B8E}">
      <dgm:prSet/>
      <dgm:spPr/>
      <dgm:t>
        <a:bodyPr/>
        <a:lstStyle/>
        <a:p>
          <a:pPr rtl="1"/>
          <a:endParaRPr lang="ar-SA" sz="1400"/>
        </a:p>
      </dgm:t>
    </dgm:pt>
    <dgm:pt modelId="{B03020F6-F311-459B-9E96-05FBADF67773}" type="sibTrans" cxnId="{1F2D058E-62F2-49F5-862E-450B89CC7B8E}">
      <dgm:prSet/>
      <dgm:spPr/>
      <dgm:t>
        <a:bodyPr/>
        <a:lstStyle/>
        <a:p>
          <a:pPr rtl="1"/>
          <a:endParaRPr lang="ar-SA" sz="1400"/>
        </a:p>
      </dgm:t>
    </dgm:pt>
    <dgm:pt modelId="{E4A8143A-AB86-412D-9E3B-E4EBEF36F963}">
      <dgm:prSet phldrT="[نص]" custT="1"/>
      <dgm:spPr/>
      <dgm:t>
        <a:bodyPr/>
        <a:lstStyle/>
        <a:p>
          <a:pPr rtl="1"/>
          <a:r>
            <a:rPr lang="ar-SA" sz="1600" b="0" dirty="0"/>
            <a:t>يحدث </a:t>
          </a:r>
          <a:r>
            <a:rPr lang="en-US" sz="1600" b="0" dirty="0"/>
            <a:t>APT </a:t>
          </a:r>
          <a:r>
            <a:rPr lang="ar-SA" sz="1600" b="0" dirty="0"/>
            <a:t>على مدى فترة طويلة مع درجة عالية من السرية باستخدام برامج ضارة متطورة.</a:t>
          </a:r>
        </a:p>
      </dgm:t>
    </dgm:pt>
    <dgm:pt modelId="{F815EEA0-5DC1-4903-AAF5-A64DCEAF15CA}" type="parTrans" cxnId="{4F09B5EE-DE69-4EFA-9E83-B1924A27BC3B}">
      <dgm:prSet/>
      <dgm:spPr/>
      <dgm:t>
        <a:bodyPr/>
        <a:lstStyle/>
        <a:p>
          <a:pPr rtl="1"/>
          <a:endParaRPr lang="ar-SA" sz="1400"/>
        </a:p>
      </dgm:t>
    </dgm:pt>
    <dgm:pt modelId="{2B42EFCF-71EA-4844-B8DF-AF0A68AF4A03}" type="sibTrans" cxnId="{4F09B5EE-DE69-4EFA-9E83-B1924A27BC3B}">
      <dgm:prSet/>
      <dgm:spPr/>
      <dgm:t>
        <a:bodyPr/>
        <a:lstStyle/>
        <a:p>
          <a:pPr rtl="1"/>
          <a:endParaRPr lang="ar-SA" sz="1400"/>
        </a:p>
      </dgm:t>
    </dgm:pt>
    <dgm:pt modelId="{1263D164-D20B-4568-BCC9-0867768A9B30}">
      <dgm:prSet phldrT="[نص]" custT="1"/>
      <dgm:spPr/>
      <dgm:t>
        <a:bodyPr/>
        <a:lstStyle/>
        <a:p>
          <a:pPr rtl="1"/>
          <a:r>
            <a:rPr lang="ar-SA" sz="1600" b="0" dirty="0"/>
            <a:t>هو اختراق كمبيوتر مستمر يحدث تحت الرادار ضد كائن محدد.</a:t>
          </a:r>
        </a:p>
      </dgm:t>
    </dgm:pt>
    <dgm:pt modelId="{CDBA34C5-B1F6-499A-8CA6-0130576B146B}" type="parTrans" cxnId="{1AC48F34-AA88-4D75-91FD-40657515C70B}">
      <dgm:prSet/>
      <dgm:spPr/>
      <dgm:t>
        <a:bodyPr/>
        <a:lstStyle/>
        <a:p>
          <a:pPr rtl="1"/>
          <a:endParaRPr lang="ar-SA" sz="1400"/>
        </a:p>
      </dgm:t>
    </dgm:pt>
    <dgm:pt modelId="{B6456AB4-D37C-43C0-BCDA-E62230108FFA}" type="sibTrans" cxnId="{1AC48F34-AA88-4D75-91FD-40657515C70B}">
      <dgm:prSet/>
      <dgm:spPr/>
      <dgm:t>
        <a:bodyPr/>
        <a:lstStyle/>
        <a:p>
          <a:pPr rtl="1"/>
          <a:endParaRPr lang="ar-SA" sz="1400"/>
        </a:p>
      </dgm:t>
    </dgm:pt>
    <dgm:pt modelId="{5F50122C-1513-4208-A304-FCEED7A4AC35}">
      <dgm:prSet custT="1"/>
      <dgm:spPr/>
      <dgm:t>
        <a:bodyPr/>
        <a:lstStyle/>
        <a:p>
          <a:pPr rtl="1"/>
          <a:r>
            <a:rPr lang="ar-SA" sz="1800" b="0" dirty="0"/>
            <a:t>عادة ما يختار المجرمون </a:t>
          </a:r>
          <a:r>
            <a:rPr lang="en-US" sz="1800" b="0" dirty="0"/>
            <a:t> APT </a:t>
          </a:r>
          <a:r>
            <a:rPr lang="ar-SA" sz="1800" b="0" dirty="0"/>
            <a:t>للعمل أو الدوافع السياسية. </a:t>
          </a:r>
        </a:p>
      </dgm:t>
    </dgm:pt>
    <dgm:pt modelId="{BC9F211A-9AE8-4073-BDEE-74E82E48D86F}" type="parTrans" cxnId="{07BC4E2A-79A1-4E95-85C6-9874795B0DED}">
      <dgm:prSet/>
      <dgm:spPr/>
      <dgm:t>
        <a:bodyPr/>
        <a:lstStyle/>
        <a:p>
          <a:pPr rtl="1"/>
          <a:endParaRPr lang="ar-SA" sz="1400"/>
        </a:p>
      </dgm:t>
    </dgm:pt>
    <dgm:pt modelId="{C992B811-F40E-4EC0-9E7B-988F1B236F88}" type="sibTrans" cxnId="{07BC4E2A-79A1-4E95-85C6-9874795B0DED}">
      <dgm:prSet/>
      <dgm:spPr/>
      <dgm:t>
        <a:bodyPr/>
        <a:lstStyle/>
        <a:p>
          <a:pPr rtl="1"/>
          <a:endParaRPr lang="ar-SA" sz="1400"/>
        </a:p>
      </dgm:t>
    </dgm:pt>
    <dgm:pt modelId="{721E0D8D-E0BE-4A13-8F95-31202CB72B1F}" type="pres">
      <dgm:prSet presAssocID="{AFDE911F-02AC-4F88-B25D-8D7B1ECF39DC}" presName="hierChild1" presStyleCnt="0">
        <dgm:presLayoutVars>
          <dgm:chPref val="1"/>
          <dgm:dir/>
          <dgm:animOne val="branch"/>
          <dgm:animLvl val="lvl"/>
          <dgm:resizeHandles/>
        </dgm:presLayoutVars>
      </dgm:prSet>
      <dgm:spPr/>
    </dgm:pt>
    <dgm:pt modelId="{7A51607A-C7AC-4975-82B0-6D81671E1E39}" type="pres">
      <dgm:prSet presAssocID="{B068362C-DA64-4B6C-B2EC-1C995662A594}" presName="hierRoot1" presStyleCnt="0"/>
      <dgm:spPr/>
    </dgm:pt>
    <dgm:pt modelId="{D0855131-EE80-47CC-AA32-F7E6675A98DD}" type="pres">
      <dgm:prSet presAssocID="{B068362C-DA64-4B6C-B2EC-1C995662A594}" presName="composite" presStyleCnt="0"/>
      <dgm:spPr/>
    </dgm:pt>
    <dgm:pt modelId="{5F8A1E07-EB28-4CCE-A6D4-DFF88C076F3E}" type="pres">
      <dgm:prSet presAssocID="{B068362C-DA64-4B6C-B2EC-1C995662A594}" presName="background" presStyleLbl="node0" presStyleIdx="0" presStyleCnt="1"/>
      <dgm:spPr/>
    </dgm:pt>
    <dgm:pt modelId="{37875A13-F30C-41D4-92B7-94403EE57373}" type="pres">
      <dgm:prSet presAssocID="{B068362C-DA64-4B6C-B2EC-1C995662A594}" presName="text" presStyleLbl="fgAcc0" presStyleIdx="0" presStyleCnt="1" custScaleX="229816" custScaleY="54560">
        <dgm:presLayoutVars>
          <dgm:chPref val="3"/>
        </dgm:presLayoutVars>
      </dgm:prSet>
      <dgm:spPr/>
    </dgm:pt>
    <dgm:pt modelId="{7B802232-8A1F-4401-807E-48F99C5A402F}" type="pres">
      <dgm:prSet presAssocID="{B068362C-DA64-4B6C-B2EC-1C995662A594}" presName="hierChild2" presStyleCnt="0"/>
      <dgm:spPr/>
    </dgm:pt>
    <dgm:pt modelId="{CDF6C690-77AC-431E-BA45-8AD4438C06D3}" type="pres">
      <dgm:prSet presAssocID="{F815EEA0-5DC1-4903-AAF5-A64DCEAF15CA}" presName="Name10" presStyleLbl="parChTrans1D2" presStyleIdx="0" presStyleCnt="3"/>
      <dgm:spPr/>
    </dgm:pt>
    <dgm:pt modelId="{B97242E4-C8E1-47E1-9662-9C08E4AB1827}" type="pres">
      <dgm:prSet presAssocID="{E4A8143A-AB86-412D-9E3B-E4EBEF36F963}" presName="hierRoot2" presStyleCnt="0"/>
      <dgm:spPr/>
    </dgm:pt>
    <dgm:pt modelId="{29E41924-9B89-4032-83B2-66F958D7FF9D}" type="pres">
      <dgm:prSet presAssocID="{E4A8143A-AB86-412D-9E3B-E4EBEF36F963}" presName="composite2" presStyleCnt="0"/>
      <dgm:spPr/>
    </dgm:pt>
    <dgm:pt modelId="{1D2567B7-D083-4633-A131-8140F63592D1}" type="pres">
      <dgm:prSet presAssocID="{E4A8143A-AB86-412D-9E3B-E4EBEF36F963}" presName="background2" presStyleLbl="node2" presStyleIdx="0" presStyleCnt="3"/>
      <dgm:spPr/>
    </dgm:pt>
    <dgm:pt modelId="{B152E215-AF16-4B15-BE3B-DA80E6740C34}" type="pres">
      <dgm:prSet presAssocID="{E4A8143A-AB86-412D-9E3B-E4EBEF36F963}" presName="text2" presStyleLbl="fgAcc2" presStyleIdx="0" presStyleCnt="3" custScaleY="222487">
        <dgm:presLayoutVars>
          <dgm:chPref val="3"/>
        </dgm:presLayoutVars>
      </dgm:prSet>
      <dgm:spPr/>
    </dgm:pt>
    <dgm:pt modelId="{ACE5719D-741F-4176-845F-A868EA71681F}" type="pres">
      <dgm:prSet presAssocID="{E4A8143A-AB86-412D-9E3B-E4EBEF36F963}" presName="hierChild3" presStyleCnt="0"/>
      <dgm:spPr/>
    </dgm:pt>
    <dgm:pt modelId="{AA2FB45C-F36A-439A-9CB0-B290488821DF}" type="pres">
      <dgm:prSet presAssocID="{BC9F211A-9AE8-4073-BDEE-74E82E48D86F}" presName="Name10" presStyleLbl="parChTrans1D2" presStyleIdx="1" presStyleCnt="3"/>
      <dgm:spPr/>
    </dgm:pt>
    <dgm:pt modelId="{A3795BCE-93B6-4934-A793-01C74CF0933D}" type="pres">
      <dgm:prSet presAssocID="{5F50122C-1513-4208-A304-FCEED7A4AC35}" presName="hierRoot2" presStyleCnt="0"/>
      <dgm:spPr/>
    </dgm:pt>
    <dgm:pt modelId="{0FD2C265-69D0-470D-9D21-06B5F1770D72}" type="pres">
      <dgm:prSet presAssocID="{5F50122C-1513-4208-A304-FCEED7A4AC35}" presName="composite2" presStyleCnt="0"/>
      <dgm:spPr/>
    </dgm:pt>
    <dgm:pt modelId="{86CB70AE-0780-4A1A-9EBE-EDB7A67EA8F6}" type="pres">
      <dgm:prSet presAssocID="{5F50122C-1513-4208-A304-FCEED7A4AC35}" presName="background2" presStyleLbl="node2" presStyleIdx="1" presStyleCnt="3"/>
      <dgm:spPr/>
    </dgm:pt>
    <dgm:pt modelId="{6F7724A2-7F23-4FD6-9265-2DE93CD81BD1}" type="pres">
      <dgm:prSet presAssocID="{5F50122C-1513-4208-A304-FCEED7A4AC35}" presName="text2" presStyleLbl="fgAcc2" presStyleIdx="1" presStyleCnt="3" custScaleY="212584">
        <dgm:presLayoutVars>
          <dgm:chPref val="3"/>
        </dgm:presLayoutVars>
      </dgm:prSet>
      <dgm:spPr/>
    </dgm:pt>
    <dgm:pt modelId="{DCE9459E-D18D-4871-B9B5-35261CB08B5A}" type="pres">
      <dgm:prSet presAssocID="{5F50122C-1513-4208-A304-FCEED7A4AC35}" presName="hierChild3" presStyleCnt="0"/>
      <dgm:spPr/>
    </dgm:pt>
    <dgm:pt modelId="{3713CC6E-48A1-4AD6-B901-3EA3A06A05FF}" type="pres">
      <dgm:prSet presAssocID="{CDBA34C5-B1F6-499A-8CA6-0130576B146B}" presName="Name10" presStyleLbl="parChTrans1D2" presStyleIdx="2" presStyleCnt="3"/>
      <dgm:spPr/>
    </dgm:pt>
    <dgm:pt modelId="{54EF6E3C-E056-43F6-9CE8-30B3DC44DA57}" type="pres">
      <dgm:prSet presAssocID="{1263D164-D20B-4568-BCC9-0867768A9B30}" presName="hierRoot2" presStyleCnt="0"/>
      <dgm:spPr/>
    </dgm:pt>
    <dgm:pt modelId="{4B1781D7-296C-4DE7-A14C-729082B72987}" type="pres">
      <dgm:prSet presAssocID="{1263D164-D20B-4568-BCC9-0867768A9B30}" presName="composite2" presStyleCnt="0"/>
      <dgm:spPr/>
    </dgm:pt>
    <dgm:pt modelId="{7E37F993-7321-4E1F-A3BF-88E5E32CD6FA}" type="pres">
      <dgm:prSet presAssocID="{1263D164-D20B-4568-BCC9-0867768A9B30}" presName="background2" presStyleLbl="node2" presStyleIdx="2" presStyleCnt="3"/>
      <dgm:spPr/>
    </dgm:pt>
    <dgm:pt modelId="{A48216FE-0504-4958-9900-990986B9C60E}" type="pres">
      <dgm:prSet presAssocID="{1263D164-D20B-4568-BCC9-0867768A9B30}" presName="text2" presStyleLbl="fgAcc2" presStyleIdx="2" presStyleCnt="3" custScaleY="196972">
        <dgm:presLayoutVars>
          <dgm:chPref val="3"/>
        </dgm:presLayoutVars>
      </dgm:prSet>
      <dgm:spPr/>
    </dgm:pt>
    <dgm:pt modelId="{003DC9DE-442F-4E8D-B800-A960507ACCBF}" type="pres">
      <dgm:prSet presAssocID="{1263D164-D20B-4568-BCC9-0867768A9B30}" presName="hierChild3" presStyleCnt="0"/>
      <dgm:spPr/>
    </dgm:pt>
  </dgm:ptLst>
  <dgm:cxnLst>
    <dgm:cxn modelId="{D8041000-329D-4D7F-BD0C-3AA63F6FC78E}" type="presOf" srcId="{BC9F211A-9AE8-4073-BDEE-74E82E48D86F}" destId="{AA2FB45C-F36A-439A-9CB0-B290488821DF}" srcOrd="0" destOrd="0" presId="urn:microsoft.com/office/officeart/2005/8/layout/hierarchy1"/>
    <dgm:cxn modelId="{9F1C0A13-A35C-45D6-8E4D-492A98286BE1}" type="presOf" srcId="{B068362C-DA64-4B6C-B2EC-1C995662A594}" destId="{37875A13-F30C-41D4-92B7-94403EE57373}" srcOrd="0" destOrd="0" presId="urn:microsoft.com/office/officeart/2005/8/layout/hierarchy1"/>
    <dgm:cxn modelId="{32FF0E15-402C-40CD-A0A6-7E176848027A}" type="presOf" srcId="{1263D164-D20B-4568-BCC9-0867768A9B30}" destId="{A48216FE-0504-4958-9900-990986B9C60E}" srcOrd="0" destOrd="0" presId="urn:microsoft.com/office/officeart/2005/8/layout/hierarchy1"/>
    <dgm:cxn modelId="{07BC4E2A-79A1-4E95-85C6-9874795B0DED}" srcId="{B068362C-DA64-4B6C-B2EC-1C995662A594}" destId="{5F50122C-1513-4208-A304-FCEED7A4AC35}" srcOrd="1" destOrd="0" parTransId="{BC9F211A-9AE8-4073-BDEE-74E82E48D86F}" sibTransId="{C992B811-F40E-4EC0-9E7B-988F1B236F88}"/>
    <dgm:cxn modelId="{1AC48F34-AA88-4D75-91FD-40657515C70B}" srcId="{B068362C-DA64-4B6C-B2EC-1C995662A594}" destId="{1263D164-D20B-4568-BCC9-0867768A9B30}" srcOrd="2" destOrd="0" parTransId="{CDBA34C5-B1F6-499A-8CA6-0130576B146B}" sibTransId="{B6456AB4-D37C-43C0-BCDA-E62230108FFA}"/>
    <dgm:cxn modelId="{93E7145F-C4E1-4213-A1F2-C8FA588AD012}" type="presOf" srcId="{F815EEA0-5DC1-4903-AAF5-A64DCEAF15CA}" destId="{CDF6C690-77AC-431E-BA45-8AD4438C06D3}" srcOrd="0" destOrd="0" presId="urn:microsoft.com/office/officeart/2005/8/layout/hierarchy1"/>
    <dgm:cxn modelId="{AB656443-A730-4331-8FA9-4B8FC52278EC}" type="presOf" srcId="{AFDE911F-02AC-4F88-B25D-8D7B1ECF39DC}" destId="{721E0D8D-E0BE-4A13-8F95-31202CB72B1F}" srcOrd="0" destOrd="0" presId="urn:microsoft.com/office/officeart/2005/8/layout/hierarchy1"/>
    <dgm:cxn modelId="{2F667F71-2540-4374-855B-15EC960BDA94}" type="presOf" srcId="{E4A8143A-AB86-412D-9E3B-E4EBEF36F963}" destId="{B152E215-AF16-4B15-BE3B-DA80E6740C34}" srcOrd="0" destOrd="0" presId="urn:microsoft.com/office/officeart/2005/8/layout/hierarchy1"/>
    <dgm:cxn modelId="{1F2D058E-62F2-49F5-862E-450B89CC7B8E}" srcId="{AFDE911F-02AC-4F88-B25D-8D7B1ECF39DC}" destId="{B068362C-DA64-4B6C-B2EC-1C995662A594}" srcOrd="0" destOrd="0" parTransId="{41F56D12-AFA5-40FE-BDB9-1A114131E7D9}" sibTransId="{B03020F6-F311-459B-9E96-05FBADF67773}"/>
    <dgm:cxn modelId="{5E24A098-F9AA-4655-B7AE-4C69DA910AFB}" type="presOf" srcId="{5F50122C-1513-4208-A304-FCEED7A4AC35}" destId="{6F7724A2-7F23-4FD6-9265-2DE93CD81BD1}" srcOrd="0" destOrd="0" presId="urn:microsoft.com/office/officeart/2005/8/layout/hierarchy1"/>
    <dgm:cxn modelId="{4F09B5EE-DE69-4EFA-9E83-B1924A27BC3B}" srcId="{B068362C-DA64-4B6C-B2EC-1C995662A594}" destId="{E4A8143A-AB86-412D-9E3B-E4EBEF36F963}" srcOrd="0" destOrd="0" parTransId="{F815EEA0-5DC1-4903-AAF5-A64DCEAF15CA}" sibTransId="{2B42EFCF-71EA-4844-B8DF-AF0A68AF4A03}"/>
    <dgm:cxn modelId="{5F7486FC-89DA-4BE4-875A-1D14EEEDED7D}" type="presOf" srcId="{CDBA34C5-B1F6-499A-8CA6-0130576B146B}" destId="{3713CC6E-48A1-4AD6-B901-3EA3A06A05FF}" srcOrd="0" destOrd="0" presId="urn:microsoft.com/office/officeart/2005/8/layout/hierarchy1"/>
    <dgm:cxn modelId="{9AAFB6F4-0277-4806-B675-9272358F3F6C}" type="presParOf" srcId="{721E0D8D-E0BE-4A13-8F95-31202CB72B1F}" destId="{7A51607A-C7AC-4975-82B0-6D81671E1E39}" srcOrd="0" destOrd="0" presId="urn:microsoft.com/office/officeart/2005/8/layout/hierarchy1"/>
    <dgm:cxn modelId="{3B631794-0471-4319-88AC-3B5BC10B1513}" type="presParOf" srcId="{7A51607A-C7AC-4975-82B0-6D81671E1E39}" destId="{D0855131-EE80-47CC-AA32-F7E6675A98DD}" srcOrd="0" destOrd="0" presId="urn:microsoft.com/office/officeart/2005/8/layout/hierarchy1"/>
    <dgm:cxn modelId="{F41AE0FD-7BB5-4B6A-8915-26C5CAFBCEB2}" type="presParOf" srcId="{D0855131-EE80-47CC-AA32-F7E6675A98DD}" destId="{5F8A1E07-EB28-4CCE-A6D4-DFF88C076F3E}" srcOrd="0" destOrd="0" presId="urn:microsoft.com/office/officeart/2005/8/layout/hierarchy1"/>
    <dgm:cxn modelId="{F75A33E0-1194-4927-9588-1ED3993AF040}" type="presParOf" srcId="{D0855131-EE80-47CC-AA32-F7E6675A98DD}" destId="{37875A13-F30C-41D4-92B7-94403EE57373}" srcOrd="1" destOrd="0" presId="urn:microsoft.com/office/officeart/2005/8/layout/hierarchy1"/>
    <dgm:cxn modelId="{B342E6D7-5061-435A-818D-DA4288705583}" type="presParOf" srcId="{7A51607A-C7AC-4975-82B0-6D81671E1E39}" destId="{7B802232-8A1F-4401-807E-48F99C5A402F}" srcOrd="1" destOrd="0" presId="urn:microsoft.com/office/officeart/2005/8/layout/hierarchy1"/>
    <dgm:cxn modelId="{0908CA8C-696E-479C-86DB-3BB5CA188FA9}" type="presParOf" srcId="{7B802232-8A1F-4401-807E-48F99C5A402F}" destId="{CDF6C690-77AC-431E-BA45-8AD4438C06D3}" srcOrd="0" destOrd="0" presId="urn:microsoft.com/office/officeart/2005/8/layout/hierarchy1"/>
    <dgm:cxn modelId="{2483C678-9F71-4155-80CF-BE506F16372C}" type="presParOf" srcId="{7B802232-8A1F-4401-807E-48F99C5A402F}" destId="{B97242E4-C8E1-47E1-9662-9C08E4AB1827}" srcOrd="1" destOrd="0" presId="urn:microsoft.com/office/officeart/2005/8/layout/hierarchy1"/>
    <dgm:cxn modelId="{D3DBB369-1099-49CC-9046-F9C51112FF3B}" type="presParOf" srcId="{B97242E4-C8E1-47E1-9662-9C08E4AB1827}" destId="{29E41924-9B89-4032-83B2-66F958D7FF9D}" srcOrd="0" destOrd="0" presId="urn:microsoft.com/office/officeart/2005/8/layout/hierarchy1"/>
    <dgm:cxn modelId="{DAD23920-D74A-4078-A3CF-85F074149E58}" type="presParOf" srcId="{29E41924-9B89-4032-83B2-66F958D7FF9D}" destId="{1D2567B7-D083-4633-A131-8140F63592D1}" srcOrd="0" destOrd="0" presId="urn:microsoft.com/office/officeart/2005/8/layout/hierarchy1"/>
    <dgm:cxn modelId="{7774D12F-C8CA-45F5-B35A-FF8CEEB9E70E}" type="presParOf" srcId="{29E41924-9B89-4032-83B2-66F958D7FF9D}" destId="{B152E215-AF16-4B15-BE3B-DA80E6740C34}" srcOrd="1" destOrd="0" presId="urn:microsoft.com/office/officeart/2005/8/layout/hierarchy1"/>
    <dgm:cxn modelId="{458F2321-8C3A-4933-8AB3-1F5F71748F56}" type="presParOf" srcId="{B97242E4-C8E1-47E1-9662-9C08E4AB1827}" destId="{ACE5719D-741F-4176-845F-A868EA71681F}" srcOrd="1" destOrd="0" presId="urn:microsoft.com/office/officeart/2005/8/layout/hierarchy1"/>
    <dgm:cxn modelId="{88627683-4045-42D0-B79A-19ECE97DBFB6}" type="presParOf" srcId="{7B802232-8A1F-4401-807E-48F99C5A402F}" destId="{AA2FB45C-F36A-439A-9CB0-B290488821DF}" srcOrd="2" destOrd="0" presId="urn:microsoft.com/office/officeart/2005/8/layout/hierarchy1"/>
    <dgm:cxn modelId="{EB65D767-2F43-484D-883D-17B435E968B5}" type="presParOf" srcId="{7B802232-8A1F-4401-807E-48F99C5A402F}" destId="{A3795BCE-93B6-4934-A793-01C74CF0933D}" srcOrd="3" destOrd="0" presId="urn:microsoft.com/office/officeart/2005/8/layout/hierarchy1"/>
    <dgm:cxn modelId="{AF53FBB4-4011-470E-B0A3-E9F81F5779AF}" type="presParOf" srcId="{A3795BCE-93B6-4934-A793-01C74CF0933D}" destId="{0FD2C265-69D0-470D-9D21-06B5F1770D72}" srcOrd="0" destOrd="0" presId="urn:microsoft.com/office/officeart/2005/8/layout/hierarchy1"/>
    <dgm:cxn modelId="{1C63ED9A-2667-4323-B4CC-51D9E530F9BF}" type="presParOf" srcId="{0FD2C265-69D0-470D-9D21-06B5F1770D72}" destId="{86CB70AE-0780-4A1A-9EBE-EDB7A67EA8F6}" srcOrd="0" destOrd="0" presId="urn:microsoft.com/office/officeart/2005/8/layout/hierarchy1"/>
    <dgm:cxn modelId="{E8582D34-AF10-4D63-BD87-278A7837255F}" type="presParOf" srcId="{0FD2C265-69D0-470D-9D21-06B5F1770D72}" destId="{6F7724A2-7F23-4FD6-9265-2DE93CD81BD1}" srcOrd="1" destOrd="0" presId="urn:microsoft.com/office/officeart/2005/8/layout/hierarchy1"/>
    <dgm:cxn modelId="{EE26EF90-E926-4B6E-8ECC-661A113351D9}" type="presParOf" srcId="{A3795BCE-93B6-4934-A793-01C74CF0933D}" destId="{DCE9459E-D18D-4871-B9B5-35261CB08B5A}" srcOrd="1" destOrd="0" presId="urn:microsoft.com/office/officeart/2005/8/layout/hierarchy1"/>
    <dgm:cxn modelId="{4AFE7800-3DC0-41E5-8365-FA1D6EA2E513}" type="presParOf" srcId="{7B802232-8A1F-4401-807E-48F99C5A402F}" destId="{3713CC6E-48A1-4AD6-B901-3EA3A06A05FF}" srcOrd="4" destOrd="0" presId="urn:microsoft.com/office/officeart/2005/8/layout/hierarchy1"/>
    <dgm:cxn modelId="{455610D4-7BBB-4B20-8C8C-BBDDB4121693}" type="presParOf" srcId="{7B802232-8A1F-4401-807E-48F99C5A402F}" destId="{54EF6E3C-E056-43F6-9CE8-30B3DC44DA57}" srcOrd="5" destOrd="0" presId="urn:microsoft.com/office/officeart/2005/8/layout/hierarchy1"/>
    <dgm:cxn modelId="{7E4EBEED-C750-4266-8BD5-715CA2E98DE4}" type="presParOf" srcId="{54EF6E3C-E056-43F6-9CE8-30B3DC44DA57}" destId="{4B1781D7-296C-4DE7-A14C-729082B72987}" srcOrd="0" destOrd="0" presId="urn:microsoft.com/office/officeart/2005/8/layout/hierarchy1"/>
    <dgm:cxn modelId="{4E7B7B4A-DCC9-42B9-A92B-CA48F95D6B9F}" type="presParOf" srcId="{4B1781D7-296C-4DE7-A14C-729082B72987}" destId="{7E37F993-7321-4E1F-A3BF-88E5E32CD6FA}" srcOrd="0" destOrd="0" presId="urn:microsoft.com/office/officeart/2005/8/layout/hierarchy1"/>
    <dgm:cxn modelId="{B656011B-FFC6-4637-9372-5CDE391BF550}" type="presParOf" srcId="{4B1781D7-296C-4DE7-A14C-729082B72987}" destId="{A48216FE-0504-4958-9900-990986B9C60E}" srcOrd="1" destOrd="0" presId="urn:microsoft.com/office/officeart/2005/8/layout/hierarchy1"/>
    <dgm:cxn modelId="{D9FF4F71-F914-4C07-A018-708FFEBA205F}" type="presParOf" srcId="{54EF6E3C-E056-43F6-9CE8-30B3DC44DA57}" destId="{003DC9DE-442F-4E8D-B800-A960507ACCBF}" srcOrd="1" destOrd="0" presId="urn:microsoft.com/office/officeart/2005/8/layout/hierarchy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0570E41-3298-41BC-BB4A-C21E8209C2A4}" type="doc">
      <dgm:prSet loTypeId="urn:microsoft.com/office/officeart/2005/8/layout/vList2" loCatId="list" qsTypeId="urn:microsoft.com/office/officeart/2005/8/quickstyle/simple1" qsCatId="simple" csTypeId="urn:microsoft.com/office/officeart/2005/8/colors/colorful5" csCatId="colorful" phldr="1"/>
      <dgm:spPr/>
      <dgm:t>
        <a:bodyPr/>
        <a:lstStyle/>
        <a:p>
          <a:pPr rtl="1"/>
          <a:endParaRPr lang="ar-SA"/>
        </a:p>
      </dgm:t>
    </dgm:pt>
    <dgm:pt modelId="{AA968C9B-3FF8-433E-97FB-DC10C6C2D222}">
      <dgm:prSet phldrT="[نص]"/>
      <dgm:spPr/>
      <dgm:t>
        <a:bodyPr/>
        <a:lstStyle/>
        <a:p>
          <a:pPr rtl="1"/>
          <a:r>
            <a:rPr lang="ar-SA" b="1" dirty="0">
              <a:solidFill>
                <a:schemeClr val="tx1"/>
              </a:solidFill>
            </a:rPr>
            <a:t>الهجمات الخوارزمية </a:t>
          </a:r>
        </a:p>
      </dgm:t>
    </dgm:pt>
    <dgm:pt modelId="{017CA63E-B4BF-4BE9-B045-8BB2F43647F7}" type="parTrans" cxnId="{FC93939C-66DE-403E-B196-9BFAC037A380}">
      <dgm:prSet/>
      <dgm:spPr/>
      <dgm:t>
        <a:bodyPr/>
        <a:lstStyle/>
        <a:p>
          <a:pPr rtl="1"/>
          <a:endParaRPr lang="ar-SA"/>
        </a:p>
      </dgm:t>
    </dgm:pt>
    <dgm:pt modelId="{6DCFF758-68BB-40BC-AC57-A58055440EEA}" type="sibTrans" cxnId="{FC93939C-66DE-403E-B196-9BFAC037A380}">
      <dgm:prSet/>
      <dgm:spPr/>
      <dgm:t>
        <a:bodyPr/>
        <a:lstStyle/>
        <a:p>
          <a:pPr rtl="1"/>
          <a:endParaRPr lang="ar-SA"/>
        </a:p>
      </dgm:t>
    </dgm:pt>
    <dgm:pt modelId="{3C1CC83C-DB59-4940-877A-FB1184F0324C}">
      <dgm:prSet phldrT="[نص]" custT="1"/>
      <dgm:spPr/>
      <dgm:t>
        <a:bodyPr/>
        <a:lstStyle/>
        <a:p>
          <a:pPr rtl="1">
            <a:buFont typeface="Arial" panose="020B0604020202020204" pitchFamily="34" charset="0"/>
            <a:buChar char="•"/>
          </a:pPr>
          <a:r>
            <a:rPr lang="ar-SA" sz="1600" b="0" dirty="0">
              <a:solidFill>
                <a:schemeClr val="bg1"/>
              </a:solidFill>
            </a:rPr>
            <a:t>يمكن للهجمات الخوارزميات تتبع بيانات نظام الإبلاغ الذاتي ، مثل مقدار الطاقة التي يستخدمها الكمبيوتر ، واستخدام هذه المعلومات لتحديد الأهداف أو تشغيل التنبيهات الخاطئة. </a:t>
          </a:r>
        </a:p>
      </dgm:t>
    </dgm:pt>
    <dgm:pt modelId="{17525BC8-517D-47B3-A283-6E01A0361D87}" type="parTrans" cxnId="{EE907F0E-C86A-40DA-A1D5-E99E87F6A78B}">
      <dgm:prSet/>
      <dgm:spPr/>
      <dgm:t>
        <a:bodyPr/>
        <a:lstStyle/>
        <a:p>
          <a:pPr rtl="1"/>
          <a:endParaRPr lang="ar-SA"/>
        </a:p>
      </dgm:t>
    </dgm:pt>
    <dgm:pt modelId="{AA23C1D7-69F5-4E5F-8B81-9D648B372C16}" type="sibTrans" cxnId="{EE907F0E-C86A-40DA-A1D5-E99E87F6A78B}">
      <dgm:prSet/>
      <dgm:spPr/>
      <dgm:t>
        <a:bodyPr/>
        <a:lstStyle/>
        <a:p>
          <a:pPr rtl="1"/>
          <a:endParaRPr lang="ar-SA"/>
        </a:p>
      </dgm:t>
    </dgm:pt>
    <dgm:pt modelId="{3E02AEA4-AC9C-4D8E-B428-616EDD28F301}">
      <dgm:prSet phldrT="[نص]"/>
      <dgm:spPr/>
      <dgm:t>
        <a:bodyPr/>
        <a:lstStyle/>
        <a:p>
          <a:pPr rtl="1"/>
          <a:r>
            <a:rPr lang="ar-SA" b="1" dirty="0"/>
            <a:t>هجمات الاختيار الذكي للضحايا</a:t>
          </a:r>
          <a:endParaRPr lang="ar-SA" dirty="0"/>
        </a:p>
      </dgm:t>
    </dgm:pt>
    <dgm:pt modelId="{A1D0688E-3E7A-4FA6-9B3C-A9CDCD5BEB03}" type="parTrans" cxnId="{B7F38B65-39AA-4602-A18F-A299AC4C5EC1}">
      <dgm:prSet/>
      <dgm:spPr/>
      <dgm:t>
        <a:bodyPr/>
        <a:lstStyle/>
        <a:p>
          <a:pPr rtl="1"/>
          <a:endParaRPr lang="ar-SA"/>
        </a:p>
      </dgm:t>
    </dgm:pt>
    <dgm:pt modelId="{1A5F1CE7-CDE8-4043-93E3-E31E4D2D0E35}" type="sibTrans" cxnId="{B7F38B65-39AA-4602-A18F-A299AC4C5EC1}">
      <dgm:prSet/>
      <dgm:spPr/>
      <dgm:t>
        <a:bodyPr/>
        <a:lstStyle/>
        <a:p>
          <a:pPr rtl="1"/>
          <a:endParaRPr lang="ar-SA"/>
        </a:p>
      </dgm:t>
    </dgm:pt>
    <dgm:pt modelId="{C0869F73-7271-40A7-9BE2-BE84A11BB66D}">
      <dgm:prSet phldrT="[نص]"/>
      <dgm:spPr/>
      <dgm:t>
        <a:bodyPr/>
        <a:lstStyle/>
        <a:p>
          <a:pPr rtl="1">
            <a:buFont typeface="Arial" panose="020B0604020202020204" pitchFamily="34" charset="0"/>
            <a:buChar char="•"/>
          </a:pPr>
          <a:r>
            <a:rPr lang="ar-SA" b="0" dirty="0">
              <a:solidFill>
                <a:schemeClr val="bg1"/>
              </a:solidFill>
            </a:rPr>
            <a:t>مع زيادة الاهتمام باكتشاف الهجمات الإلكترونية وعزلها من قبل متخصصي الأمن </a:t>
          </a:r>
          <a:r>
            <a:rPr lang="ar-SA" b="0" dirty="0" err="1">
              <a:solidFill>
                <a:schemeClr val="bg1"/>
              </a:solidFill>
            </a:rPr>
            <a:t>السيبراني</a:t>
          </a:r>
          <a:r>
            <a:rPr lang="ar-SA" b="0" dirty="0">
              <a:solidFill>
                <a:schemeClr val="bg1"/>
              </a:solidFill>
            </a:rPr>
            <a:t>، سيتم إطلاق العديد من الهجمات الأكثر تطوراً فقط إذا تمكن المهاجم من مطابقة توقيع الكائن المستهدف.</a:t>
          </a:r>
        </a:p>
      </dgm:t>
    </dgm:pt>
    <dgm:pt modelId="{B7906174-AFF8-43C7-82FA-14B202B76593}" type="parTrans" cxnId="{700ECA1A-CEB8-48FD-B07C-9152C48827EA}">
      <dgm:prSet/>
      <dgm:spPr/>
      <dgm:t>
        <a:bodyPr/>
        <a:lstStyle/>
        <a:p>
          <a:pPr rtl="1"/>
          <a:endParaRPr lang="ar-SA"/>
        </a:p>
      </dgm:t>
    </dgm:pt>
    <dgm:pt modelId="{3088B216-CE59-4C2A-9455-F9DEE8B78930}" type="sibTrans" cxnId="{700ECA1A-CEB8-48FD-B07C-9152C48827EA}">
      <dgm:prSet/>
      <dgm:spPr/>
      <dgm:t>
        <a:bodyPr/>
        <a:lstStyle/>
        <a:p>
          <a:pPr rtl="1"/>
          <a:endParaRPr lang="ar-SA"/>
        </a:p>
      </dgm:t>
    </dgm:pt>
    <dgm:pt modelId="{283FF9D0-FE2D-4564-9694-7E6EBE75116E}">
      <dgm:prSet custT="1"/>
      <dgm:spPr/>
      <dgm:t>
        <a:bodyPr/>
        <a:lstStyle/>
        <a:p>
          <a:pPr rtl="1"/>
          <a:r>
            <a:rPr lang="ar-SA" sz="1600" b="0" dirty="0">
              <a:solidFill>
                <a:schemeClr val="bg1"/>
              </a:solidFill>
            </a:rPr>
            <a:t>يمكن للهجمات الخوارزمية أيضًا تعطيل جهاز الكمبيوتر عن طريق إجباره على استخدام الذاكرة أو إرهاق وحدة معالجته المركزية. </a:t>
          </a:r>
        </a:p>
      </dgm:t>
    </dgm:pt>
    <dgm:pt modelId="{A3A75678-074E-404F-AEFB-D47E8D03F983}" type="parTrans" cxnId="{53C5AED1-C612-41ED-BDD7-DF0B2BF56565}">
      <dgm:prSet/>
      <dgm:spPr/>
      <dgm:t>
        <a:bodyPr/>
        <a:lstStyle/>
        <a:p>
          <a:pPr rtl="1"/>
          <a:endParaRPr lang="ar-SA"/>
        </a:p>
      </dgm:t>
    </dgm:pt>
    <dgm:pt modelId="{F6B076BA-8D07-4F47-9E4D-DCA4BC5122F3}" type="sibTrans" cxnId="{53C5AED1-C612-41ED-BDD7-DF0B2BF56565}">
      <dgm:prSet/>
      <dgm:spPr/>
      <dgm:t>
        <a:bodyPr/>
        <a:lstStyle/>
        <a:p>
          <a:pPr rtl="1"/>
          <a:endParaRPr lang="ar-SA"/>
        </a:p>
      </dgm:t>
    </dgm:pt>
    <dgm:pt modelId="{FB736D54-D756-4D5F-8400-29E37D723793}">
      <dgm:prSet custT="1"/>
      <dgm:spPr/>
      <dgm:t>
        <a:bodyPr/>
        <a:lstStyle/>
        <a:p>
          <a:pPr rtl="1"/>
          <a:r>
            <a:rPr lang="ar-SA" sz="1600" b="0" dirty="0">
              <a:solidFill>
                <a:schemeClr val="bg1"/>
              </a:solidFill>
            </a:rPr>
            <a:t>تعتبر هجمات الخوارزميات أكثر انحرافًا لأنها تستغل التصميمات المستخدمة لتحسين توفير الطاقة وتقليل فشل النظام وتحسين الكفاءة.</a:t>
          </a:r>
        </a:p>
      </dgm:t>
    </dgm:pt>
    <dgm:pt modelId="{2794954C-9AC5-4767-AF32-1C31C845E9B7}" type="parTrans" cxnId="{83912E2C-824E-45B5-814A-FF969C2437DA}">
      <dgm:prSet/>
      <dgm:spPr/>
      <dgm:t>
        <a:bodyPr/>
        <a:lstStyle/>
        <a:p>
          <a:pPr rtl="1"/>
          <a:endParaRPr lang="ar-SA"/>
        </a:p>
      </dgm:t>
    </dgm:pt>
    <dgm:pt modelId="{4B1E82CD-F7C9-4C79-9A34-92ED22CFC145}" type="sibTrans" cxnId="{83912E2C-824E-45B5-814A-FF969C2437DA}">
      <dgm:prSet/>
      <dgm:spPr/>
      <dgm:t>
        <a:bodyPr/>
        <a:lstStyle/>
        <a:p>
          <a:pPr rtl="1"/>
          <a:endParaRPr lang="ar-SA"/>
        </a:p>
      </dgm:t>
    </dgm:pt>
    <dgm:pt modelId="{F5FC86A3-38DC-4636-99F7-3330D31AAED9}" type="pres">
      <dgm:prSet presAssocID="{20570E41-3298-41BC-BB4A-C21E8209C2A4}" presName="linear" presStyleCnt="0">
        <dgm:presLayoutVars>
          <dgm:animLvl val="lvl"/>
          <dgm:resizeHandles val="exact"/>
        </dgm:presLayoutVars>
      </dgm:prSet>
      <dgm:spPr/>
    </dgm:pt>
    <dgm:pt modelId="{5A1C9E70-9197-49E2-82D0-BE9C922830F5}" type="pres">
      <dgm:prSet presAssocID="{AA968C9B-3FF8-433E-97FB-DC10C6C2D222}" presName="parentText" presStyleLbl="node1" presStyleIdx="0" presStyleCnt="2">
        <dgm:presLayoutVars>
          <dgm:chMax val="0"/>
          <dgm:bulletEnabled val="1"/>
        </dgm:presLayoutVars>
      </dgm:prSet>
      <dgm:spPr/>
    </dgm:pt>
    <dgm:pt modelId="{5FA89990-5012-4FD1-B12C-0BD923E9BBA8}" type="pres">
      <dgm:prSet presAssocID="{AA968C9B-3FF8-433E-97FB-DC10C6C2D222}" presName="childText" presStyleLbl="revTx" presStyleIdx="0" presStyleCnt="2">
        <dgm:presLayoutVars>
          <dgm:bulletEnabled val="1"/>
        </dgm:presLayoutVars>
      </dgm:prSet>
      <dgm:spPr/>
    </dgm:pt>
    <dgm:pt modelId="{7CBC35CC-520C-4AC6-85BE-B4FA3664C482}" type="pres">
      <dgm:prSet presAssocID="{3E02AEA4-AC9C-4D8E-B428-616EDD28F301}" presName="parentText" presStyleLbl="node1" presStyleIdx="1" presStyleCnt="2">
        <dgm:presLayoutVars>
          <dgm:chMax val="0"/>
          <dgm:bulletEnabled val="1"/>
        </dgm:presLayoutVars>
      </dgm:prSet>
      <dgm:spPr/>
    </dgm:pt>
    <dgm:pt modelId="{B13ED242-B987-485A-8499-CCA53A392AD4}" type="pres">
      <dgm:prSet presAssocID="{3E02AEA4-AC9C-4D8E-B428-616EDD28F301}" presName="childText" presStyleLbl="revTx" presStyleIdx="1" presStyleCnt="2">
        <dgm:presLayoutVars>
          <dgm:bulletEnabled val="1"/>
        </dgm:presLayoutVars>
      </dgm:prSet>
      <dgm:spPr/>
    </dgm:pt>
  </dgm:ptLst>
  <dgm:cxnLst>
    <dgm:cxn modelId="{EE907F0E-C86A-40DA-A1D5-E99E87F6A78B}" srcId="{AA968C9B-3FF8-433E-97FB-DC10C6C2D222}" destId="{3C1CC83C-DB59-4940-877A-FB1184F0324C}" srcOrd="0" destOrd="0" parTransId="{17525BC8-517D-47B3-A283-6E01A0361D87}" sibTransId="{AA23C1D7-69F5-4E5F-8B81-9D648B372C16}"/>
    <dgm:cxn modelId="{700ECA1A-CEB8-48FD-B07C-9152C48827EA}" srcId="{3E02AEA4-AC9C-4D8E-B428-616EDD28F301}" destId="{C0869F73-7271-40A7-9BE2-BE84A11BB66D}" srcOrd="0" destOrd="0" parTransId="{B7906174-AFF8-43C7-82FA-14B202B76593}" sibTransId="{3088B216-CE59-4C2A-9455-F9DEE8B78930}"/>
    <dgm:cxn modelId="{83912E2C-824E-45B5-814A-FF969C2437DA}" srcId="{AA968C9B-3FF8-433E-97FB-DC10C6C2D222}" destId="{FB736D54-D756-4D5F-8400-29E37D723793}" srcOrd="2" destOrd="0" parTransId="{2794954C-9AC5-4767-AF32-1C31C845E9B7}" sibTransId="{4B1E82CD-F7C9-4C79-9A34-92ED22CFC145}"/>
    <dgm:cxn modelId="{B11E632E-9334-4AD4-B0EA-9A33802F8899}" type="presOf" srcId="{283FF9D0-FE2D-4564-9694-7E6EBE75116E}" destId="{5FA89990-5012-4FD1-B12C-0BD923E9BBA8}" srcOrd="0" destOrd="1" presId="urn:microsoft.com/office/officeart/2005/8/layout/vList2"/>
    <dgm:cxn modelId="{B7F38B65-39AA-4602-A18F-A299AC4C5EC1}" srcId="{20570E41-3298-41BC-BB4A-C21E8209C2A4}" destId="{3E02AEA4-AC9C-4D8E-B428-616EDD28F301}" srcOrd="1" destOrd="0" parTransId="{A1D0688E-3E7A-4FA6-9B3C-A9CDCD5BEB03}" sibTransId="{1A5F1CE7-CDE8-4043-93E3-E31E4D2D0E35}"/>
    <dgm:cxn modelId="{82A7FC7F-7F65-4B11-9DDE-CFE9C34884C8}" type="presOf" srcId="{3E02AEA4-AC9C-4D8E-B428-616EDD28F301}" destId="{7CBC35CC-520C-4AC6-85BE-B4FA3664C482}" srcOrd="0" destOrd="0" presId="urn:microsoft.com/office/officeart/2005/8/layout/vList2"/>
    <dgm:cxn modelId="{FC93939C-66DE-403E-B196-9BFAC037A380}" srcId="{20570E41-3298-41BC-BB4A-C21E8209C2A4}" destId="{AA968C9B-3FF8-433E-97FB-DC10C6C2D222}" srcOrd="0" destOrd="0" parTransId="{017CA63E-B4BF-4BE9-B045-8BB2F43647F7}" sibTransId="{6DCFF758-68BB-40BC-AC57-A58055440EEA}"/>
    <dgm:cxn modelId="{43F5A6B3-B23E-4419-BBCE-50D930BCDBCA}" type="presOf" srcId="{AA968C9B-3FF8-433E-97FB-DC10C6C2D222}" destId="{5A1C9E70-9197-49E2-82D0-BE9C922830F5}" srcOrd="0" destOrd="0" presId="urn:microsoft.com/office/officeart/2005/8/layout/vList2"/>
    <dgm:cxn modelId="{C59F5ABE-6457-40C1-A543-C974398197E9}" type="presOf" srcId="{3C1CC83C-DB59-4940-877A-FB1184F0324C}" destId="{5FA89990-5012-4FD1-B12C-0BD923E9BBA8}" srcOrd="0" destOrd="0" presId="urn:microsoft.com/office/officeart/2005/8/layout/vList2"/>
    <dgm:cxn modelId="{45B7E2CD-572F-4582-B69E-250C7BB1EFC6}" type="presOf" srcId="{C0869F73-7271-40A7-9BE2-BE84A11BB66D}" destId="{B13ED242-B987-485A-8499-CCA53A392AD4}" srcOrd="0" destOrd="0" presId="urn:microsoft.com/office/officeart/2005/8/layout/vList2"/>
    <dgm:cxn modelId="{53C5AED1-C612-41ED-BDD7-DF0B2BF56565}" srcId="{AA968C9B-3FF8-433E-97FB-DC10C6C2D222}" destId="{283FF9D0-FE2D-4564-9694-7E6EBE75116E}" srcOrd="1" destOrd="0" parTransId="{A3A75678-074E-404F-AEFB-D47E8D03F983}" sibTransId="{F6B076BA-8D07-4F47-9E4D-DCA4BC5122F3}"/>
    <dgm:cxn modelId="{1B2574EE-7759-489A-A2CB-61A29B71A233}" type="presOf" srcId="{20570E41-3298-41BC-BB4A-C21E8209C2A4}" destId="{F5FC86A3-38DC-4636-99F7-3330D31AAED9}" srcOrd="0" destOrd="0" presId="urn:microsoft.com/office/officeart/2005/8/layout/vList2"/>
    <dgm:cxn modelId="{2DA34FFE-AD2F-46C2-987F-D83CE69599DC}" type="presOf" srcId="{FB736D54-D756-4D5F-8400-29E37D723793}" destId="{5FA89990-5012-4FD1-B12C-0BD923E9BBA8}" srcOrd="0" destOrd="2" presId="urn:microsoft.com/office/officeart/2005/8/layout/vList2"/>
    <dgm:cxn modelId="{254A7BD6-0D0C-416C-A944-FC462D1D5F7E}" type="presParOf" srcId="{F5FC86A3-38DC-4636-99F7-3330D31AAED9}" destId="{5A1C9E70-9197-49E2-82D0-BE9C922830F5}" srcOrd="0" destOrd="0" presId="urn:microsoft.com/office/officeart/2005/8/layout/vList2"/>
    <dgm:cxn modelId="{CF52BA9B-D6BA-49A2-B125-8E0C04BF6C71}" type="presParOf" srcId="{F5FC86A3-38DC-4636-99F7-3330D31AAED9}" destId="{5FA89990-5012-4FD1-B12C-0BD923E9BBA8}" srcOrd="1" destOrd="0" presId="urn:microsoft.com/office/officeart/2005/8/layout/vList2"/>
    <dgm:cxn modelId="{8290A99A-17C2-4DBE-8E74-6FC875709013}" type="presParOf" srcId="{F5FC86A3-38DC-4636-99F7-3330D31AAED9}" destId="{7CBC35CC-520C-4AC6-85BE-B4FA3664C482}" srcOrd="2" destOrd="0" presId="urn:microsoft.com/office/officeart/2005/8/layout/vList2"/>
    <dgm:cxn modelId="{A56917AC-AD0D-4605-823D-82874BD747BA}" type="presParOf" srcId="{F5FC86A3-38DC-4636-99F7-3330D31AAED9}" destId="{B13ED242-B987-485A-8499-CCA53A392AD4}"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0570E41-3298-41BC-BB4A-C21E8209C2A4}" type="doc">
      <dgm:prSet loTypeId="urn:microsoft.com/office/officeart/2005/8/layout/vList2" loCatId="list" qsTypeId="urn:microsoft.com/office/officeart/2005/8/quickstyle/simple1" qsCatId="simple" csTypeId="urn:microsoft.com/office/officeart/2005/8/colors/colorful5" csCatId="colorful" phldr="1"/>
      <dgm:spPr/>
      <dgm:t>
        <a:bodyPr/>
        <a:lstStyle/>
        <a:p>
          <a:pPr rtl="1"/>
          <a:endParaRPr lang="ar-SA"/>
        </a:p>
      </dgm:t>
    </dgm:pt>
    <dgm:pt modelId="{AA968C9B-3FF8-433E-97FB-DC10C6C2D222}">
      <dgm:prSet phldrT="[نص]" custT="1"/>
      <dgm:spPr/>
      <dgm:t>
        <a:bodyPr/>
        <a:lstStyle/>
        <a:p>
          <a:pPr algn="ctr" rtl="1"/>
          <a:r>
            <a:rPr lang="ar-SA" sz="2400" b="1" dirty="0"/>
            <a:t>هجوم رفض الخدمة الهاتفية</a:t>
          </a:r>
          <a:r>
            <a:rPr lang="en-US" sz="2400" b="1" dirty="0"/>
            <a:t>(</a:t>
          </a:r>
          <a:r>
            <a:rPr lang="en-US" sz="2400" b="1" dirty="0" err="1"/>
            <a:t>TDoS</a:t>
          </a:r>
          <a:r>
            <a:rPr lang="en-US" sz="2400" b="1" dirty="0"/>
            <a:t>)</a:t>
          </a:r>
          <a:endParaRPr lang="ar-SA" sz="2400" b="1" dirty="0">
            <a:solidFill>
              <a:schemeClr val="tx1"/>
            </a:solidFill>
          </a:endParaRPr>
        </a:p>
      </dgm:t>
    </dgm:pt>
    <dgm:pt modelId="{017CA63E-B4BF-4BE9-B045-8BB2F43647F7}" type="parTrans" cxnId="{FC93939C-66DE-403E-B196-9BFAC037A380}">
      <dgm:prSet/>
      <dgm:spPr/>
      <dgm:t>
        <a:bodyPr/>
        <a:lstStyle/>
        <a:p>
          <a:pPr rtl="1"/>
          <a:endParaRPr lang="ar-SA"/>
        </a:p>
      </dgm:t>
    </dgm:pt>
    <dgm:pt modelId="{6DCFF758-68BB-40BC-AC57-A58055440EEA}" type="sibTrans" cxnId="{FC93939C-66DE-403E-B196-9BFAC037A380}">
      <dgm:prSet/>
      <dgm:spPr/>
      <dgm:t>
        <a:bodyPr/>
        <a:lstStyle/>
        <a:p>
          <a:pPr rtl="1"/>
          <a:endParaRPr lang="ar-SA"/>
        </a:p>
      </dgm:t>
    </dgm:pt>
    <dgm:pt modelId="{3C1CC83C-DB59-4940-877A-FB1184F0324C}">
      <dgm:prSet phldrT="[نص]" custT="1"/>
      <dgm:spPr/>
      <dgm:t>
        <a:bodyPr/>
        <a:lstStyle/>
        <a:p>
          <a:pPr rtl="1">
            <a:buFont typeface="Arial" panose="020B0604020202020204" pitchFamily="34" charset="0"/>
            <a:buChar char="•"/>
          </a:pPr>
          <a:r>
            <a:rPr lang="ar-SA" sz="2200" b="0" kern="1200" dirty="0">
              <a:solidFill>
                <a:prstClr val="black"/>
              </a:solidFill>
              <a:latin typeface="Tw Cen MT" panose="020B0602020104020603"/>
              <a:ea typeface="+mn-ea"/>
              <a:cs typeface="Arial" panose="020B0604020202020204" pitchFamily="34" charset="0"/>
            </a:rPr>
            <a:t>مراكز الاتصال لطلب المساعدة معرضة للخطر لأنها تستخدم أنظمة </a:t>
          </a:r>
          <a:r>
            <a:rPr lang="en-US" sz="2200" b="0" kern="1200" dirty="0">
              <a:solidFill>
                <a:prstClr val="black"/>
              </a:solidFill>
              <a:latin typeface="Tw Cen MT" panose="020B0602020104020603"/>
              <a:ea typeface="+mn-ea"/>
              <a:cs typeface="Arial" panose="020B0604020202020204" pitchFamily="34" charset="0"/>
            </a:rPr>
            <a:t>Voice-over-IP (VoIP) </a:t>
          </a:r>
          <a:r>
            <a:rPr lang="ar-SA" sz="2200" b="0" kern="1200" dirty="0">
              <a:solidFill>
                <a:prstClr val="black"/>
              </a:solidFill>
              <a:latin typeface="Tw Cen MT" panose="020B0602020104020603"/>
              <a:ea typeface="+mn-ea"/>
              <a:cs typeface="Arial" panose="020B0604020202020204" pitchFamily="34" charset="0"/>
            </a:rPr>
            <a:t> بدلاً من الخطوط الأرضية التقليدية بالإضافة إلى هجمات </a:t>
          </a:r>
          <a:r>
            <a:rPr lang="en-US" sz="2200" b="0" kern="1200" dirty="0" err="1">
              <a:solidFill>
                <a:prstClr val="black"/>
              </a:solidFill>
              <a:latin typeface="Tw Cen MT" panose="020B0602020104020603"/>
              <a:ea typeface="+mn-ea"/>
              <a:cs typeface="Arial" panose="020B0604020202020204" pitchFamily="34" charset="0"/>
            </a:rPr>
            <a:t>TDoS</a:t>
          </a:r>
          <a:r>
            <a:rPr lang="en-US" sz="2200" b="0" kern="1200" dirty="0">
              <a:solidFill>
                <a:prstClr val="black"/>
              </a:solidFill>
              <a:latin typeface="Tw Cen MT" panose="020B0602020104020603"/>
              <a:ea typeface="+mn-ea"/>
              <a:cs typeface="Arial" panose="020B0604020202020204" pitchFamily="34" charset="0"/>
            </a:rPr>
            <a:t> ، </a:t>
          </a:r>
          <a:r>
            <a:rPr lang="ar-SA" sz="2200" b="0" kern="1200" dirty="0">
              <a:solidFill>
                <a:prstClr val="black"/>
              </a:solidFill>
              <a:latin typeface="Tw Cen MT" panose="020B0602020104020603"/>
              <a:ea typeface="+mn-ea"/>
              <a:cs typeface="Arial" panose="020B0604020202020204" pitchFamily="34" charset="0"/>
            </a:rPr>
            <a:t>قد تتعرض مراكز الاتصال هذه أيضًا لخطر هجمات رفض الخدمة الموزعة </a:t>
          </a:r>
          <a:r>
            <a:rPr lang="en-US" sz="2200" b="0" kern="1200" dirty="0">
              <a:solidFill>
                <a:prstClr val="black"/>
              </a:solidFill>
              <a:latin typeface="Tw Cen MT" panose="020B0602020104020603"/>
              <a:ea typeface="+mn-ea"/>
              <a:cs typeface="Arial" panose="020B0604020202020204" pitchFamily="34" charset="0"/>
            </a:rPr>
            <a:t>(DDoS) </a:t>
          </a:r>
          <a:r>
            <a:rPr lang="ar-SA" sz="2200" b="0" kern="1200" dirty="0">
              <a:solidFill>
                <a:prstClr val="black"/>
              </a:solidFill>
              <a:latin typeface="Tw Cen MT" panose="020B0602020104020603"/>
              <a:ea typeface="+mn-ea"/>
              <a:cs typeface="Arial" panose="020B0604020202020204" pitchFamily="34" charset="0"/>
            </a:rPr>
            <a:t>التي تستخدم العديد من الأنظمة لإغراق موارد الهدف مما يجعل الهدف غير متاح للمستخدمين الشرعيين. </a:t>
          </a:r>
        </a:p>
      </dgm:t>
    </dgm:pt>
    <dgm:pt modelId="{17525BC8-517D-47B3-A283-6E01A0361D87}" type="parTrans" cxnId="{EE907F0E-C86A-40DA-A1D5-E99E87F6A78B}">
      <dgm:prSet/>
      <dgm:spPr/>
      <dgm:t>
        <a:bodyPr/>
        <a:lstStyle/>
        <a:p>
          <a:pPr rtl="1"/>
          <a:endParaRPr lang="ar-SA"/>
        </a:p>
      </dgm:t>
    </dgm:pt>
    <dgm:pt modelId="{AA23C1D7-69F5-4E5F-8B81-9D648B372C16}" type="sibTrans" cxnId="{EE907F0E-C86A-40DA-A1D5-E99E87F6A78B}">
      <dgm:prSet/>
      <dgm:spPr/>
      <dgm:t>
        <a:bodyPr/>
        <a:lstStyle/>
        <a:p>
          <a:pPr rtl="1"/>
          <a:endParaRPr lang="ar-SA"/>
        </a:p>
      </dgm:t>
    </dgm:pt>
    <dgm:pt modelId="{F5FC86A3-38DC-4636-99F7-3330D31AAED9}" type="pres">
      <dgm:prSet presAssocID="{20570E41-3298-41BC-BB4A-C21E8209C2A4}" presName="linear" presStyleCnt="0">
        <dgm:presLayoutVars>
          <dgm:animLvl val="lvl"/>
          <dgm:resizeHandles val="exact"/>
        </dgm:presLayoutVars>
      </dgm:prSet>
      <dgm:spPr/>
    </dgm:pt>
    <dgm:pt modelId="{5A1C9E70-9197-49E2-82D0-BE9C922830F5}" type="pres">
      <dgm:prSet presAssocID="{AA968C9B-3FF8-433E-97FB-DC10C6C2D222}" presName="parentText" presStyleLbl="node1" presStyleIdx="0" presStyleCnt="1" custScaleY="41280">
        <dgm:presLayoutVars>
          <dgm:chMax val="0"/>
          <dgm:bulletEnabled val="1"/>
        </dgm:presLayoutVars>
      </dgm:prSet>
      <dgm:spPr/>
    </dgm:pt>
    <dgm:pt modelId="{5FA89990-5012-4FD1-B12C-0BD923E9BBA8}" type="pres">
      <dgm:prSet presAssocID="{AA968C9B-3FF8-433E-97FB-DC10C6C2D222}" presName="childText" presStyleLbl="revTx" presStyleIdx="0" presStyleCnt="1">
        <dgm:presLayoutVars>
          <dgm:bulletEnabled val="1"/>
        </dgm:presLayoutVars>
      </dgm:prSet>
      <dgm:spPr/>
    </dgm:pt>
  </dgm:ptLst>
  <dgm:cxnLst>
    <dgm:cxn modelId="{EE907F0E-C86A-40DA-A1D5-E99E87F6A78B}" srcId="{AA968C9B-3FF8-433E-97FB-DC10C6C2D222}" destId="{3C1CC83C-DB59-4940-877A-FB1184F0324C}" srcOrd="0" destOrd="0" parTransId="{17525BC8-517D-47B3-A283-6E01A0361D87}" sibTransId="{AA23C1D7-69F5-4E5F-8B81-9D648B372C16}"/>
    <dgm:cxn modelId="{FC93939C-66DE-403E-B196-9BFAC037A380}" srcId="{20570E41-3298-41BC-BB4A-C21E8209C2A4}" destId="{AA968C9B-3FF8-433E-97FB-DC10C6C2D222}" srcOrd="0" destOrd="0" parTransId="{017CA63E-B4BF-4BE9-B045-8BB2F43647F7}" sibTransId="{6DCFF758-68BB-40BC-AC57-A58055440EEA}"/>
    <dgm:cxn modelId="{43F5A6B3-B23E-4419-BBCE-50D930BCDBCA}" type="presOf" srcId="{AA968C9B-3FF8-433E-97FB-DC10C6C2D222}" destId="{5A1C9E70-9197-49E2-82D0-BE9C922830F5}" srcOrd="0" destOrd="0" presId="urn:microsoft.com/office/officeart/2005/8/layout/vList2"/>
    <dgm:cxn modelId="{C59F5ABE-6457-40C1-A543-C974398197E9}" type="presOf" srcId="{3C1CC83C-DB59-4940-877A-FB1184F0324C}" destId="{5FA89990-5012-4FD1-B12C-0BD923E9BBA8}" srcOrd="0" destOrd="0" presId="urn:microsoft.com/office/officeart/2005/8/layout/vList2"/>
    <dgm:cxn modelId="{1B2574EE-7759-489A-A2CB-61A29B71A233}" type="presOf" srcId="{20570E41-3298-41BC-BB4A-C21E8209C2A4}" destId="{F5FC86A3-38DC-4636-99F7-3330D31AAED9}" srcOrd="0" destOrd="0" presId="urn:microsoft.com/office/officeart/2005/8/layout/vList2"/>
    <dgm:cxn modelId="{254A7BD6-0D0C-416C-A944-FC462D1D5F7E}" type="presParOf" srcId="{F5FC86A3-38DC-4636-99F7-3330D31AAED9}" destId="{5A1C9E70-9197-49E2-82D0-BE9C922830F5}" srcOrd="0" destOrd="0" presId="urn:microsoft.com/office/officeart/2005/8/layout/vList2"/>
    <dgm:cxn modelId="{CF52BA9B-D6BA-49A2-B125-8E0C04BF6C71}" type="presParOf" srcId="{F5FC86A3-38DC-4636-99F7-3330D31AAED9}" destId="{5FA89990-5012-4FD1-B12C-0BD923E9BBA8}"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8A153BB-FC39-4B01-88E7-D5044E5C6927}"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pPr rtl="1"/>
          <a:endParaRPr lang="ar-SA"/>
        </a:p>
      </dgm:t>
    </dgm:pt>
    <dgm:pt modelId="{71486EF1-709E-4334-8537-6E48EF9B76AE}">
      <dgm:prSet phldrT="[نص]" custT="1"/>
      <dgm:spPr/>
      <dgm:t>
        <a:bodyPr/>
        <a:lstStyle/>
        <a:p>
          <a:pPr rtl="1"/>
          <a:r>
            <a:rPr lang="ar-SA" sz="2000" b="1" dirty="0"/>
            <a:t>التشغيل والصيانة </a:t>
          </a:r>
        </a:p>
      </dgm:t>
    </dgm:pt>
    <dgm:pt modelId="{3D83623B-BE3E-4B82-8B69-95FACACC13D2}" type="parTrans" cxnId="{B4F658A1-0A0D-4D1C-992E-21CA25CF4577}">
      <dgm:prSet/>
      <dgm:spPr/>
      <dgm:t>
        <a:bodyPr/>
        <a:lstStyle/>
        <a:p>
          <a:pPr rtl="1"/>
          <a:endParaRPr lang="ar-SA" sz="2000" b="1"/>
        </a:p>
      </dgm:t>
    </dgm:pt>
    <dgm:pt modelId="{6992677D-3FE5-4035-8DF9-0295712CD691}" type="sibTrans" cxnId="{B4F658A1-0A0D-4D1C-992E-21CA25CF4577}">
      <dgm:prSet/>
      <dgm:spPr/>
      <dgm:t>
        <a:bodyPr/>
        <a:lstStyle/>
        <a:p>
          <a:pPr rtl="1"/>
          <a:endParaRPr lang="ar-SA" sz="2000" b="1"/>
        </a:p>
      </dgm:t>
    </dgm:pt>
    <dgm:pt modelId="{134D0A9F-1276-41F2-B3AC-694082BBFE81}">
      <dgm:prSet phldrT="[نص]" custT="1"/>
      <dgm:spPr/>
      <dgm:t>
        <a:bodyPr/>
        <a:lstStyle/>
        <a:p>
          <a:pPr rtl="1"/>
          <a:r>
            <a:rPr lang="ar-SA" sz="2000" b="1" dirty="0"/>
            <a:t>يشمل توفير الدعم والإدارة والصيانة اللازمة لضمان أداء نظام تكنولوجيا المعلومات والأمن.</a:t>
          </a:r>
        </a:p>
      </dgm:t>
    </dgm:pt>
    <dgm:pt modelId="{E9C0CF5A-9D00-40AC-B9CD-264BDCAF2CFA}" type="parTrans" cxnId="{749E486E-34BA-4D9A-9BC3-0AA851517EFF}">
      <dgm:prSet/>
      <dgm:spPr/>
      <dgm:t>
        <a:bodyPr/>
        <a:lstStyle/>
        <a:p>
          <a:pPr rtl="1"/>
          <a:endParaRPr lang="ar-SA" sz="2000" b="1"/>
        </a:p>
      </dgm:t>
    </dgm:pt>
    <dgm:pt modelId="{9204CBF7-9EE2-447A-BC17-2B3860A5488F}" type="sibTrans" cxnId="{749E486E-34BA-4D9A-9BC3-0AA851517EFF}">
      <dgm:prSet/>
      <dgm:spPr/>
      <dgm:t>
        <a:bodyPr/>
        <a:lstStyle/>
        <a:p>
          <a:pPr rtl="1"/>
          <a:endParaRPr lang="ar-SA" sz="2000" b="1"/>
        </a:p>
      </dgm:t>
    </dgm:pt>
    <dgm:pt modelId="{DE54996E-9439-4794-952F-A2F2CA0883D6}">
      <dgm:prSet phldrT="[نص]" custT="1"/>
      <dgm:spPr/>
      <dgm:t>
        <a:bodyPr/>
        <a:lstStyle/>
        <a:p>
          <a:pPr rtl="1"/>
          <a:r>
            <a:rPr lang="ar-SA" sz="2000" b="1" dirty="0"/>
            <a:t>الحماية والدفاع</a:t>
          </a:r>
        </a:p>
      </dgm:t>
    </dgm:pt>
    <dgm:pt modelId="{9DFF76F5-CDF6-4429-8643-0C86E2682DB9}" type="parTrans" cxnId="{6FDD6A9E-86D2-4329-9CD7-BFB875E3689F}">
      <dgm:prSet/>
      <dgm:spPr/>
      <dgm:t>
        <a:bodyPr/>
        <a:lstStyle/>
        <a:p>
          <a:pPr rtl="1"/>
          <a:endParaRPr lang="ar-SA" sz="2000" b="1"/>
        </a:p>
      </dgm:t>
    </dgm:pt>
    <dgm:pt modelId="{B7F5F2C3-3626-4C55-88EB-B38812EE6906}" type="sibTrans" cxnId="{6FDD6A9E-86D2-4329-9CD7-BFB875E3689F}">
      <dgm:prSet/>
      <dgm:spPr/>
      <dgm:t>
        <a:bodyPr/>
        <a:lstStyle/>
        <a:p>
          <a:pPr rtl="1"/>
          <a:endParaRPr lang="ar-SA" sz="2000" b="1"/>
        </a:p>
      </dgm:t>
    </dgm:pt>
    <dgm:pt modelId="{06DEB961-15FD-46D4-8896-776E07CAC310}">
      <dgm:prSet phldrT="[نص]" custT="1"/>
      <dgm:spPr/>
      <dgm:t>
        <a:bodyPr/>
        <a:lstStyle/>
        <a:p>
          <a:pPr rtl="1"/>
          <a:r>
            <a:rPr lang="ar-SA" sz="2000" b="1" dirty="0"/>
            <a:t>تتضمن تحديد وتحليل وتخفيف التهديدات التي تتعرض لها الأنظمة والشبكات الداخلية.</a:t>
          </a:r>
        </a:p>
      </dgm:t>
    </dgm:pt>
    <dgm:pt modelId="{A9DC97AC-C1E8-4A81-AB74-11B31BE5114F}" type="parTrans" cxnId="{E77A3A87-4948-4790-B2A4-59E5DC186B90}">
      <dgm:prSet/>
      <dgm:spPr/>
      <dgm:t>
        <a:bodyPr/>
        <a:lstStyle/>
        <a:p>
          <a:pPr rtl="1"/>
          <a:endParaRPr lang="ar-SA" sz="2000" b="1"/>
        </a:p>
      </dgm:t>
    </dgm:pt>
    <dgm:pt modelId="{695E0BC3-A719-462D-BD5C-D5420CCF04C8}" type="sibTrans" cxnId="{E77A3A87-4948-4790-B2A4-59E5DC186B90}">
      <dgm:prSet/>
      <dgm:spPr/>
      <dgm:t>
        <a:bodyPr/>
        <a:lstStyle/>
        <a:p>
          <a:pPr rtl="1"/>
          <a:endParaRPr lang="ar-SA" sz="2000" b="1"/>
        </a:p>
      </dgm:t>
    </dgm:pt>
    <dgm:pt modelId="{DF6E53FE-2FD5-441C-B73B-FB44CE49D310}">
      <dgm:prSet custT="1"/>
      <dgm:spPr/>
      <dgm:t>
        <a:bodyPr/>
        <a:lstStyle/>
        <a:p>
          <a:pPr rtl="1"/>
          <a:r>
            <a:rPr lang="ar-SA" sz="2000" b="1" dirty="0"/>
            <a:t>التحقيق</a:t>
          </a:r>
        </a:p>
      </dgm:t>
    </dgm:pt>
    <dgm:pt modelId="{561B8B26-A223-4EE9-910E-DB85B66E49EF}" type="parTrans" cxnId="{452B74B2-84D0-46C9-8E32-F2EE31AD487C}">
      <dgm:prSet/>
      <dgm:spPr/>
      <dgm:t>
        <a:bodyPr/>
        <a:lstStyle/>
        <a:p>
          <a:pPr rtl="1"/>
          <a:endParaRPr lang="ar-SA" sz="2000" b="1"/>
        </a:p>
      </dgm:t>
    </dgm:pt>
    <dgm:pt modelId="{619F0C6C-5CF2-40BF-A106-BE0159DE6FF9}" type="sibTrans" cxnId="{452B74B2-84D0-46C9-8E32-F2EE31AD487C}">
      <dgm:prSet/>
      <dgm:spPr/>
      <dgm:t>
        <a:bodyPr/>
        <a:lstStyle/>
        <a:p>
          <a:pPr rtl="1"/>
          <a:endParaRPr lang="ar-SA" sz="2000" b="1"/>
        </a:p>
      </dgm:t>
    </dgm:pt>
    <dgm:pt modelId="{DAB0CF4A-90CC-4404-A375-BE13428BE15F}">
      <dgm:prSet custT="1"/>
      <dgm:spPr/>
      <dgm:t>
        <a:bodyPr/>
        <a:lstStyle/>
        <a:p>
          <a:pPr rtl="1"/>
          <a:endParaRPr lang="ar-SA" sz="2000" b="1" dirty="0"/>
        </a:p>
      </dgm:t>
    </dgm:pt>
    <dgm:pt modelId="{AF345B8E-2541-4A90-947C-F7A14BFA843F}" type="parTrans" cxnId="{E40BAA9B-6565-4726-8772-A7B678976C06}">
      <dgm:prSet/>
      <dgm:spPr/>
      <dgm:t>
        <a:bodyPr/>
        <a:lstStyle/>
        <a:p>
          <a:pPr rtl="1"/>
          <a:endParaRPr lang="ar-SA" sz="2000" b="1"/>
        </a:p>
      </dgm:t>
    </dgm:pt>
    <dgm:pt modelId="{BFE24485-BD99-496D-9015-2591A675D20A}" type="sibTrans" cxnId="{E40BAA9B-6565-4726-8772-A7B678976C06}">
      <dgm:prSet/>
      <dgm:spPr/>
      <dgm:t>
        <a:bodyPr/>
        <a:lstStyle/>
        <a:p>
          <a:pPr rtl="1"/>
          <a:endParaRPr lang="ar-SA" sz="2000" b="1"/>
        </a:p>
      </dgm:t>
    </dgm:pt>
    <dgm:pt modelId="{683C31D3-A480-4B29-BE9A-3DEC96BF20DC}">
      <dgm:prSet custT="1"/>
      <dgm:spPr/>
      <dgm:t>
        <a:bodyPr/>
        <a:lstStyle/>
        <a:p>
          <a:pPr rtl="1"/>
          <a:r>
            <a:rPr lang="ar-SA" sz="2000" b="1" dirty="0"/>
            <a:t>الجمع والتشغيل</a:t>
          </a:r>
        </a:p>
      </dgm:t>
    </dgm:pt>
    <dgm:pt modelId="{9339A618-0419-4B49-98F3-9E6FD5EAE124}" type="parTrans" cxnId="{C8FD00C7-A954-458D-9B65-30DE32C5D355}">
      <dgm:prSet/>
      <dgm:spPr/>
      <dgm:t>
        <a:bodyPr/>
        <a:lstStyle/>
        <a:p>
          <a:pPr rtl="1"/>
          <a:endParaRPr lang="ar-SA" sz="2000" b="1"/>
        </a:p>
      </dgm:t>
    </dgm:pt>
    <dgm:pt modelId="{03D51E8E-73C1-460C-9378-0EB1CBD73BE6}" type="sibTrans" cxnId="{C8FD00C7-A954-458D-9B65-30DE32C5D355}">
      <dgm:prSet/>
      <dgm:spPr/>
      <dgm:t>
        <a:bodyPr/>
        <a:lstStyle/>
        <a:p>
          <a:pPr rtl="1"/>
          <a:endParaRPr lang="ar-SA" sz="2000" b="1"/>
        </a:p>
      </dgm:t>
    </dgm:pt>
    <dgm:pt modelId="{3A5394D4-2429-4B7B-80D5-770723AA0FF8}">
      <dgm:prSet custT="1"/>
      <dgm:spPr/>
      <dgm:t>
        <a:bodyPr/>
        <a:lstStyle/>
        <a:p>
          <a:pPr rtl="1"/>
          <a:r>
            <a:rPr lang="ar-SA" sz="2000" b="1" dirty="0"/>
            <a:t>يتضمن التحقيق في الأحداث </a:t>
          </a:r>
          <a:r>
            <a:rPr lang="ar-SA" sz="2000" b="1" dirty="0" err="1"/>
            <a:t>السيبرانية</a:t>
          </a:r>
          <a:r>
            <a:rPr lang="ar-SA" sz="2000" b="1" dirty="0"/>
            <a:t> و / أو الجرائم الإلكترونية التي تنطوي على موارد تكنولوجيا المعلومات.</a:t>
          </a:r>
        </a:p>
      </dgm:t>
    </dgm:pt>
    <dgm:pt modelId="{3E211416-F29E-437A-A3C6-AAA6C0CB636C}" type="parTrans" cxnId="{C7CC7987-B6A8-48E1-B301-D190CCFB1984}">
      <dgm:prSet/>
      <dgm:spPr/>
      <dgm:t>
        <a:bodyPr/>
        <a:lstStyle/>
        <a:p>
          <a:pPr rtl="1"/>
          <a:endParaRPr lang="ar-SA" sz="2000" b="1"/>
        </a:p>
      </dgm:t>
    </dgm:pt>
    <dgm:pt modelId="{8C5D07DA-0572-48AA-A115-9C32E0DC5C84}" type="sibTrans" cxnId="{C7CC7987-B6A8-48E1-B301-D190CCFB1984}">
      <dgm:prSet/>
      <dgm:spPr/>
      <dgm:t>
        <a:bodyPr/>
        <a:lstStyle/>
        <a:p>
          <a:pPr rtl="1"/>
          <a:endParaRPr lang="ar-SA" sz="2000" b="1"/>
        </a:p>
      </dgm:t>
    </dgm:pt>
    <dgm:pt modelId="{DEAFE1EF-E393-40C7-959B-AC0DF1E58C38}">
      <dgm:prSet custT="1"/>
      <dgm:spPr/>
      <dgm:t>
        <a:bodyPr/>
        <a:lstStyle/>
        <a:p>
          <a:pPr rtl="1"/>
          <a:endParaRPr lang="ar-SA" sz="2000" dirty="0"/>
        </a:p>
      </dgm:t>
    </dgm:pt>
    <dgm:pt modelId="{57F9F668-5E3F-4EF3-B679-76F2CBEFF57D}" type="parTrans" cxnId="{4B210A41-A52C-4D18-8964-529C100B5765}">
      <dgm:prSet/>
      <dgm:spPr/>
      <dgm:t>
        <a:bodyPr/>
        <a:lstStyle/>
        <a:p>
          <a:pPr rtl="1"/>
          <a:endParaRPr lang="ar-SA" sz="2000"/>
        </a:p>
      </dgm:t>
    </dgm:pt>
    <dgm:pt modelId="{433D9BD7-334F-4FC8-BCAF-B509C79C6983}" type="sibTrans" cxnId="{4B210A41-A52C-4D18-8964-529C100B5765}">
      <dgm:prSet/>
      <dgm:spPr/>
      <dgm:t>
        <a:bodyPr/>
        <a:lstStyle/>
        <a:p>
          <a:pPr rtl="1"/>
          <a:endParaRPr lang="ar-SA" sz="2000"/>
        </a:p>
      </dgm:t>
    </dgm:pt>
    <dgm:pt modelId="{7B0A04D8-0644-4F94-826B-F6CAD3A5E69C}">
      <dgm:prSet custT="1"/>
      <dgm:spPr/>
      <dgm:t>
        <a:bodyPr/>
        <a:lstStyle/>
        <a:p>
          <a:pPr rtl="1"/>
          <a:endParaRPr lang="ar-SA" sz="2000" dirty="0"/>
        </a:p>
      </dgm:t>
    </dgm:pt>
    <dgm:pt modelId="{A270DFCE-C2CE-4DAB-AD48-711467458A4E}" type="parTrans" cxnId="{F0F00A3B-4366-41C8-B615-A9B164AC2EEB}">
      <dgm:prSet/>
      <dgm:spPr/>
      <dgm:t>
        <a:bodyPr/>
        <a:lstStyle/>
        <a:p>
          <a:pPr rtl="1"/>
          <a:endParaRPr lang="ar-SA" sz="2000"/>
        </a:p>
      </dgm:t>
    </dgm:pt>
    <dgm:pt modelId="{8C3C2FB3-44AF-4E73-B0C0-B5FEC38371B9}" type="sibTrans" cxnId="{F0F00A3B-4366-41C8-B615-A9B164AC2EEB}">
      <dgm:prSet/>
      <dgm:spPr/>
      <dgm:t>
        <a:bodyPr/>
        <a:lstStyle/>
        <a:p>
          <a:pPr rtl="1"/>
          <a:endParaRPr lang="ar-SA" sz="2000"/>
        </a:p>
      </dgm:t>
    </dgm:pt>
    <dgm:pt modelId="{6ADD867C-D0BE-4B46-89CE-94E39C550592}">
      <dgm:prSet custT="1"/>
      <dgm:spPr/>
      <dgm:t>
        <a:bodyPr/>
        <a:lstStyle/>
        <a:p>
          <a:pPr rtl="1"/>
          <a:r>
            <a:rPr lang="ar-SA" sz="2000" b="1" dirty="0"/>
            <a:t>يشمل الجمع والتشغيل عمليات إنكار وخداع متخصصة وجمع معلومات حول الأمن </a:t>
          </a:r>
          <a:r>
            <a:rPr lang="ar-SA" sz="2000" b="1" dirty="0" err="1"/>
            <a:t>السيبراني</a:t>
          </a:r>
          <a:r>
            <a:rPr lang="ar-SA" sz="2000" b="1" dirty="0"/>
            <a:t>.</a:t>
          </a:r>
        </a:p>
      </dgm:t>
    </dgm:pt>
    <dgm:pt modelId="{436EF57C-ABCD-4243-A613-B8F7DF67699E}" type="parTrans" cxnId="{1D6DA37D-053F-449B-A16B-E86F0DDEA6E4}">
      <dgm:prSet/>
      <dgm:spPr/>
      <dgm:t>
        <a:bodyPr/>
        <a:lstStyle/>
        <a:p>
          <a:pPr rtl="1"/>
          <a:endParaRPr lang="ar-SA" sz="2000"/>
        </a:p>
      </dgm:t>
    </dgm:pt>
    <dgm:pt modelId="{624C7DC3-4280-44FB-819A-2A3D9B43119C}" type="sibTrans" cxnId="{1D6DA37D-053F-449B-A16B-E86F0DDEA6E4}">
      <dgm:prSet/>
      <dgm:spPr/>
      <dgm:t>
        <a:bodyPr/>
        <a:lstStyle/>
        <a:p>
          <a:pPr rtl="1"/>
          <a:endParaRPr lang="ar-SA" sz="2000"/>
        </a:p>
      </dgm:t>
    </dgm:pt>
    <dgm:pt modelId="{BBA38D54-9F42-453A-8E74-6AB8958DF9A9}" type="pres">
      <dgm:prSet presAssocID="{28A153BB-FC39-4B01-88E7-D5044E5C6927}" presName="linearFlow" presStyleCnt="0">
        <dgm:presLayoutVars>
          <dgm:dir/>
          <dgm:animLvl val="lvl"/>
          <dgm:resizeHandles val="exact"/>
        </dgm:presLayoutVars>
      </dgm:prSet>
      <dgm:spPr/>
    </dgm:pt>
    <dgm:pt modelId="{F43E80B0-AF8B-4E8D-87E4-B8184D8363E9}" type="pres">
      <dgm:prSet presAssocID="{71486EF1-709E-4334-8537-6E48EF9B76AE}" presName="composite" presStyleCnt="0"/>
      <dgm:spPr/>
    </dgm:pt>
    <dgm:pt modelId="{0E719140-1781-4527-A258-F06C7874DAC2}" type="pres">
      <dgm:prSet presAssocID="{71486EF1-709E-4334-8537-6E48EF9B76AE}" presName="parentText" presStyleLbl="alignNode1" presStyleIdx="0" presStyleCnt="4">
        <dgm:presLayoutVars>
          <dgm:chMax val="1"/>
          <dgm:bulletEnabled val="1"/>
        </dgm:presLayoutVars>
      </dgm:prSet>
      <dgm:spPr/>
    </dgm:pt>
    <dgm:pt modelId="{0A5711C1-E063-44A5-8531-3CBAA0E6D6CD}" type="pres">
      <dgm:prSet presAssocID="{71486EF1-709E-4334-8537-6E48EF9B76AE}" presName="descendantText" presStyleLbl="alignAcc1" presStyleIdx="0" presStyleCnt="4">
        <dgm:presLayoutVars>
          <dgm:bulletEnabled val="1"/>
        </dgm:presLayoutVars>
      </dgm:prSet>
      <dgm:spPr/>
    </dgm:pt>
    <dgm:pt modelId="{338E6FB2-7F78-48C7-9B3F-FF86B18FB83A}" type="pres">
      <dgm:prSet presAssocID="{6992677D-3FE5-4035-8DF9-0295712CD691}" presName="sp" presStyleCnt="0"/>
      <dgm:spPr/>
    </dgm:pt>
    <dgm:pt modelId="{D3967874-66AE-49CC-9BE1-E86EAABB2782}" type="pres">
      <dgm:prSet presAssocID="{DE54996E-9439-4794-952F-A2F2CA0883D6}" presName="composite" presStyleCnt="0"/>
      <dgm:spPr/>
    </dgm:pt>
    <dgm:pt modelId="{9007872C-7E99-41D3-9B9D-3ADE2FA18B66}" type="pres">
      <dgm:prSet presAssocID="{DE54996E-9439-4794-952F-A2F2CA0883D6}" presName="parentText" presStyleLbl="alignNode1" presStyleIdx="1" presStyleCnt="4">
        <dgm:presLayoutVars>
          <dgm:chMax val="1"/>
          <dgm:bulletEnabled val="1"/>
        </dgm:presLayoutVars>
      </dgm:prSet>
      <dgm:spPr/>
    </dgm:pt>
    <dgm:pt modelId="{619AA6EB-678B-45F2-A3EF-A6A28100AD14}" type="pres">
      <dgm:prSet presAssocID="{DE54996E-9439-4794-952F-A2F2CA0883D6}" presName="descendantText" presStyleLbl="alignAcc1" presStyleIdx="1" presStyleCnt="4">
        <dgm:presLayoutVars>
          <dgm:bulletEnabled val="1"/>
        </dgm:presLayoutVars>
      </dgm:prSet>
      <dgm:spPr/>
    </dgm:pt>
    <dgm:pt modelId="{85B7A53A-1721-4714-B094-8E818FD26EC0}" type="pres">
      <dgm:prSet presAssocID="{B7F5F2C3-3626-4C55-88EB-B38812EE6906}" presName="sp" presStyleCnt="0"/>
      <dgm:spPr/>
    </dgm:pt>
    <dgm:pt modelId="{9D6EC23D-276F-48CA-8ADD-D73B7E8D1BE1}" type="pres">
      <dgm:prSet presAssocID="{DF6E53FE-2FD5-441C-B73B-FB44CE49D310}" presName="composite" presStyleCnt="0"/>
      <dgm:spPr/>
    </dgm:pt>
    <dgm:pt modelId="{8EE5EB2D-21A1-48E1-95AB-BD07A7B851D1}" type="pres">
      <dgm:prSet presAssocID="{DF6E53FE-2FD5-441C-B73B-FB44CE49D310}" presName="parentText" presStyleLbl="alignNode1" presStyleIdx="2" presStyleCnt="4">
        <dgm:presLayoutVars>
          <dgm:chMax val="1"/>
          <dgm:bulletEnabled val="1"/>
        </dgm:presLayoutVars>
      </dgm:prSet>
      <dgm:spPr/>
    </dgm:pt>
    <dgm:pt modelId="{C50B23C1-7735-4627-9C29-1D6DDB185E9F}" type="pres">
      <dgm:prSet presAssocID="{DF6E53FE-2FD5-441C-B73B-FB44CE49D310}" presName="descendantText" presStyleLbl="alignAcc1" presStyleIdx="2" presStyleCnt="4">
        <dgm:presLayoutVars>
          <dgm:bulletEnabled val="1"/>
        </dgm:presLayoutVars>
      </dgm:prSet>
      <dgm:spPr/>
    </dgm:pt>
    <dgm:pt modelId="{EB81B30B-DF84-417D-B368-51BAB2295DDA}" type="pres">
      <dgm:prSet presAssocID="{619F0C6C-5CF2-40BF-A106-BE0159DE6FF9}" presName="sp" presStyleCnt="0"/>
      <dgm:spPr/>
    </dgm:pt>
    <dgm:pt modelId="{E5DAB794-A64B-4819-8977-1A5123E9413E}" type="pres">
      <dgm:prSet presAssocID="{683C31D3-A480-4B29-BE9A-3DEC96BF20DC}" presName="composite" presStyleCnt="0"/>
      <dgm:spPr/>
    </dgm:pt>
    <dgm:pt modelId="{70A39E12-1583-45E1-AC26-191FCA140E35}" type="pres">
      <dgm:prSet presAssocID="{683C31D3-A480-4B29-BE9A-3DEC96BF20DC}" presName="parentText" presStyleLbl="alignNode1" presStyleIdx="3" presStyleCnt="4">
        <dgm:presLayoutVars>
          <dgm:chMax val="1"/>
          <dgm:bulletEnabled val="1"/>
        </dgm:presLayoutVars>
      </dgm:prSet>
      <dgm:spPr/>
    </dgm:pt>
    <dgm:pt modelId="{96987208-E807-48D0-9C39-CD6D1D4703FB}" type="pres">
      <dgm:prSet presAssocID="{683C31D3-A480-4B29-BE9A-3DEC96BF20DC}" presName="descendantText" presStyleLbl="alignAcc1" presStyleIdx="3" presStyleCnt="4">
        <dgm:presLayoutVars>
          <dgm:bulletEnabled val="1"/>
        </dgm:presLayoutVars>
      </dgm:prSet>
      <dgm:spPr/>
    </dgm:pt>
  </dgm:ptLst>
  <dgm:cxnLst>
    <dgm:cxn modelId="{E9975104-948A-4B57-A726-D9B0106C0234}" type="presOf" srcId="{DE54996E-9439-4794-952F-A2F2CA0883D6}" destId="{9007872C-7E99-41D3-9B9D-3ADE2FA18B66}" srcOrd="0" destOrd="0" presId="urn:microsoft.com/office/officeart/2005/8/layout/chevron2"/>
    <dgm:cxn modelId="{001AF705-E850-408C-ADC4-F5F1A7D1DD43}" type="presOf" srcId="{06DEB961-15FD-46D4-8896-776E07CAC310}" destId="{619AA6EB-678B-45F2-A3EF-A6A28100AD14}" srcOrd="0" destOrd="0" presId="urn:microsoft.com/office/officeart/2005/8/layout/chevron2"/>
    <dgm:cxn modelId="{69E62B09-C89E-459D-B750-92C9EEDD84B9}" type="presOf" srcId="{71486EF1-709E-4334-8537-6E48EF9B76AE}" destId="{0E719140-1781-4527-A258-F06C7874DAC2}" srcOrd="0" destOrd="0" presId="urn:microsoft.com/office/officeart/2005/8/layout/chevron2"/>
    <dgm:cxn modelId="{F0F00A3B-4366-41C8-B615-A9B164AC2EEB}" srcId="{683C31D3-A480-4B29-BE9A-3DEC96BF20DC}" destId="{7B0A04D8-0644-4F94-826B-F6CAD3A5E69C}" srcOrd="2" destOrd="0" parTransId="{A270DFCE-C2CE-4DAB-AD48-711467458A4E}" sibTransId="{8C3C2FB3-44AF-4E73-B0C0-B5FEC38371B9}"/>
    <dgm:cxn modelId="{4B210A41-A52C-4D18-8964-529C100B5765}" srcId="{683C31D3-A480-4B29-BE9A-3DEC96BF20DC}" destId="{DEAFE1EF-E393-40C7-959B-AC0DF1E58C38}" srcOrd="0" destOrd="0" parTransId="{57F9F668-5E3F-4EF3-B679-76F2CBEFF57D}" sibTransId="{433D9BD7-334F-4FC8-BCAF-B509C79C6983}"/>
    <dgm:cxn modelId="{386BBC63-B4DC-4F8A-B230-8A50BC9306E9}" type="presOf" srcId="{DAB0CF4A-90CC-4404-A375-BE13428BE15F}" destId="{C50B23C1-7735-4627-9C29-1D6DDB185E9F}" srcOrd="0" destOrd="0" presId="urn:microsoft.com/office/officeart/2005/8/layout/chevron2"/>
    <dgm:cxn modelId="{C5309B48-281C-497C-B920-989F58820140}" type="presOf" srcId="{28A153BB-FC39-4B01-88E7-D5044E5C6927}" destId="{BBA38D54-9F42-453A-8E74-6AB8958DF9A9}" srcOrd="0" destOrd="0" presId="urn:microsoft.com/office/officeart/2005/8/layout/chevron2"/>
    <dgm:cxn modelId="{76FC066D-D5A6-43C4-9394-5E969E33B648}" type="presOf" srcId="{DEAFE1EF-E393-40C7-959B-AC0DF1E58C38}" destId="{96987208-E807-48D0-9C39-CD6D1D4703FB}" srcOrd="0" destOrd="0" presId="urn:microsoft.com/office/officeart/2005/8/layout/chevron2"/>
    <dgm:cxn modelId="{749E486E-34BA-4D9A-9BC3-0AA851517EFF}" srcId="{71486EF1-709E-4334-8537-6E48EF9B76AE}" destId="{134D0A9F-1276-41F2-B3AC-694082BBFE81}" srcOrd="0" destOrd="0" parTransId="{E9C0CF5A-9D00-40AC-B9CD-264BDCAF2CFA}" sibTransId="{9204CBF7-9EE2-447A-BC17-2B3860A5488F}"/>
    <dgm:cxn modelId="{6EFA405A-73E8-4EA5-BDC9-24F001FAC91C}" type="presOf" srcId="{3A5394D4-2429-4B7B-80D5-770723AA0FF8}" destId="{C50B23C1-7735-4627-9C29-1D6DDB185E9F}" srcOrd="0" destOrd="1" presId="urn:microsoft.com/office/officeart/2005/8/layout/chevron2"/>
    <dgm:cxn modelId="{1D6DA37D-053F-449B-A16B-E86F0DDEA6E4}" srcId="{683C31D3-A480-4B29-BE9A-3DEC96BF20DC}" destId="{6ADD867C-D0BE-4B46-89CE-94E39C550592}" srcOrd="1" destOrd="0" parTransId="{436EF57C-ABCD-4243-A613-B8F7DF67699E}" sibTransId="{624C7DC3-4280-44FB-819A-2A3D9B43119C}"/>
    <dgm:cxn modelId="{E77A3A87-4948-4790-B2A4-59E5DC186B90}" srcId="{DE54996E-9439-4794-952F-A2F2CA0883D6}" destId="{06DEB961-15FD-46D4-8896-776E07CAC310}" srcOrd="0" destOrd="0" parTransId="{A9DC97AC-C1E8-4A81-AB74-11B31BE5114F}" sibTransId="{695E0BC3-A719-462D-BD5C-D5420CCF04C8}"/>
    <dgm:cxn modelId="{C7CC7987-B6A8-48E1-B301-D190CCFB1984}" srcId="{DF6E53FE-2FD5-441C-B73B-FB44CE49D310}" destId="{3A5394D4-2429-4B7B-80D5-770723AA0FF8}" srcOrd="1" destOrd="0" parTransId="{3E211416-F29E-437A-A3C6-AAA6C0CB636C}" sibTransId="{8C5D07DA-0572-48AA-A115-9C32E0DC5C84}"/>
    <dgm:cxn modelId="{F8C9E88C-3BEB-495B-9E34-3125BB1B7A11}" type="presOf" srcId="{6ADD867C-D0BE-4B46-89CE-94E39C550592}" destId="{96987208-E807-48D0-9C39-CD6D1D4703FB}" srcOrd="0" destOrd="1" presId="urn:microsoft.com/office/officeart/2005/8/layout/chevron2"/>
    <dgm:cxn modelId="{E40BAA9B-6565-4726-8772-A7B678976C06}" srcId="{DF6E53FE-2FD5-441C-B73B-FB44CE49D310}" destId="{DAB0CF4A-90CC-4404-A375-BE13428BE15F}" srcOrd="0" destOrd="0" parTransId="{AF345B8E-2541-4A90-947C-F7A14BFA843F}" sibTransId="{BFE24485-BD99-496D-9015-2591A675D20A}"/>
    <dgm:cxn modelId="{0DAB189C-BF38-4988-9D5E-35B56CE8D86A}" type="presOf" srcId="{683C31D3-A480-4B29-BE9A-3DEC96BF20DC}" destId="{70A39E12-1583-45E1-AC26-191FCA140E35}" srcOrd="0" destOrd="0" presId="urn:microsoft.com/office/officeart/2005/8/layout/chevron2"/>
    <dgm:cxn modelId="{6FDD6A9E-86D2-4329-9CD7-BFB875E3689F}" srcId="{28A153BB-FC39-4B01-88E7-D5044E5C6927}" destId="{DE54996E-9439-4794-952F-A2F2CA0883D6}" srcOrd="1" destOrd="0" parTransId="{9DFF76F5-CDF6-4429-8643-0C86E2682DB9}" sibTransId="{B7F5F2C3-3626-4C55-88EB-B38812EE6906}"/>
    <dgm:cxn modelId="{B4F658A1-0A0D-4D1C-992E-21CA25CF4577}" srcId="{28A153BB-FC39-4B01-88E7-D5044E5C6927}" destId="{71486EF1-709E-4334-8537-6E48EF9B76AE}" srcOrd="0" destOrd="0" parTransId="{3D83623B-BE3E-4B82-8B69-95FACACC13D2}" sibTransId="{6992677D-3FE5-4035-8DF9-0295712CD691}"/>
    <dgm:cxn modelId="{069F18A5-2309-44BB-B935-15E8C5EBCEDE}" type="presOf" srcId="{7B0A04D8-0644-4F94-826B-F6CAD3A5E69C}" destId="{96987208-E807-48D0-9C39-CD6D1D4703FB}" srcOrd="0" destOrd="2" presId="urn:microsoft.com/office/officeart/2005/8/layout/chevron2"/>
    <dgm:cxn modelId="{452B74B2-84D0-46C9-8E32-F2EE31AD487C}" srcId="{28A153BB-FC39-4B01-88E7-D5044E5C6927}" destId="{DF6E53FE-2FD5-441C-B73B-FB44CE49D310}" srcOrd="2" destOrd="0" parTransId="{561B8B26-A223-4EE9-910E-DB85B66E49EF}" sibTransId="{619F0C6C-5CF2-40BF-A106-BE0159DE6FF9}"/>
    <dgm:cxn modelId="{35E457BA-DEE6-49BA-BD15-380216171572}" type="presOf" srcId="{DF6E53FE-2FD5-441C-B73B-FB44CE49D310}" destId="{8EE5EB2D-21A1-48E1-95AB-BD07A7B851D1}" srcOrd="0" destOrd="0" presId="urn:microsoft.com/office/officeart/2005/8/layout/chevron2"/>
    <dgm:cxn modelId="{C8FD00C7-A954-458D-9B65-30DE32C5D355}" srcId="{28A153BB-FC39-4B01-88E7-D5044E5C6927}" destId="{683C31D3-A480-4B29-BE9A-3DEC96BF20DC}" srcOrd="3" destOrd="0" parTransId="{9339A618-0419-4B49-98F3-9E6FD5EAE124}" sibTransId="{03D51E8E-73C1-460C-9378-0EB1CBD73BE6}"/>
    <dgm:cxn modelId="{460A9BED-2995-449D-9921-D779A03F418A}" type="presOf" srcId="{134D0A9F-1276-41F2-B3AC-694082BBFE81}" destId="{0A5711C1-E063-44A5-8531-3CBAA0E6D6CD}" srcOrd="0" destOrd="0" presId="urn:microsoft.com/office/officeart/2005/8/layout/chevron2"/>
    <dgm:cxn modelId="{D96C5A35-C31A-49C8-9E62-30CFCEA7DEE1}" type="presParOf" srcId="{BBA38D54-9F42-453A-8E74-6AB8958DF9A9}" destId="{F43E80B0-AF8B-4E8D-87E4-B8184D8363E9}" srcOrd="0" destOrd="0" presId="urn:microsoft.com/office/officeart/2005/8/layout/chevron2"/>
    <dgm:cxn modelId="{D8E98439-A4B5-4465-92EA-1D82CEF20993}" type="presParOf" srcId="{F43E80B0-AF8B-4E8D-87E4-B8184D8363E9}" destId="{0E719140-1781-4527-A258-F06C7874DAC2}" srcOrd="0" destOrd="0" presId="urn:microsoft.com/office/officeart/2005/8/layout/chevron2"/>
    <dgm:cxn modelId="{08A5B6AA-133C-4DCA-8AE9-4331DD3513F1}" type="presParOf" srcId="{F43E80B0-AF8B-4E8D-87E4-B8184D8363E9}" destId="{0A5711C1-E063-44A5-8531-3CBAA0E6D6CD}" srcOrd="1" destOrd="0" presId="urn:microsoft.com/office/officeart/2005/8/layout/chevron2"/>
    <dgm:cxn modelId="{21F753F9-CFEB-494D-BA49-F0661C99BFE6}" type="presParOf" srcId="{BBA38D54-9F42-453A-8E74-6AB8958DF9A9}" destId="{338E6FB2-7F78-48C7-9B3F-FF86B18FB83A}" srcOrd="1" destOrd="0" presId="urn:microsoft.com/office/officeart/2005/8/layout/chevron2"/>
    <dgm:cxn modelId="{6BAE3781-2FD8-481F-BA88-879A496CD8C0}" type="presParOf" srcId="{BBA38D54-9F42-453A-8E74-6AB8958DF9A9}" destId="{D3967874-66AE-49CC-9BE1-E86EAABB2782}" srcOrd="2" destOrd="0" presId="urn:microsoft.com/office/officeart/2005/8/layout/chevron2"/>
    <dgm:cxn modelId="{9D06F6C8-56C4-473B-880C-74D32BEFE1FA}" type="presParOf" srcId="{D3967874-66AE-49CC-9BE1-E86EAABB2782}" destId="{9007872C-7E99-41D3-9B9D-3ADE2FA18B66}" srcOrd="0" destOrd="0" presId="urn:microsoft.com/office/officeart/2005/8/layout/chevron2"/>
    <dgm:cxn modelId="{87448167-93EA-4A42-B3C7-12A04A812D67}" type="presParOf" srcId="{D3967874-66AE-49CC-9BE1-E86EAABB2782}" destId="{619AA6EB-678B-45F2-A3EF-A6A28100AD14}" srcOrd="1" destOrd="0" presId="urn:microsoft.com/office/officeart/2005/8/layout/chevron2"/>
    <dgm:cxn modelId="{5A6E5B38-5DC4-48FA-B84E-A472C5A1024A}" type="presParOf" srcId="{BBA38D54-9F42-453A-8E74-6AB8958DF9A9}" destId="{85B7A53A-1721-4714-B094-8E818FD26EC0}" srcOrd="3" destOrd="0" presId="urn:microsoft.com/office/officeart/2005/8/layout/chevron2"/>
    <dgm:cxn modelId="{C6249E56-434F-4156-A340-DC17AA410BBE}" type="presParOf" srcId="{BBA38D54-9F42-453A-8E74-6AB8958DF9A9}" destId="{9D6EC23D-276F-48CA-8ADD-D73B7E8D1BE1}" srcOrd="4" destOrd="0" presId="urn:microsoft.com/office/officeart/2005/8/layout/chevron2"/>
    <dgm:cxn modelId="{72E70C8F-E4DD-441F-AA4E-B98A611B0FCF}" type="presParOf" srcId="{9D6EC23D-276F-48CA-8ADD-D73B7E8D1BE1}" destId="{8EE5EB2D-21A1-48E1-95AB-BD07A7B851D1}" srcOrd="0" destOrd="0" presId="urn:microsoft.com/office/officeart/2005/8/layout/chevron2"/>
    <dgm:cxn modelId="{F467E327-894F-4230-AD32-EA617044044F}" type="presParOf" srcId="{9D6EC23D-276F-48CA-8ADD-D73B7E8D1BE1}" destId="{C50B23C1-7735-4627-9C29-1D6DDB185E9F}" srcOrd="1" destOrd="0" presId="urn:microsoft.com/office/officeart/2005/8/layout/chevron2"/>
    <dgm:cxn modelId="{A94A5D6D-521D-4A91-B2C2-68048E7A7931}" type="presParOf" srcId="{BBA38D54-9F42-453A-8E74-6AB8958DF9A9}" destId="{EB81B30B-DF84-417D-B368-51BAB2295DDA}" srcOrd="5" destOrd="0" presId="urn:microsoft.com/office/officeart/2005/8/layout/chevron2"/>
    <dgm:cxn modelId="{723D48F3-0DE3-4DFD-8955-E2DE444B7B15}" type="presParOf" srcId="{BBA38D54-9F42-453A-8E74-6AB8958DF9A9}" destId="{E5DAB794-A64B-4819-8977-1A5123E9413E}" srcOrd="6" destOrd="0" presId="urn:microsoft.com/office/officeart/2005/8/layout/chevron2"/>
    <dgm:cxn modelId="{23ED52BA-5889-4985-9BFE-F91E8B09B665}" type="presParOf" srcId="{E5DAB794-A64B-4819-8977-1A5123E9413E}" destId="{70A39E12-1583-45E1-AC26-191FCA140E35}" srcOrd="0" destOrd="0" presId="urn:microsoft.com/office/officeart/2005/8/layout/chevron2"/>
    <dgm:cxn modelId="{EDD94D38-D42A-4782-B152-361611380545}" type="presParOf" srcId="{E5DAB794-A64B-4819-8977-1A5123E9413E}" destId="{96987208-E807-48D0-9C39-CD6D1D4703FB}"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8A153BB-FC39-4B01-88E7-D5044E5C6927}"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pPr rtl="1"/>
          <a:endParaRPr lang="ar-SA"/>
        </a:p>
      </dgm:t>
    </dgm:pt>
    <dgm:pt modelId="{71486EF1-709E-4334-8537-6E48EF9B76AE}">
      <dgm:prSet phldrT="[نص]" custT="1"/>
      <dgm:spPr/>
      <dgm:t>
        <a:bodyPr/>
        <a:lstStyle/>
        <a:p>
          <a:pPr rtl="1"/>
          <a:r>
            <a:rPr lang="ar-SA" sz="1800" b="1" dirty="0"/>
            <a:t>التحليل</a:t>
          </a:r>
        </a:p>
      </dgm:t>
    </dgm:pt>
    <dgm:pt modelId="{3D83623B-BE3E-4B82-8B69-95FACACC13D2}" type="parTrans" cxnId="{B4F658A1-0A0D-4D1C-992E-21CA25CF4577}">
      <dgm:prSet/>
      <dgm:spPr/>
      <dgm:t>
        <a:bodyPr/>
        <a:lstStyle/>
        <a:p>
          <a:pPr rtl="1"/>
          <a:endParaRPr lang="ar-SA" sz="1800" b="1"/>
        </a:p>
      </dgm:t>
    </dgm:pt>
    <dgm:pt modelId="{6992677D-3FE5-4035-8DF9-0295712CD691}" type="sibTrans" cxnId="{B4F658A1-0A0D-4D1C-992E-21CA25CF4577}">
      <dgm:prSet/>
      <dgm:spPr/>
      <dgm:t>
        <a:bodyPr/>
        <a:lstStyle/>
        <a:p>
          <a:pPr rtl="1"/>
          <a:endParaRPr lang="ar-SA" sz="1800" b="1"/>
        </a:p>
      </dgm:t>
    </dgm:pt>
    <dgm:pt modelId="{134D0A9F-1276-41F2-B3AC-694082BBFE81}">
      <dgm:prSet phldrT="[نص]" custT="1"/>
      <dgm:spPr/>
      <dgm:t>
        <a:bodyPr/>
        <a:lstStyle/>
        <a:p>
          <a:pPr rtl="1"/>
          <a:r>
            <a:rPr lang="ar-SA" sz="1800" b="1" dirty="0"/>
            <a:t>يتضمن إجراء مراجعة وتقييم متخصصين للغاية لمعلومات الأمن </a:t>
          </a:r>
          <a:r>
            <a:rPr lang="ar-SA" sz="1800" b="1" dirty="0" err="1"/>
            <a:t>السيبراني</a:t>
          </a:r>
          <a:r>
            <a:rPr lang="ar-SA" sz="1800" b="1" dirty="0"/>
            <a:t> الواردة لتحديد ما إذا كانت مفيدة للذكاء أم لا.</a:t>
          </a:r>
        </a:p>
      </dgm:t>
    </dgm:pt>
    <dgm:pt modelId="{E9C0CF5A-9D00-40AC-B9CD-264BDCAF2CFA}" type="parTrans" cxnId="{749E486E-34BA-4D9A-9BC3-0AA851517EFF}">
      <dgm:prSet/>
      <dgm:spPr/>
      <dgm:t>
        <a:bodyPr/>
        <a:lstStyle/>
        <a:p>
          <a:pPr rtl="1"/>
          <a:endParaRPr lang="ar-SA" sz="1800" b="1"/>
        </a:p>
      </dgm:t>
    </dgm:pt>
    <dgm:pt modelId="{9204CBF7-9EE2-447A-BC17-2B3860A5488F}" type="sibTrans" cxnId="{749E486E-34BA-4D9A-9BC3-0AA851517EFF}">
      <dgm:prSet/>
      <dgm:spPr/>
      <dgm:t>
        <a:bodyPr/>
        <a:lstStyle/>
        <a:p>
          <a:pPr rtl="1"/>
          <a:endParaRPr lang="ar-SA" sz="1800" b="1"/>
        </a:p>
      </dgm:t>
    </dgm:pt>
    <dgm:pt modelId="{DE54996E-9439-4794-952F-A2F2CA0883D6}">
      <dgm:prSet phldrT="[نص]" custT="1"/>
      <dgm:spPr/>
      <dgm:t>
        <a:bodyPr/>
        <a:lstStyle/>
        <a:p>
          <a:pPr rtl="1"/>
          <a:r>
            <a:rPr lang="ar-SA" sz="1800" b="1" dirty="0"/>
            <a:t>الرقابة والتطوير</a:t>
          </a:r>
        </a:p>
      </dgm:t>
    </dgm:pt>
    <dgm:pt modelId="{9DFF76F5-CDF6-4429-8643-0C86E2682DB9}" type="parTrans" cxnId="{6FDD6A9E-86D2-4329-9CD7-BFB875E3689F}">
      <dgm:prSet/>
      <dgm:spPr/>
      <dgm:t>
        <a:bodyPr/>
        <a:lstStyle/>
        <a:p>
          <a:pPr rtl="1"/>
          <a:endParaRPr lang="ar-SA" sz="1800" b="1"/>
        </a:p>
      </dgm:t>
    </dgm:pt>
    <dgm:pt modelId="{B7F5F2C3-3626-4C55-88EB-B38812EE6906}" type="sibTrans" cxnId="{6FDD6A9E-86D2-4329-9CD7-BFB875E3689F}">
      <dgm:prSet/>
      <dgm:spPr/>
      <dgm:t>
        <a:bodyPr/>
        <a:lstStyle/>
        <a:p>
          <a:pPr rtl="1"/>
          <a:endParaRPr lang="ar-SA" sz="1800" b="1"/>
        </a:p>
      </dgm:t>
    </dgm:pt>
    <dgm:pt modelId="{06DEB961-15FD-46D4-8896-776E07CAC310}">
      <dgm:prSet phldrT="[نص]" custT="1"/>
      <dgm:spPr/>
      <dgm:t>
        <a:bodyPr/>
        <a:lstStyle/>
        <a:p>
          <a:pPr rtl="1"/>
          <a:r>
            <a:rPr lang="ar-SA" sz="1800" b="1" dirty="0" err="1"/>
            <a:t>توفرالقيادة</a:t>
          </a:r>
          <a:r>
            <a:rPr lang="ar-SA" sz="1800" b="1" dirty="0"/>
            <a:t> والإدارة والتوجيه لإجراء أعمال الأمن </a:t>
          </a:r>
          <a:r>
            <a:rPr lang="ar-SA" sz="1800" b="1" dirty="0" err="1"/>
            <a:t>السيبراني</a:t>
          </a:r>
          <a:r>
            <a:rPr lang="ar-SA" sz="1800" b="1" dirty="0"/>
            <a:t> بفعالية.</a:t>
          </a:r>
        </a:p>
      </dgm:t>
    </dgm:pt>
    <dgm:pt modelId="{A9DC97AC-C1E8-4A81-AB74-11B31BE5114F}" type="parTrans" cxnId="{E77A3A87-4948-4790-B2A4-59E5DC186B90}">
      <dgm:prSet/>
      <dgm:spPr/>
      <dgm:t>
        <a:bodyPr/>
        <a:lstStyle/>
        <a:p>
          <a:pPr rtl="1"/>
          <a:endParaRPr lang="ar-SA" sz="1800" b="1"/>
        </a:p>
      </dgm:t>
    </dgm:pt>
    <dgm:pt modelId="{695E0BC3-A719-462D-BD5C-D5420CCF04C8}" type="sibTrans" cxnId="{E77A3A87-4948-4790-B2A4-59E5DC186B90}">
      <dgm:prSet/>
      <dgm:spPr/>
      <dgm:t>
        <a:bodyPr/>
        <a:lstStyle/>
        <a:p>
          <a:pPr rtl="1"/>
          <a:endParaRPr lang="ar-SA" sz="1800" b="1"/>
        </a:p>
      </dgm:t>
    </dgm:pt>
    <dgm:pt modelId="{DF6E53FE-2FD5-441C-B73B-FB44CE49D310}">
      <dgm:prSet custT="1"/>
      <dgm:spPr/>
      <dgm:t>
        <a:bodyPr/>
        <a:lstStyle/>
        <a:p>
          <a:pPr rtl="1"/>
          <a:r>
            <a:rPr lang="ar-SA" sz="1800" b="1" dirty="0"/>
            <a:t>التوفير الآمن</a:t>
          </a:r>
        </a:p>
      </dgm:t>
    </dgm:pt>
    <dgm:pt modelId="{561B8B26-A223-4EE9-910E-DB85B66E49EF}" type="parTrans" cxnId="{452B74B2-84D0-46C9-8E32-F2EE31AD487C}">
      <dgm:prSet/>
      <dgm:spPr/>
      <dgm:t>
        <a:bodyPr/>
        <a:lstStyle/>
        <a:p>
          <a:pPr rtl="1"/>
          <a:endParaRPr lang="ar-SA" sz="1800" b="1"/>
        </a:p>
      </dgm:t>
    </dgm:pt>
    <dgm:pt modelId="{619F0C6C-5CF2-40BF-A106-BE0159DE6FF9}" type="sibTrans" cxnId="{452B74B2-84D0-46C9-8E32-F2EE31AD487C}">
      <dgm:prSet/>
      <dgm:spPr/>
      <dgm:t>
        <a:bodyPr/>
        <a:lstStyle/>
        <a:p>
          <a:pPr rtl="1"/>
          <a:endParaRPr lang="ar-SA" sz="1800" b="1"/>
        </a:p>
      </dgm:t>
    </dgm:pt>
    <dgm:pt modelId="{DAB0CF4A-90CC-4404-A375-BE13428BE15F}">
      <dgm:prSet custT="1"/>
      <dgm:spPr/>
      <dgm:t>
        <a:bodyPr/>
        <a:lstStyle/>
        <a:p>
          <a:pPr rtl="1"/>
          <a:endParaRPr lang="ar-SA" sz="1800" b="1"/>
        </a:p>
      </dgm:t>
    </dgm:pt>
    <dgm:pt modelId="{AF345B8E-2541-4A90-947C-F7A14BFA843F}" type="parTrans" cxnId="{E40BAA9B-6565-4726-8772-A7B678976C06}">
      <dgm:prSet/>
      <dgm:spPr/>
      <dgm:t>
        <a:bodyPr/>
        <a:lstStyle/>
        <a:p>
          <a:pPr rtl="1"/>
          <a:endParaRPr lang="ar-SA" sz="1800" b="1"/>
        </a:p>
      </dgm:t>
    </dgm:pt>
    <dgm:pt modelId="{BFE24485-BD99-496D-9015-2591A675D20A}" type="sibTrans" cxnId="{E40BAA9B-6565-4726-8772-A7B678976C06}">
      <dgm:prSet/>
      <dgm:spPr/>
      <dgm:t>
        <a:bodyPr/>
        <a:lstStyle/>
        <a:p>
          <a:pPr rtl="1"/>
          <a:endParaRPr lang="ar-SA" sz="1800" b="1"/>
        </a:p>
      </dgm:t>
    </dgm:pt>
    <dgm:pt modelId="{3A5394D4-2429-4B7B-80D5-770723AA0FF8}">
      <dgm:prSet custT="1"/>
      <dgm:spPr/>
      <dgm:t>
        <a:bodyPr/>
        <a:lstStyle/>
        <a:p>
          <a:pPr rtl="1"/>
          <a:r>
            <a:rPr lang="ar-SA" sz="1800" b="1" dirty="0"/>
            <a:t>يشتمل التوفير الآمن على تصميم أنظمة تكنولوجيا المعلومات الآمنة وتصميمها وبناءها.</a:t>
          </a:r>
        </a:p>
      </dgm:t>
    </dgm:pt>
    <dgm:pt modelId="{3E211416-F29E-437A-A3C6-AAA6C0CB636C}" type="parTrans" cxnId="{C7CC7987-B6A8-48E1-B301-D190CCFB1984}">
      <dgm:prSet/>
      <dgm:spPr/>
      <dgm:t>
        <a:bodyPr/>
        <a:lstStyle/>
        <a:p>
          <a:pPr rtl="1"/>
          <a:endParaRPr lang="ar-SA" sz="1800" b="1"/>
        </a:p>
      </dgm:t>
    </dgm:pt>
    <dgm:pt modelId="{8C5D07DA-0572-48AA-A115-9C32E0DC5C84}" type="sibTrans" cxnId="{C7CC7987-B6A8-48E1-B301-D190CCFB1984}">
      <dgm:prSet/>
      <dgm:spPr/>
      <dgm:t>
        <a:bodyPr/>
        <a:lstStyle/>
        <a:p>
          <a:pPr rtl="1"/>
          <a:endParaRPr lang="ar-SA" sz="1800" b="1"/>
        </a:p>
      </dgm:t>
    </dgm:pt>
    <dgm:pt modelId="{82C3990E-5EA8-473B-B806-17D650F43750}">
      <dgm:prSet phldrT="[نص]" custT="1"/>
      <dgm:spPr/>
      <dgm:t>
        <a:bodyPr/>
        <a:lstStyle/>
        <a:p>
          <a:pPr rtl="1"/>
          <a:endParaRPr lang="ar-SA" sz="1800" b="1" dirty="0"/>
        </a:p>
      </dgm:t>
    </dgm:pt>
    <dgm:pt modelId="{E0406D0E-3128-4C4D-8EFC-77EB24683DD1}" type="parTrans" cxnId="{43A47984-6AA0-41F2-BCB7-A345C1D120C2}">
      <dgm:prSet/>
      <dgm:spPr/>
      <dgm:t>
        <a:bodyPr/>
        <a:lstStyle/>
        <a:p>
          <a:pPr rtl="1"/>
          <a:endParaRPr lang="ar-SA" sz="1600"/>
        </a:p>
      </dgm:t>
    </dgm:pt>
    <dgm:pt modelId="{FF49D6F4-D2FC-4931-BCD9-BF43077B86CA}" type="sibTrans" cxnId="{43A47984-6AA0-41F2-BCB7-A345C1D120C2}">
      <dgm:prSet/>
      <dgm:spPr/>
      <dgm:t>
        <a:bodyPr/>
        <a:lstStyle/>
        <a:p>
          <a:pPr rtl="1"/>
          <a:endParaRPr lang="ar-SA" sz="1600"/>
        </a:p>
      </dgm:t>
    </dgm:pt>
    <dgm:pt modelId="{3E526266-621A-491E-8FDA-895D672E9479}" type="pres">
      <dgm:prSet presAssocID="{28A153BB-FC39-4B01-88E7-D5044E5C6927}" presName="linearFlow" presStyleCnt="0">
        <dgm:presLayoutVars>
          <dgm:dir/>
          <dgm:animLvl val="lvl"/>
          <dgm:resizeHandles val="exact"/>
        </dgm:presLayoutVars>
      </dgm:prSet>
      <dgm:spPr/>
    </dgm:pt>
    <dgm:pt modelId="{AF61D017-076A-4342-880D-DECE463798EF}" type="pres">
      <dgm:prSet presAssocID="{71486EF1-709E-4334-8537-6E48EF9B76AE}" presName="composite" presStyleCnt="0"/>
      <dgm:spPr/>
    </dgm:pt>
    <dgm:pt modelId="{7DC17BD1-2A9A-454D-B204-2C53FD8A9692}" type="pres">
      <dgm:prSet presAssocID="{71486EF1-709E-4334-8537-6E48EF9B76AE}" presName="parentText" presStyleLbl="alignNode1" presStyleIdx="0" presStyleCnt="3">
        <dgm:presLayoutVars>
          <dgm:chMax val="1"/>
          <dgm:bulletEnabled val="1"/>
        </dgm:presLayoutVars>
      </dgm:prSet>
      <dgm:spPr/>
    </dgm:pt>
    <dgm:pt modelId="{77F8BEF9-33FA-47DB-9A3E-35BC78C0C2CA}" type="pres">
      <dgm:prSet presAssocID="{71486EF1-709E-4334-8537-6E48EF9B76AE}" presName="descendantText" presStyleLbl="alignAcc1" presStyleIdx="0" presStyleCnt="3">
        <dgm:presLayoutVars>
          <dgm:bulletEnabled val="1"/>
        </dgm:presLayoutVars>
      </dgm:prSet>
      <dgm:spPr/>
    </dgm:pt>
    <dgm:pt modelId="{33AF4D78-0996-4B87-9B2D-EC8C39359BAC}" type="pres">
      <dgm:prSet presAssocID="{6992677D-3FE5-4035-8DF9-0295712CD691}" presName="sp" presStyleCnt="0"/>
      <dgm:spPr/>
    </dgm:pt>
    <dgm:pt modelId="{B67BBC1A-FF6B-4695-9C5D-24EFAD3ED19F}" type="pres">
      <dgm:prSet presAssocID="{DE54996E-9439-4794-952F-A2F2CA0883D6}" presName="composite" presStyleCnt="0"/>
      <dgm:spPr/>
    </dgm:pt>
    <dgm:pt modelId="{66CDA37E-2700-4DFC-9BF0-CA1520EE283C}" type="pres">
      <dgm:prSet presAssocID="{DE54996E-9439-4794-952F-A2F2CA0883D6}" presName="parentText" presStyleLbl="alignNode1" presStyleIdx="1" presStyleCnt="3">
        <dgm:presLayoutVars>
          <dgm:chMax val="1"/>
          <dgm:bulletEnabled val="1"/>
        </dgm:presLayoutVars>
      </dgm:prSet>
      <dgm:spPr/>
    </dgm:pt>
    <dgm:pt modelId="{03715481-EC7F-4C3B-8D62-6BD9500D77B6}" type="pres">
      <dgm:prSet presAssocID="{DE54996E-9439-4794-952F-A2F2CA0883D6}" presName="descendantText" presStyleLbl="alignAcc1" presStyleIdx="1" presStyleCnt="3">
        <dgm:presLayoutVars>
          <dgm:bulletEnabled val="1"/>
        </dgm:presLayoutVars>
      </dgm:prSet>
      <dgm:spPr/>
    </dgm:pt>
    <dgm:pt modelId="{80A1E540-AEC6-418E-B8E1-00B3AD315FEA}" type="pres">
      <dgm:prSet presAssocID="{B7F5F2C3-3626-4C55-88EB-B38812EE6906}" presName="sp" presStyleCnt="0"/>
      <dgm:spPr/>
    </dgm:pt>
    <dgm:pt modelId="{4A01717F-DC5B-4825-B5DF-454098578F13}" type="pres">
      <dgm:prSet presAssocID="{DF6E53FE-2FD5-441C-B73B-FB44CE49D310}" presName="composite" presStyleCnt="0"/>
      <dgm:spPr/>
    </dgm:pt>
    <dgm:pt modelId="{042B7925-175C-46B7-ADA9-B573D9F2DEB5}" type="pres">
      <dgm:prSet presAssocID="{DF6E53FE-2FD5-441C-B73B-FB44CE49D310}" presName="parentText" presStyleLbl="alignNode1" presStyleIdx="2" presStyleCnt="3">
        <dgm:presLayoutVars>
          <dgm:chMax val="1"/>
          <dgm:bulletEnabled val="1"/>
        </dgm:presLayoutVars>
      </dgm:prSet>
      <dgm:spPr/>
    </dgm:pt>
    <dgm:pt modelId="{81E2BC98-B61F-481E-8169-D25267B82CBC}" type="pres">
      <dgm:prSet presAssocID="{DF6E53FE-2FD5-441C-B73B-FB44CE49D310}" presName="descendantText" presStyleLbl="alignAcc1" presStyleIdx="2" presStyleCnt="3">
        <dgm:presLayoutVars>
          <dgm:bulletEnabled val="1"/>
        </dgm:presLayoutVars>
      </dgm:prSet>
      <dgm:spPr/>
    </dgm:pt>
  </dgm:ptLst>
  <dgm:cxnLst>
    <dgm:cxn modelId="{0DFF7C27-9AF1-4211-ABCE-A70FE321B807}" type="presOf" srcId="{134D0A9F-1276-41F2-B3AC-694082BBFE81}" destId="{77F8BEF9-33FA-47DB-9A3E-35BC78C0C2CA}" srcOrd="0" destOrd="1" presId="urn:microsoft.com/office/officeart/2005/8/layout/chevron2"/>
    <dgm:cxn modelId="{CD8FBB2E-AD11-491C-A2E9-9F97FCFFA9D9}" type="presOf" srcId="{DE54996E-9439-4794-952F-A2F2CA0883D6}" destId="{66CDA37E-2700-4DFC-9BF0-CA1520EE283C}" srcOrd="0" destOrd="0" presId="urn:microsoft.com/office/officeart/2005/8/layout/chevron2"/>
    <dgm:cxn modelId="{749E486E-34BA-4D9A-9BC3-0AA851517EFF}" srcId="{71486EF1-709E-4334-8537-6E48EF9B76AE}" destId="{134D0A9F-1276-41F2-B3AC-694082BBFE81}" srcOrd="1" destOrd="0" parTransId="{E9C0CF5A-9D00-40AC-B9CD-264BDCAF2CFA}" sibTransId="{9204CBF7-9EE2-447A-BC17-2B3860A5488F}"/>
    <dgm:cxn modelId="{CE5BA576-17E5-4675-B86F-3E6B41EB94C9}" type="presOf" srcId="{82C3990E-5EA8-473B-B806-17D650F43750}" destId="{77F8BEF9-33FA-47DB-9A3E-35BC78C0C2CA}" srcOrd="0" destOrd="0" presId="urn:microsoft.com/office/officeart/2005/8/layout/chevron2"/>
    <dgm:cxn modelId="{8AA51759-3DDD-4B14-842D-E9744BE08A9A}" type="presOf" srcId="{71486EF1-709E-4334-8537-6E48EF9B76AE}" destId="{7DC17BD1-2A9A-454D-B204-2C53FD8A9692}" srcOrd="0" destOrd="0" presId="urn:microsoft.com/office/officeart/2005/8/layout/chevron2"/>
    <dgm:cxn modelId="{43A47984-6AA0-41F2-BCB7-A345C1D120C2}" srcId="{71486EF1-709E-4334-8537-6E48EF9B76AE}" destId="{82C3990E-5EA8-473B-B806-17D650F43750}" srcOrd="0" destOrd="0" parTransId="{E0406D0E-3128-4C4D-8EFC-77EB24683DD1}" sibTransId="{FF49D6F4-D2FC-4931-BCD9-BF43077B86CA}"/>
    <dgm:cxn modelId="{E77A3A87-4948-4790-B2A4-59E5DC186B90}" srcId="{DE54996E-9439-4794-952F-A2F2CA0883D6}" destId="{06DEB961-15FD-46D4-8896-776E07CAC310}" srcOrd="0" destOrd="0" parTransId="{A9DC97AC-C1E8-4A81-AB74-11B31BE5114F}" sibTransId="{695E0BC3-A719-462D-BD5C-D5420CCF04C8}"/>
    <dgm:cxn modelId="{C7CC7987-B6A8-48E1-B301-D190CCFB1984}" srcId="{DF6E53FE-2FD5-441C-B73B-FB44CE49D310}" destId="{3A5394D4-2429-4B7B-80D5-770723AA0FF8}" srcOrd="1" destOrd="0" parTransId="{3E211416-F29E-437A-A3C6-AAA6C0CB636C}" sibTransId="{8C5D07DA-0572-48AA-A115-9C32E0DC5C84}"/>
    <dgm:cxn modelId="{E40BAA9B-6565-4726-8772-A7B678976C06}" srcId="{DF6E53FE-2FD5-441C-B73B-FB44CE49D310}" destId="{DAB0CF4A-90CC-4404-A375-BE13428BE15F}" srcOrd="0" destOrd="0" parTransId="{AF345B8E-2541-4A90-947C-F7A14BFA843F}" sibTransId="{BFE24485-BD99-496D-9015-2591A675D20A}"/>
    <dgm:cxn modelId="{6FDD6A9E-86D2-4329-9CD7-BFB875E3689F}" srcId="{28A153BB-FC39-4B01-88E7-D5044E5C6927}" destId="{DE54996E-9439-4794-952F-A2F2CA0883D6}" srcOrd="1" destOrd="0" parTransId="{9DFF76F5-CDF6-4429-8643-0C86E2682DB9}" sibTransId="{B7F5F2C3-3626-4C55-88EB-B38812EE6906}"/>
    <dgm:cxn modelId="{B4F658A1-0A0D-4D1C-992E-21CA25CF4577}" srcId="{28A153BB-FC39-4B01-88E7-D5044E5C6927}" destId="{71486EF1-709E-4334-8537-6E48EF9B76AE}" srcOrd="0" destOrd="0" parTransId="{3D83623B-BE3E-4B82-8B69-95FACACC13D2}" sibTransId="{6992677D-3FE5-4035-8DF9-0295712CD691}"/>
    <dgm:cxn modelId="{452B74B2-84D0-46C9-8E32-F2EE31AD487C}" srcId="{28A153BB-FC39-4B01-88E7-D5044E5C6927}" destId="{DF6E53FE-2FD5-441C-B73B-FB44CE49D310}" srcOrd="2" destOrd="0" parTransId="{561B8B26-A223-4EE9-910E-DB85B66E49EF}" sibTransId="{619F0C6C-5CF2-40BF-A106-BE0159DE6FF9}"/>
    <dgm:cxn modelId="{2D8857D0-4B19-4292-AA76-3B21B7CCF23F}" type="presOf" srcId="{DAB0CF4A-90CC-4404-A375-BE13428BE15F}" destId="{81E2BC98-B61F-481E-8169-D25267B82CBC}" srcOrd="0" destOrd="0" presId="urn:microsoft.com/office/officeart/2005/8/layout/chevron2"/>
    <dgm:cxn modelId="{A25CB9D7-B00C-4C7B-9606-350976510AB6}" type="presOf" srcId="{3A5394D4-2429-4B7B-80D5-770723AA0FF8}" destId="{81E2BC98-B61F-481E-8169-D25267B82CBC}" srcOrd="0" destOrd="1" presId="urn:microsoft.com/office/officeart/2005/8/layout/chevron2"/>
    <dgm:cxn modelId="{CA1BBADE-1B6B-4893-9533-0A9BCA541B04}" type="presOf" srcId="{DF6E53FE-2FD5-441C-B73B-FB44CE49D310}" destId="{042B7925-175C-46B7-ADA9-B573D9F2DEB5}" srcOrd="0" destOrd="0" presId="urn:microsoft.com/office/officeart/2005/8/layout/chevron2"/>
    <dgm:cxn modelId="{687FF8E1-CCDC-4156-8D73-6891551887E7}" type="presOf" srcId="{28A153BB-FC39-4B01-88E7-D5044E5C6927}" destId="{3E526266-621A-491E-8FDA-895D672E9479}" srcOrd="0" destOrd="0" presId="urn:microsoft.com/office/officeart/2005/8/layout/chevron2"/>
    <dgm:cxn modelId="{E1888BF1-B9B3-4D1A-93F6-20576078EA29}" type="presOf" srcId="{06DEB961-15FD-46D4-8896-776E07CAC310}" destId="{03715481-EC7F-4C3B-8D62-6BD9500D77B6}" srcOrd="0" destOrd="0" presId="urn:microsoft.com/office/officeart/2005/8/layout/chevron2"/>
    <dgm:cxn modelId="{566DC51C-1DAE-44FD-BF75-FA5537110AEC}" type="presParOf" srcId="{3E526266-621A-491E-8FDA-895D672E9479}" destId="{AF61D017-076A-4342-880D-DECE463798EF}" srcOrd="0" destOrd="0" presId="urn:microsoft.com/office/officeart/2005/8/layout/chevron2"/>
    <dgm:cxn modelId="{D9C9178D-A543-465F-99C9-058EADEFCA56}" type="presParOf" srcId="{AF61D017-076A-4342-880D-DECE463798EF}" destId="{7DC17BD1-2A9A-454D-B204-2C53FD8A9692}" srcOrd="0" destOrd="0" presId="urn:microsoft.com/office/officeart/2005/8/layout/chevron2"/>
    <dgm:cxn modelId="{9A0653B3-93D1-4110-B543-6361E275EA77}" type="presParOf" srcId="{AF61D017-076A-4342-880D-DECE463798EF}" destId="{77F8BEF9-33FA-47DB-9A3E-35BC78C0C2CA}" srcOrd="1" destOrd="0" presId="urn:microsoft.com/office/officeart/2005/8/layout/chevron2"/>
    <dgm:cxn modelId="{6D4AA77E-DD5F-46CF-9AD6-595C2BFA9D4A}" type="presParOf" srcId="{3E526266-621A-491E-8FDA-895D672E9479}" destId="{33AF4D78-0996-4B87-9B2D-EC8C39359BAC}" srcOrd="1" destOrd="0" presId="urn:microsoft.com/office/officeart/2005/8/layout/chevron2"/>
    <dgm:cxn modelId="{555B7F88-334C-401E-BB4F-683B5A3485ED}" type="presParOf" srcId="{3E526266-621A-491E-8FDA-895D672E9479}" destId="{B67BBC1A-FF6B-4695-9C5D-24EFAD3ED19F}" srcOrd="2" destOrd="0" presId="urn:microsoft.com/office/officeart/2005/8/layout/chevron2"/>
    <dgm:cxn modelId="{788F441D-66CE-42A4-8DDD-817B917C4CD3}" type="presParOf" srcId="{B67BBC1A-FF6B-4695-9C5D-24EFAD3ED19F}" destId="{66CDA37E-2700-4DFC-9BF0-CA1520EE283C}" srcOrd="0" destOrd="0" presId="urn:microsoft.com/office/officeart/2005/8/layout/chevron2"/>
    <dgm:cxn modelId="{88773351-BE7F-48E4-A8E8-5E842B826223}" type="presParOf" srcId="{B67BBC1A-FF6B-4695-9C5D-24EFAD3ED19F}" destId="{03715481-EC7F-4C3B-8D62-6BD9500D77B6}" srcOrd="1" destOrd="0" presId="urn:microsoft.com/office/officeart/2005/8/layout/chevron2"/>
    <dgm:cxn modelId="{16DAA16E-B97C-4EF1-A72A-0F2D58E33E44}" type="presParOf" srcId="{3E526266-621A-491E-8FDA-895D672E9479}" destId="{80A1E540-AEC6-418E-B8E1-00B3AD315FEA}" srcOrd="3" destOrd="0" presId="urn:microsoft.com/office/officeart/2005/8/layout/chevron2"/>
    <dgm:cxn modelId="{767092E3-C3C3-40B7-B690-0834AD8A0D74}" type="presParOf" srcId="{3E526266-621A-491E-8FDA-895D672E9479}" destId="{4A01717F-DC5B-4825-B5DF-454098578F13}" srcOrd="4" destOrd="0" presId="urn:microsoft.com/office/officeart/2005/8/layout/chevron2"/>
    <dgm:cxn modelId="{A2A1E9D8-0FE4-42F8-BCBB-1EE2E8B071E5}" type="presParOf" srcId="{4A01717F-DC5B-4825-B5DF-454098578F13}" destId="{042B7925-175C-46B7-ADA9-B573D9F2DEB5}" srcOrd="0" destOrd="0" presId="urn:microsoft.com/office/officeart/2005/8/layout/chevron2"/>
    <dgm:cxn modelId="{16239362-1D64-4362-8F75-C824E1EC43D3}" type="presParOf" srcId="{4A01717F-DC5B-4825-B5DF-454098578F13}" destId="{81E2BC98-B61F-481E-8169-D25267B82CBC}"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9C0A28A-9A68-478A-AD43-00BF6A346086}" type="doc">
      <dgm:prSet loTypeId="urn:microsoft.com/office/officeart/2008/layout/HorizontalMultiLevelHierarchy" loCatId="hierarchy" qsTypeId="urn:microsoft.com/office/officeart/2005/8/quickstyle/simple3" qsCatId="simple" csTypeId="urn:microsoft.com/office/officeart/2005/8/colors/colorful4" csCatId="colorful" phldr="1"/>
      <dgm:spPr/>
      <dgm:t>
        <a:bodyPr/>
        <a:lstStyle/>
        <a:p>
          <a:pPr rtl="1"/>
          <a:endParaRPr lang="ar-SA"/>
        </a:p>
      </dgm:t>
    </dgm:pt>
    <dgm:pt modelId="{25E3F0F7-EF68-433F-8F06-165004BC99F4}">
      <dgm:prSet phldrT="[نص]"/>
      <dgm:spPr/>
      <dgm:t>
        <a:bodyPr/>
        <a:lstStyle/>
        <a:p>
          <a:pPr rtl="1"/>
          <a:r>
            <a:rPr lang="ar-SA" dirty="0"/>
            <a:t>منظمات أمن الشبكات </a:t>
          </a:r>
        </a:p>
      </dgm:t>
    </dgm:pt>
    <dgm:pt modelId="{EC806F2F-2A1B-451A-B5CF-EAC86A59EA9C}" type="parTrans" cxnId="{09BEC948-7C05-49AE-AE12-BF19AB80A978}">
      <dgm:prSet/>
      <dgm:spPr/>
      <dgm:t>
        <a:bodyPr/>
        <a:lstStyle/>
        <a:p>
          <a:pPr rtl="1"/>
          <a:endParaRPr lang="ar-SA"/>
        </a:p>
      </dgm:t>
    </dgm:pt>
    <dgm:pt modelId="{DE7984E8-3017-4287-99CA-5DC1FF96F229}" type="sibTrans" cxnId="{09BEC948-7C05-49AE-AE12-BF19AB80A978}">
      <dgm:prSet/>
      <dgm:spPr/>
      <dgm:t>
        <a:bodyPr/>
        <a:lstStyle/>
        <a:p>
          <a:pPr rtl="1"/>
          <a:endParaRPr lang="ar-SA"/>
        </a:p>
      </dgm:t>
    </dgm:pt>
    <dgm:pt modelId="{1BC77B26-41E5-43AA-B782-3ADDED247D33}">
      <dgm:prSet phldrT="[نص]"/>
      <dgm:spPr/>
      <dgm:t>
        <a:bodyPr/>
        <a:lstStyle/>
        <a:p>
          <a:pPr rtl="1"/>
          <a:r>
            <a:rPr lang="en-US" dirty="0"/>
            <a:t>SANS</a:t>
          </a:r>
          <a:endParaRPr lang="ar-SA" dirty="0"/>
        </a:p>
      </dgm:t>
    </dgm:pt>
    <dgm:pt modelId="{2796FB8A-11EE-4DC3-ABC9-5986745C888A}" type="parTrans" cxnId="{A1B20F5A-A202-4BCD-959B-58AF2E5E245D}">
      <dgm:prSet/>
      <dgm:spPr/>
      <dgm:t>
        <a:bodyPr/>
        <a:lstStyle/>
        <a:p>
          <a:pPr rtl="1"/>
          <a:endParaRPr lang="ar-SA"/>
        </a:p>
      </dgm:t>
    </dgm:pt>
    <dgm:pt modelId="{80232BEC-F601-4561-A65C-4407E064D9C8}" type="sibTrans" cxnId="{A1B20F5A-A202-4BCD-959B-58AF2E5E245D}">
      <dgm:prSet/>
      <dgm:spPr/>
      <dgm:t>
        <a:bodyPr/>
        <a:lstStyle/>
        <a:p>
          <a:pPr rtl="1"/>
          <a:endParaRPr lang="ar-SA"/>
        </a:p>
      </dgm:t>
    </dgm:pt>
    <dgm:pt modelId="{94BD6395-C590-45BF-9D8A-21BD4FFB190C}">
      <dgm:prSet phldrT="[نص]"/>
      <dgm:spPr/>
      <dgm:t>
        <a:bodyPr/>
        <a:lstStyle/>
        <a:p>
          <a:pPr rtl="1"/>
          <a:r>
            <a:rPr lang="en-US" dirty="0"/>
            <a:t>MITRE</a:t>
          </a:r>
          <a:endParaRPr lang="ar-SA" dirty="0"/>
        </a:p>
      </dgm:t>
    </dgm:pt>
    <dgm:pt modelId="{F3163527-0EC5-4179-814B-9E1ABE5169CC}" type="parTrans" cxnId="{735F8E2A-FBA8-41E6-A302-76DB33CCAB92}">
      <dgm:prSet/>
      <dgm:spPr/>
      <dgm:t>
        <a:bodyPr/>
        <a:lstStyle/>
        <a:p>
          <a:pPr rtl="1"/>
          <a:endParaRPr lang="ar-SA"/>
        </a:p>
      </dgm:t>
    </dgm:pt>
    <dgm:pt modelId="{BD7816A0-DCAD-4989-AB3D-934E38D18878}" type="sibTrans" cxnId="{735F8E2A-FBA8-41E6-A302-76DB33CCAB92}">
      <dgm:prSet/>
      <dgm:spPr/>
      <dgm:t>
        <a:bodyPr/>
        <a:lstStyle/>
        <a:p>
          <a:pPr rtl="1"/>
          <a:endParaRPr lang="ar-SA"/>
        </a:p>
      </dgm:t>
    </dgm:pt>
    <dgm:pt modelId="{8794BA6D-877E-45F3-9CB3-692CB55422C7}">
      <dgm:prSet phldrT="[نص]"/>
      <dgm:spPr/>
      <dgm:t>
        <a:bodyPr/>
        <a:lstStyle/>
        <a:p>
          <a:pPr rtl="1"/>
          <a:r>
            <a:rPr lang="en-US" dirty="0"/>
            <a:t>CERT</a:t>
          </a:r>
          <a:endParaRPr lang="ar-SA" dirty="0"/>
        </a:p>
      </dgm:t>
    </dgm:pt>
    <dgm:pt modelId="{78016DC4-5C74-409A-88A0-8423B3AC4A61}" type="parTrans" cxnId="{3014DF21-ECCC-478A-B594-EBECA6FB0557}">
      <dgm:prSet/>
      <dgm:spPr/>
      <dgm:t>
        <a:bodyPr/>
        <a:lstStyle/>
        <a:p>
          <a:pPr rtl="1"/>
          <a:endParaRPr lang="ar-SA"/>
        </a:p>
      </dgm:t>
    </dgm:pt>
    <dgm:pt modelId="{38857316-3746-47BC-8E16-0BA9D45A4A5F}" type="sibTrans" cxnId="{3014DF21-ECCC-478A-B594-EBECA6FB0557}">
      <dgm:prSet/>
      <dgm:spPr/>
      <dgm:t>
        <a:bodyPr/>
        <a:lstStyle/>
        <a:p>
          <a:pPr rtl="1"/>
          <a:endParaRPr lang="ar-SA"/>
        </a:p>
      </dgm:t>
    </dgm:pt>
    <dgm:pt modelId="{459C4D24-435A-421F-B00B-07F9FB5819DA}">
      <dgm:prSet/>
      <dgm:spPr/>
      <dgm:t>
        <a:bodyPr/>
        <a:lstStyle/>
        <a:p>
          <a:pPr rtl="1"/>
          <a:r>
            <a:rPr lang="en-US" dirty="0"/>
            <a:t>ISC2</a:t>
          </a:r>
          <a:endParaRPr lang="ar-SA" dirty="0"/>
        </a:p>
      </dgm:t>
    </dgm:pt>
    <dgm:pt modelId="{9D008649-3DA9-44F8-B96F-E98683C33927}" type="parTrans" cxnId="{8EFA20B3-BA0F-40A7-B38E-7C29156AFE21}">
      <dgm:prSet/>
      <dgm:spPr/>
      <dgm:t>
        <a:bodyPr/>
        <a:lstStyle/>
        <a:p>
          <a:pPr rtl="1"/>
          <a:endParaRPr lang="ar-SA"/>
        </a:p>
      </dgm:t>
    </dgm:pt>
    <dgm:pt modelId="{AD799D87-3B63-4AD4-9553-3C94518105DA}" type="sibTrans" cxnId="{8EFA20B3-BA0F-40A7-B38E-7C29156AFE21}">
      <dgm:prSet/>
      <dgm:spPr/>
      <dgm:t>
        <a:bodyPr/>
        <a:lstStyle/>
        <a:p>
          <a:pPr rtl="1"/>
          <a:endParaRPr lang="ar-SA"/>
        </a:p>
      </dgm:t>
    </dgm:pt>
    <dgm:pt modelId="{E3821BEE-07B1-48B8-8A13-9E8911827512}">
      <dgm:prSet/>
      <dgm:spPr/>
      <dgm:t>
        <a:bodyPr/>
        <a:lstStyle/>
        <a:p>
          <a:pPr rtl="1"/>
          <a:r>
            <a:rPr lang="en-US" dirty="0"/>
            <a:t>MS-ISAC</a:t>
          </a:r>
          <a:endParaRPr lang="ar-SA" dirty="0"/>
        </a:p>
      </dgm:t>
    </dgm:pt>
    <dgm:pt modelId="{AB98D58F-1A4D-46E6-964E-4BAD2D4BAAE4}" type="parTrans" cxnId="{4B0631DC-CC11-4FCC-B08A-9A832B71A189}">
      <dgm:prSet/>
      <dgm:spPr/>
      <dgm:t>
        <a:bodyPr/>
        <a:lstStyle/>
        <a:p>
          <a:pPr rtl="1"/>
          <a:endParaRPr lang="ar-SA"/>
        </a:p>
      </dgm:t>
    </dgm:pt>
    <dgm:pt modelId="{01A69001-4B37-40CD-9522-891DE6A64421}" type="sibTrans" cxnId="{4B0631DC-CC11-4FCC-B08A-9A832B71A189}">
      <dgm:prSet/>
      <dgm:spPr/>
      <dgm:t>
        <a:bodyPr/>
        <a:lstStyle/>
        <a:p>
          <a:pPr rtl="1"/>
          <a:endParaRPr lang="ar-SA"/>
        </a:p>
      </dgm:t>
    </dgm:pt>
    <dgm:pt modelId="{A56997A1-AA9A-44C8-B1EC-C0ED83755344}">
      <dgm:prSet/>
      <dgm:spPr/>
      <dgm:t>
        <a:bodyPr/>
        <a:lstStyle/>
        <a:p>
          <a:pPr rtl="1"/>
          <a:r>
            <a:rPr lang="en-US" dirty="0"/>
            <a:t>INFOSYSSEC</a:t>
          </a:r>
          <a:endParaRPr lang="ar-SA" dirty="0"/>
        </a:p>
      </dgm:t>
    </dgm:pt>
    <dgm:pt modelId="{D849BF2C-C325-42EF-83EB-95B633A99E13}" type="parTrans" cxnId="{380AA4EB-F415-48AE-933A-EA6B15250D16}">
      <dgm:prSet/>
      <dgm:spPr/>
      <dgm:t>
        <a:bodyPr/>
        <a:lstStyle/>
        <a:p>
          <a:pPr rtl="1"/>
          <a:endParaRPr lang="ar-SA"/>
        </a:p>
      </dgm:t>
    </dgm:pt>
    <dgm:pt modelId="{F66B6116-948B-44FE-A542-03A463A989F2}" type="sibTrans" cxnId="{380AA4EB-F415-48AE-933A-EA6B15250D16}">
      <dgm:prSet/>
      <dgm:spPr/>
      <dgm:t>
        <a:bodyPr/>
        <a:lstStyle/>
        <a:p>
          <a:pPr rtl="1"/>
          <a:endParaRPr lang="ar-SA"/>
        </a:p>
      </dgm:t>
    </dgm:pt>
    <dgm:pt modelId="{51D44B26-91A2-4A0D-87C2-48B636DD5ABC}">
      <dgm:prSet/>
      <dgm:spPr/>
      <dgm:t>
        <a:bodyPr/>
        <a:lstStyle/>
        <a:p>
          <a:pPr rtl="1"/>
          <a:r>
            <a:rPr lang="en-US" dirty="0"/>
            <a:t>FIRST</a:t>
          </a:r>
          <a:endParaRPr lang="ar-SA" dirty="0"/>
        </a:p>
      </dgm:t>
    </dgm:pt>
    <dgm:pt modelId="{AAD6DA1D-57FD-4484-B772-BC2FC0D74887}" type="parTrans" cxnId="{A823071E-5727-4E72-91BB-5696B3A9E742}">
      <dgm:prSet/>
      <dgm:spPr/>
      <dgm:t>
        <a:bodyPr/>
        <a:lstStyle/>
        <a:p>
          <a:pPr rtl="1"/>
          <a:endParaRPr lang="ar-SA"/>
        </a:p>
      </dgm:t>
    </dgm:pt>
    <dgm:pt modelId="{8443A73A-D6F3-47A3-9FB3-B5BD82553190}" type="sibTrans" cxnId="{A823071E-5727-4E72-91BB-5696B3A9E742}">
      <dgm:prSet/>
      <dgm:spPr/>
      <dgm:t>
        <a:bodyPr/>
        <a:lstStyle/>
        <a:p>
          <a:pPr rtl="1"/>
          <a:endParaRPr lang="ar-SA"/>
        </a:p>
      </dgm:t>
    </dgm:pt>
    <dgm:pt modelId="{28C48D44-5562-4F61-8CB1-2737EA384C86}" type="pres">
      <dgm:prSet presAssocID="{69C0A28A-9A68-478A-AD43-00BF6A346086}" presName="Name0" presStyleCnt="0">
        <dgm:presLayoutVars>
          <dgm:chPref val="1"/>
          <dgm:dir/>
          <dgm:animOne val="branch"/>
          <dgm:animLvl val="lvl"/>
          <dgm:resizeHandles val="exact"/>
        </dgm:presLayoutVars>
      </dgm:prSet>
      <dgm:spPr/>
    </dgm:pt>
    <dgm:pt modelId="{0E33F6A9-3841-42E9-BEC9-65EA20681791}" type="pres">
      <dgm:prSet presAssocID="{25E3F0F7-EF68-433F-8F06-165004BC99F4}" presName="root1" presStyleCnt="0"/>
      <dgm:spPr/>
    </dgm:pt>
    <dgm:pt modelId="{9480868F-C58B-4BA0-8BDF-BF732A5F4A10}" type="pres">
      <dgm:prSet presAssocID="{25E3F0F7-EF68-433F-8F06-165004BC99F4}" presName="LevelOneTextNode" presStyleLbl="node0" presStyleIdx="0" presStyleCnt="1">
        <dgm:presLayoutVars>
          <dgm:chPref val="3"/>
        </dgm:presLayoutVars>
      </dgm:prSet>
      <dgm:spPr/>
    </dgm:pt>
    <dgm:pt modelId="{F691A4BE-C85F-4B5B-8CC4-D8ADB0FA978B}" type="pres">
      <dgm:prSet presAssocID="{25E3F0F7-EF68-433F-8F06-165004BC99F4}" presName="level2hierChild" presStyleCnt="0"/>
      <dgm:spPr/>
    </dgm:pt>
    <dgm:pt modelId="{C5B8BA43-A1D2-468A-BCB8-A94CCE0D37FB}" type="pres">
      <dgm:prSet presAssocID="{2796FB8A-11EE-4DC3-ABC9-5986745C888A}" presName="conn2-1" presStyleLbl="parChTrans1D2" presStyleIdx="0" presStyleCnt="7"/>
      <dgm:spPr/>
    </dgm:pt>
    <dgm:pt modelId="{33630763-C946-4487-9500-97FBBD9C048E}" type="pres">
      <dgm:prSet presAssocID="{2796FB8A-11EE-4DC3-ABC9-5986745C888A}" presName="connTx" presStyleLbl="parChTrans1D2" presStyleIdx="0" presStyleCnt="7"/>
      <dgm:spPr/>
    </dgm:pt>
    <dgm:pt modelId="{5274CCDE-7CBB-4335-A6EE-733F6B623DAC}" type="pres">
      <dgm:prSet presAssocID="{1BC77B26-41E5-43AA-B782-3ADDED247D33}" presName="root2" presStyleCnt="0"/>
      <dgm:spPr/>
    </dgm:pt>
    <dgm:pt modelId="{AF94D8FB-AC59-4D08-8B1E-4698A3AD4275}" type="pres">
      <dgm:prSet presAssocID="{1BC77B26-41E5-43AA-B782-3ADDED247D33}" presName="LevelTwoTextNode" presStyleLbl="node2" presStyleIdx="0" presStyleCnt="7">
        <dgm:presLayoutVars>
          <dgm:chPref val="3"/>
        </dgm:presLayoutVars>
      </dgm:prSet>
      <dgm:spPr/>
    </dgm:pt>
    <dgm:pt modelId="{64BD0156-099F-4A45-9CC4-93F6C14936FB}" type="pres">
      <dgm:prSet presAssocID="{1BC77B26-41E5-43AA-B782-3ADDED247D33}" presName="level3hierChild" presStyleCnt="0"/>
      <dgm:spPr/>
    </dgm:pt>
    <dgm:pt modelId="{ECCB24A7-6B24-45CD-A8DE-D4273579585C}" type="pres">
      <dgm:prSet presAssocID="{F3163527-0EC5-4179-814B-9E1ABE5169CC}" presName="conn2-1" presStyleLbl="parChTrans1D2" presStyleIdx="1" presStyleCnt="7"/>
      <dgm:spPr/>
    </dgm:pt>
    <dgm:pt modelId="{6EC1638A-A9CD-44B8-90DA-2CBE6D36E8F3}" type="pres">
      <dgm:prSet presAssocID="{F3163527-0EC5-4179-814B-9E1ABE5169CC}" presName="connTx" presStyleLbl="parChTrans1D2" presStyleIdx="1" presStyleCnt="7"/>
      <dgm:spPr/>
    </dgm:pt>
    <dgm:pt modelId="{1BBB8A60-DAC8-451D-9525-EBD5B6F260EB}" type="pres">
      <dgm:prSet presAssocID="{94BD6395-C590-45BF-9D8A-21BD4FFB190C}" presName="root2" presStyleCnt="0"/>
      <dgm:spPr/>
    </dgm:pt>
    <dgm:pt modelId="{90FCC8E1-58A8-441F-A054-6876DB1F1BC3}" type="pres">
      <dgm:prSet presAssocID="{94BD6395-C590-45BF-9D8A-21BD4FFB190C}" presName="LevelTwoTextNode" presStyleLbl="node2" presStyleIdx="1" presStyleCnt="7">
        <dgm:presLayoutVars>
          <dgm:chPref val="3"/>
        </dgm:presLayoutVars>
      </dgm:prSet>
      <dgm:spPr/>
    </dgm:pt>
    <dgm:pt modelId="{233CE6A1-E8D1-4270-A75F-D6AEC469A27F}" type="pres">
      <dgm:prSet presAssocID="{94BD6395-C590-45BF-9D8A-21BD4FFB190C}" presName="level3hierChild" presStyleCnt="0"/>
      <dgm:spPr/>
    </dgm:pt>
    <dgm:pt modelId="{00450B5F-E48A-47B7-B38A-7672B47F844F}" type="pres">
      <dgm:prSet presAssocID="{78016DC4-5C74-409A-88A0-8423B3AC4A61}" presName="conn2-1" presStyleLbl="parChTrans1D2" presStyleIdx="2" presStyleCnt="7"/>
      <dgm:spPr/>
    </dgm:pt>
    <dgm:pt modelId="{558B06DD-9805-4A92-A865-2799274EA0E8}" type="pres">
      <dgm:prSet presAssocID="{78016DC4-5C74-409A-88A0-8423B3AC4A61}" presName="connTx" presStyleLbl="parChTrans1D2" presStyleIdx="2" presStyleCnt="7"/>
      <dgm:spPr/>
    </dgm:pt>
    <dgm:pt modelId="{4DCE1A1A-CAF7-49A6-9A4E-E73CA627246F}" type="pres">
      <dgm:prSet presAssocID="{8794BA6D-877E-45F3-9CB3-692CB55422C7}" presName="root2" presStyleCnt="0"/>
      <dgm:spPr/>
    </dgm:pt>
    <dgm:pt modelId="{F1D8AD36-418A-4182-B50E-4B88C71265DF}" type="pres">
      <dgm:prSet presAssocID="{8794BA6D-877E-45F3-9CB3-692CB55422C7}" presName="LevelTwoTextNode" presStyleLbl="node2" presStyleIdx="2" presStyleCnt="7">
        <dgm:presLayoutVars>
          <dgm:chPref val="3"/>
        </dgm:presLayoutVars>
      </dgm:prSet>
      <dgm:spPr/>
    </dgm:pt>
    <dgm:pt modelId="{35C8560B-0BA6-47DC-B141-E327CF58A587}" type="pres">
      <dgm:prSet presAssocID="{8794BA6D-877E-45F3-9CB3-692CB55422C7}" presName="level3hierChild" presStyleCnt="0"/>
      <dgm:spPr/>
    </dgm:pt>
    <dgm:pt modelId="{27079835-2E56-49CB-BB3E-E8C2755FE5FF}" type="pres">
      <dgm:prSet presAssocID="{9D008649-3DA9-44F8-B96F-E98683C33927}" presName="conn2-1" presStyleLbl="parChTrans1D2" presStyleIdx="3" presStyleCnt="7"/>
      <dgm:spPr/>
    </dgm:pt>
    <dgm:pt modelId="{688C7462-4FA2-413E-8632-EE06301C13AC}" type="pres">
      <dgm:prSet presAssocID="{9D008649-3DA9-44F8-B96F-E98683C33927}" presName="connTx" presStyleLbl="parChTrans1D2" presStyleIdx="3" presStyleCnt="7"/>
      <dgm:spPr/>
    </dgm:pt>
    <dgm:pt modelId="{50D3A7D9-B853-43EF-A06A-74FAB14D972E}" type="pres">
      <dgm:prSet presAssocID="{459C4D24-435A-421F-B00B-07F9FB5819DA}" presName="root2" presStyleCnt="0"/>
      <dgm:spPr/>
    </dgm:pt>
    <dgm:pt modelId="{6D969350-BE21-45EE-B0A8-A62E2BB548AA}" type="pres">
      <dgm:prSet presAssocID="{459C4D24-435A-421F-B00B-07F9FB5819DA}" presName="LevelTwoTextNode" presStyleLbl="node2" presStyleIdx="3" presStyleCnt="7">
        <dgm:presLayoutVars>
          <dgm:chPref val="3"/>
        </dgm:presLayoutVars>
      </dgm:prSet>
      <dgm:spPr/>
    </dgm:pt>
    <dgm:pt modelId="{4036849B-372E-4D5E-B286-67C6232F6315}" type="pres">
      <dgm:prSet presAssocID="{459C4D24-435A-421F-B00B-07F9FB5819DA}" presName="level3hierChild" presStyleCnt="0"/>
      <dgm:spPr/>
    </dgm:pt>
    <dgm:pt modelId="{42677A4E-9F06-4371-BC1E-CF6B0F3DF01A}" type="pres">
      <dgm:prSet presAssocID="{AB98D58F-1A4D-46E6-964E-4BAD2D4BAAE4}" presName="conn2-1" presStyleLbl="parChTrans1D2" presStyleIdx="4" presStyleCnt="7"/>
      <dgm:spPr/>
    </dgm:pt>
    <dgm:pt modelId="{194184F4-6D12-4399-9A1B-4F8B1E3022D0}" type="pres">
      <dgm:prSet presAssocID="{AB98D58F-1A4D-46E6-964E-4BAD2D4BAAE4}" presName="connTx" presStyleLbl="parChTrans1D2" presStyleIdx="4" presStyleCnt="7"/>
      <dgm:spPr/>
    </dgm:pt>
    <dgm:pt modelId="{FC0F1459-8539-4D7B-A6C9-1B4D4156EC48}" type="pres">
      <dgm:prSet presAssocID="{E3821BEE-07B1-48B8-8A13-9E8911827512}" presName="root2" presStyleCnt="0"/>
      <dgm:spPr/>
    </dgm:pt>
    <dgm:pt modelId="{1403B9DA-DC12-4CB3-9D9D-67C68693858A}" type="pres">
      <dgm:prSet presAssocID="{E3821BEE-07B1-48B8-8A13-9E8911827512}" presName="LevelTwoTextNode" presStyleLbl="node2" presStyleIdx="4" presStyleCnt="7">
        <dgm:presLayoutVars>
          <dgm:chPref val="3"/>
        </dgm:presLayoutVars>
      </dgm:prSet>
      <dgm:spPr/>
    </dgm:pt>
    <dgm:pt modelId="{C94B67AE-13F2-4AA6-8D42-10DF4928E3F8}" type="pres">
      <dgm:prSet presAssocID="{E3821BEE-07B1-48B8-8A13-9E8911827512}" presName="level3hierChild" presStyleCnt="0"/>
      <dgm:spPr/>
    </dgm:pt>
    <dgm:pt modelId="{CF517E13-B421-4555-8A86-617FA7A84796}" type="pres">
      <dgm:prSet presAssocID="{D849BF2C-C325-42EF-83EB-95B633A99E13}" presName="conn2-1" presStyleLbl="parChTrans1D2" presStyleIdx="5" presStyleCnt="7"/>
      <dgm:spPr/>
    </dgm:pt>
    <dgm:pt modelId="{C139F743-C885-4018-8A85-1FD38A807793}" type="pres">
      <dgm:prSet presAssocID="{D849BF2C-C325-42EF-83EB-95B633A99E13}" presName="connTx" presStyleLbl="parChTrans1D2" presStyleIdx="5" presStyleCnt="7"/>
      <dgm:spPr/>
    </dgm:pt>
    <dgm:pt modelId="{1F67826B-8ABF-4DA8-AB17-15374C26E898}" type="pres">
      <dgm:prSet presAssocID="{A56997A1-AA9A-44C8-B1EC-C0ED83755344}" presName="root2" presStyleCnt="0"/>
      <dgm:spPr/>
    </dgm:pt>
    <dgm:pt modelId="{A49FBC39-6F43-4BEA-A8BE-773613238D8A}" type="pres">
      <dgm:prSet presAssocID="{A56997A1-AA9A-44C8-B1EC-C0ED83755344}" presName="LevelTwoTextNode" presStyleLbl="node2" presStyleIdx="5" presStyleCnt="7">
        <dgm:presLayoutVars>
          <dgm:chPref val="3"/>
        </dgm:presLayoutVars>
      </dgm:prSet>
      <dgm:spPr/>
    </dgm:pt>
    <dgm:pt modelId="{43CFEE95-F89A-4FCA-951A-A8AF7B72AD19}" type="pres">
      <dgm:prSet presAssocID="{A56997A1-AA9A-44C8-B1EC-C0ED83755344}" presName="level3hierChild" presStyleCnt="0"/>
      <dgm:spPr/>
    </dgm:pt>
    <dgm:pt modelId="{9DD53CB2-571D-4DC2-A23B-E308A9720B17}" type="pres">
      <dgm:prSet presAssocID="{AAD6DA1D-57FD-4484-B772-BC2FC0D74887}" presName="conn2-1" presStyleLbl="parChTrans1D2" presStyleIdx="6" presStyleCnt="7"/>
      <dgm:spPr/>
    </dgm:pt>
    <dgm:pt modelId="{6F2A9F86-AAF8-479C-A8D2-1575613FE6AA}" type="pres">
      <dgm:prSet presAssocID="{AAD6DA1D-57FD-4484-B772-BC2FC0D74887}" presName="connTx" presStyleLbl="parChTrans1D2" presStyleIdx="6" presStyleCnt="7"/>
      <dgm:spPr/>
    </dgm:pt>
    <dgm:pt modelId="{C04ACB0F-6236-4E1D-9F2D-A202D580DF9C}" type="pres">
      <dgm:prSet presAssocID="{51D44B26-91A2-4A0D-87C2-48B636DD5ABC}" presName="root2" presStyleCnt="0"/>
      <dgm:spPr/>
    </dgm:pt>
    <dgm:pt modelId="{4832C782-BA62-4942-99AC-0B375FC0D30F}" type="pres">
      <dgm:prSet presAssocID="{51D44B26-91A2-4A0D-87C2-48B636DD5ABC}" presName="LevelTwoTextNode" presStyleLbl="node2" presStyleIdx="6" presStyleCnt="7">
        <dgm:presLayoutVars>
          <dgm:chPref val="3"/>
        </dgm:presLayoutVars>
      </dgm:prSet>
      <dgm:spPr/>
    </dgm:pt>
    <dgm:pt modelId="{80024CDC-946B-4215-ACDC-6161369C8ECB}" type="pres">
      <dgm:prSet presAssocID="{51D44B26-91A2-4A0D-87C2-48B636DD5ABC}" presName="level3hierChild" presStyleCnt="0"/>
      <dgm:spPr/>
    </dgm:pt>
  </dgm:ptLst>
  <dgm:cxnLst>
    <dgm:cxn modelId="{B5AE5E00-D0B5-4B43-A4B7-143C513D6C8D}" type="presOf" srcId="{9D008649-3DA9-44F8-B96F-E98683C33927}" destId="{27079835-2E56-49CB-BB3E-E8C2755FE5FF}" srcOrd="0" destOrd="0" presId="urn:microsoft.com/office/officeart/2008/layout/HorizontalMultiLevelHierarchy"/>
    <dgm:cxn modelId="{848A730B-1D75-4CE7-9E43-CF6AA89A6ACA}" type="presOf" srcId="{9D008649-3DA9-44F8-B96F-E98683C33927}" destId="{688C7462-4FA2-413E-8632-EE06301C13AC}" srcOrd="1" destOrd="0" presId="urn:microsoft.com/office/officeart/2008/layout/HorizontalMultiLevelHierarchy"/>
    <dgm:cxn modelId="{BB605314-8658-4BE7-AF0E-42AF003F15F0}" type="presOf" srcId="{AB98D58F-1A4D-46E6-964E-4BAD2D4BAAE4}" destId="{194184F4-6D12-4399-9A1B-4F8B1E3022D0}" srcOrd="1" destOrd="0" presId="urn:microsoft.com/office/officeart/2008/layout/HorizontalMultiLevelHierarchy"/>
    <dgm:cxn modelId="{A823071E-5727-4E72-91BB-5696B3A9E742}" srcId="{25E3F0F7-EF68-433F-8F06-165004BC99F4}" destId="{51D44B26-91A2-4A0D-87C2-48B636DD5ABC}" srcOrd="6" destOrd="0" parTransId="{AAD6DA1D-57FD-4484-B772-BC2FC0D74887}" sibTransId="{8443A73A-D6F3-47A3-9FB3-B5BD82553190}"/>
    <dgm:cxn modelId="{3014DF21-ECCC-478A-B594-EBECA6FB0557}" srcId="{25E3F0F7-EF68-433F-8F06-165004BC99F4}" destId="{8794BA6D-877E-45F3-9CB3-692CB55422C7}" srcOrd="2" destOrd="0" parTransId="{78016DC4-5C74-409A-88A0-8423B3AC4A61}" sibTransId="{38857316-3746-47BC-8E16-0BA9D45A4A5F}"/>
    <dgm:cxn modelId="{735F8E2A-FBA8-41E6-A302-76DB33CCAB92}" srcId="{25E3F0F7-EF68-433F-8F06-165004BC99F4}" destId="{94BD6395-C590-45BF-9D8A-21BD4FFB190C}" srcOrd="1" destOrd="0" parTransId="{F3163527-0EC5-4179-814B-9E1ABE5169CC}" sibTransId="{BD7816A0-DCAD-4989-AB3D-934E38D18878}"/>
    <dgm:cxn modelId="{C1D8833E-527C-446D-91E0-DE7A78444AFA}" type="presOf" srcId="{94BD6395-C590-45BF-9D8A-21BD4FFB190C}" destId="{90FCC8E1-58A8-441F-A054-6876DB1F1BC3}" srcOrd="0" destOrd="0" presId="urn:microsoft.com/office/officeart/2008/layout/HorizontalMultiLevelHierarchy"/>
    <dgm:cxn modelId="{A3C7C53F-C1C8-49DE-BD3E-25D88A341A93}" type="presOf" srcId="{69C0A28A-9A68-478A-AD43-00BF6A346086}" destId="{28C48D44-5562-4F61-8CB1-2737EA384C86}" srcOrd="0" destOrd="0" presId="urn:microsoft.com/office/officeart/2008/layout/HorizontalMultiLevelHierarchy"/>
    <dgm:cxn modelId="{9BF34E41-D2B5-42DF-A14A-4C460B6EB371}" type="presOf" srcId="{2796FB8A-11EE-4DC3-ABC9-5986745C888A}" destId="{C5B8BA43-A1D2-468A-BCB8-A94CCE0D37FB}" srcOrd="0" destOrd="0" presId="urn:microsoft.com/office/officeart/2008/layout/HorizontalMultiLevelHierarchy"/>
    <dgm:cxn modelId="{5EA1CF64-8533-41CE-BCD5-6CDD075AB6DC}" type="presOf" srcId="{D849BF2C-C325-42EF-83EB-95B633A99E13}" destId="{C139F743-C885-4018-8A85-1FD38A807793}" srcOrd="1" destOrd="0" presId="urn:microsoft.com/office/officeart/2008/layout/HorizontalMultiLevelHierarchy"/>
    <dgm:cxn modelId="{C7224F45-567C-4C26-97A5-5656126A3646}" type="presOf" srcId="{F3163527-0EC5-4179-814B-9E1ABE5169CC}" destId="{ECCB24A7-6B24-45CD-A8DE-D4273579585C}" srcOrd="0" destOrd="0" presId="urn:microsoft.com/office/officeart/2008/layout/HorizontalMultiLevelHierarchy"/>
    <dgm:cxn modelId="{486CC748-51EE-4F5C-8C87-13D244E46998}" type="presOf" srcId="{F3163527-0EC5-4179-814B-9E1ABE5169CC}" destId="{6EC1638A-A9CD-44B8-90DA-2CBE6D36E8F3}" srcOrd="1" destOrd="0" presId="urn:microsoft.com/office/officeart/2008/layout/HorizontalMultiLevelHierarchy"/>
    <dgm:cxn modelId="{09BEC948-7C05-49AE-AE12-BF19AB80A978}" srcId="{69C0A28A-9A68-478A-AD43-00BF6A346086}" destId="{25E3F0F7-EF68-433F-8F06-165004BC99F4}" srcOrd="0" destOrd="0" parTransId="{EC806F2F-2A1B-451A-B5CF-EAC86A59EA9C}" sibTransId="{DE7984E8-3017-4287-99CA-5DC1FF96F229}"/>
    <dgm:cxn modelId="{821EF248-B376-45DB-87A8-0ECC14A43579}" type="presOf" srcId="{78016DC4-5C74-409A-88A0-8423B3AC4A61}" destId="{558B06DD-9805-4A92-A865-2799274EA0E8}" srcOrd="1" destOrd="0" presId="urn:microsoft.com/office/officeart/2008/layout/HorizontalMultiLevelHierarchy"/>
    <dgm:cxn modelId="{AF2C914F-9F66-4B1F-8AB3-01912B484882}" type="presOf" srcId="{8794BA6D-877E-45F3-9CB3-692CB55422C7}" destId="{F1D8AD36-418A-4182-B50E-4B88C71265DF}" srcOrd="0" destOrd="0" presId="urn:microsoft.com/office/officeart/2008/layout/HorizontalMultiLevelHierarchy"/>
    <dgm:cxn modelId="{F359DD75-348D-4BF1-8952-4CA29516CC89}" type="presOf" srcId="{E3821BEE-07B1-48B8-8A13-9E8911827512}" destId="{1403B9DA-DC12-4CB3-9D9D-67C68693858A}" srcOrd="0" destOrd="0" presId="urn:microsoft.com/office/officeart/2008/layout/HorizontalMultiLevelHierarchy"/>
    <dgm:cxn modelId="{A1B20F5A-A202-4BCD-959B-58AF2E5E245D}" srcId="{25E3F0F7-EF68-433F-8F06-165004BC99F4}" destId="{1BC77B26-41E5-43AA-B782-3ADDED247D33}" srcOrd="0" destOrd="0" parTransId="{2796FB8A-11EE-4DC3-ABC9-5986745C888A}" sibTransId="{80232BEC-F601-4561-A65C-4407E064D9C8}"/>
    <dgm:cxn modelId="{EC272B93-6736-4B63-9CB7-266271DB0CF4}" type="presOf" srcId="{2796FB8A-11EE-4DC3-ABC9-5986745C888A}" destId="{33630763-C946-4487-9500-97FBBD9C048E}" srcOrd="1" destOrd="0" presId="urn:microsoft.com/office/officeart/2008/layout/HorizontalMultiLevelHierarchy"/>
    <dgm:cxn modelId="{232C8BA1-2520-4548-A01D-D662F0370B55}" type="presOf" srcId="{78016DC4-5C74-409A-88A0-8423B3AC4A61}" destId="{00450B5F-E48A-47B7-B38A-7672B47F844F}" srcOrd="0" destOrd="0" presId="urn:microsoft.com/office/officeart/2008/layout/HorizontalMultiLevelHierarchy"/>
    <dgm:cxn modelId="{980F29A5-E312-49D9-B145-992596BBB18A}" type="presOf" srcId="{1BC77B26-41E5-43AA-B782-3ADDED247D33}" destId="{AF94D8FB-AC59-4D08-8B1E-4698A3AD4275}" srcOrd="0" destOrd="0" presId="urn:microsoft.com/office/officeart/2008/layout/HorizontalMultiLevelHierarchy"/>
    <dgm:cxn modelId="{DD550EA9-45AF-4034-9931-2E33BD7DBBC1}" type="presOf" srcId="{25E3F0F7-EF68-433F-8F06-165004BC99F4}" destId="{9480868F-C58B-4BA0-8BDF-BF732A5F4A10}" srcOrd="0" destOrd="0" presId="urn:microsoft.com/office/officeart/2008/layout/HorizontalMultiLevelHierarchy"/>
    <dgm:cxn modelId="{31FB77AC-D8FA-4725-8D7F-95BA1BAD757E}" type="presOf" srcId="{459C4D24-435A-421F-B00B-07F9FB5819DA}" destId="{6D969350-BE21-45EE-B0A8-A62E2BB548AA}" srcOrd="0" destOrd="0" presId="urn:microsoft.com/office/officeart/2008/layout/HorizontalMultiLevelHierarchy"/>
    <dgm:cxn modelId="{8EFA20B3-BA0F-40A7-B38E-7C29156AFE21}" srcId="{25E3F0F7-EF68-433F-8F06-165004BC99F4}" destId="{459C4D24-435A-421F-B00B-07F9FB5819DA}" srcOrd="3" destOrd="0" parTransId="{9D008649-3DA9-44F8-B96F-E98683C33927}" sibTransId="{AD799D87-3B63-4AD4-9553-3C94518105DA}"/>
    <dgm:cxn modelId="{F0267FC2-2BEC-437F-88A8-FC023EC07F80}" type="presOf" srcId="{AAD6DA1D-57FD-4484-B772-BC2FC0D74887}" destId="{6F2A9F86-AAF8-479C-A8D2-1575613FE6AA}" srcOrd="1" destOrd="0" presId="urn:microsoft.com/office/officeart/2008/layout/HorizontalMultiLevelHierarchy"/>
    <dgm:cxn modelId="{1E3CD1C3-C492-4F70-8800-A6ACCB7BBA78}" type="presOf" srcId="{51D44B26-91A2-4A0D-87C2-48B636DD5ABC}" destId="{4832C782-BA62-4942-99AC-0B375FC0D30F}" srcOrd="0" destOrd="0" presId="urn:microsoft.com/office/officeart/2008/layout/HorizontalMultiLevelHierarchy"/>
    <dgm:cxn modelId="{7FD699C4-F785-4AE3-B413-D2ADE14CC927}" type="presOf" srcId="{AAD6DA1D-57FD-4484-B772-BC2FC0D74887}" destId="{9DD53CB2-571D-4DC2-A23B-E308A9720B17}" srcOrd="0" destOrd="0" presId="urn:microsoft.com/office/officeart/2008/layout/HorizontalMultiLevelHierarchy"/>
    <dgm:cxn modelId="{7483BAD8-485B-41DE-8128-0FFC189851A3}" type="presOf" srcId="{D849BF2C-C325-42EF-83EB-95B633A99E13}" destId="{CF517E13-B421-4555-8A86-617FA7A84796}" srcOrd="0" destOrd="0" presId="urn:microsoft.com/office/officeart/2008/layout/HorizontalMultiLevelHierarchy"/>
    <dgm:cxn modelId="{B0FC95D9-7570-4275-AA6E-CC96624A7D08}" type="presOf" srcId="{AB98D58F-1A4D-46E6-964E-4BAD2D4BAAE4}" destId="{42677A4E-9F06-4371-BC1E-CF6B0F3DF01A}" srcOrd="0" destOrd="0" presId="urn:microsoft.com/office/officeart/2008/layout/HorizontalMultiLevelHierarchy"/>
    <dgm:cxn modelId="{4B0631DC-CC11-4FCC-B08A-9A832B71A189}" srcId="{25E3F0F7-EF68-433F-8F06-165004BC99F4}" destId="{E3821BEE-07B1-48B8-8A13-9E8911827512}" srcOrd="4" destOrd="0" parTransId="{AB98D58F-1A4D-46E6-964E-4BAD2D4BAAE4}" sibTransId="{01A69001-4B37-40CD-9522-891DE6A64421}"/>
    <dgm:cxn modelId="{380AA4EB-F415-48AE-933A-EA6B15250D16}" srcId="{25E3F0F7-EF68-433F-8F06-165004BC99F4}" destId="{A56997A1-AA9A-44C8-B1EC-C0ED83755344}" srcOrd="5" destOrd="0" parTransId="{D849BF2C-C325-42EF-83EB-95B633A99E13}" sibTransId="{F66B6116-948B-44FE-A542-03A463A989F2}"/>
    <dgm:cxn modelId="{2DF14BF4-1BDD-49AA-A0B6-78DC1BAFA1F5}" type="presOf" srcId="{A56997A1-AA9A-44C8-B1EC-C0ED83755344}" destId="{A49FBC39-6F43-4BEA-A8BE-773613238D8A}" srcOrd="0" destOrd="0" presId="urn:microsoft.com/office/officeart/2008/layout/HorizontalMultiLevelHierarchy"/>
    <dgm:cxn modelId="{56E30ED6-3685-4C31-AB03-119AF832BAD0}" type="presParOf" srcId="{28C48D44-5562-4F61-8CB1-2737EA384C86}" destId="{0E33F6A9-3841-42E9-BEC9-65EA20681791}" srcOrd="0" destOrd="0" presId="urn:microsoft.com/office/officeart/2008/layout/HorizontalMultiLevelHierarchy"/>
    <dgm:cxn modelId="{7DAB69AB-45AB-46D7-A366-C350865BCA41}" type="presParOf" srcId="{0E33F6A9-3841-42E9-BEC9-65EA20681791}" destId="{9480868F-C58B-4BA0-8BDF-BF732A5F4A10}" srcOrd="0" destOrd="0" presId="urn:microsoft.com/office/officeart/2008/layout/HorizontalMultiLevelHierarchy"/>
    <dgm:cxn modelId="{F15E8E60-3E1E-4D78-8BA9-2279BBFCF40D}" type="presParOf" srcId="{0E33F6A9-3841-42E9-BEC9-65EA20681791}" destId="{F691A4BE-C85F-4B5B-8CC4-D8ADB0FA978B}" srcOrd="1" destOrd="0" presId="urn:microsoft.com/office/officeart/2008/layout/HorizontalMultiLevelHierarchy"/>
    <dgm:cxn modelId="{B8629269-2F17-423A-BAF0-3BBBAE5F300D}" type="presParOf" srcId="{F691A4BE-C85F-4B5B-8CC4-D8ADB0FA978B}" destId="{C5B8BA43-A1D2-468A-BCB8-A94CCE0D37FB}" srcOrd="0" destOrd="0" presId="urn:microsoft.com/office/officeart/2008/layout/HorizontalMultiLevelHierarchy"/>
    <dgm:cxn modelId="{2F76B04F-4084-4FDB-926A-454AFAB9EAA8}" type="presParOf" srcId="{C5B8BA43-A1D2-468A-BCB8-A94CCE0D37FB}" destId="{33630763-C946-4487-9500-97FBBD9C048E}" srcOrd="0" destOrd="0" presId="urn:microsoft.com/office/officeart/2008/layout/HorizontalMultiLevelHierarchy"/>
    <dgm:cxn modelId="{F9D3405D-BE73-4D2B-BFA0-3B983FDB092F}" type="presParOf" srcId="{F691A4BE-C85F-4B5B-8CC4-D8ADB0FA978B}" destId="{5274CCDE-7CBB-4335-A6EE-733F6B623DAC}" srcOrd="1" destOrd="0" presId="urn:microsoft.com/office/officeart/2008/layout/HorizontalMultiLevelHierarchy"/>
    <dgm:cxn modelId="{ACE8B1C3-D7F4-461C-B35B-AB04B1BA9267}" type="presParOf" srcId="{5274CCDE-7CBB-4335-A6EE-733F6B623DAC}" destId="{AF94D8FB-AC59-4D08-8B1E-4698A3AD4275}" srcOrd="0" destOrd="0" presId="urn:microsoft.com/office/officeart/2008/layout/HorizontalMultiLevelHierarchy"/>
    <dgm:cxn modelId="{BA0D6103-6216-4128-8535-2AE8C3BD3873}" type="presParOf" srcId="{5274CCDE-7CBB-4335-A6EE-733F6B623DAC}" destId="{64BD0156-099F-4A45-9CC4-93F6C14936FB}" srcOrd="1" destOrd="0" presId="urn:microsoft.com/office/officeart/2008/layout/HorizontalMultiLevelHierarchy"/>
    <dgm:cxn modelId="{3FDCB9AE-C36D-4F3C-9975-33AED10E8C2B}" type="presParOf" srcId="{F691A4BE-C85F-4B5B-8CC4-D8ADB0FA978B}" destId="{ECCB24A7-6B24-45CD-A8DE-D4273579585C}" srcOrd="2" destOrd="0" presId="urn:microsoft.com/office/officeart/2008/layout/HorizontalMultiLevelHierarchy"/>
    <dgm:cxn modelId="{65699FB0-8F3E-44C3-8614-3E966C879712}" type="presParOf" srcId="{ECCB24A7-6B24-45CD-A8DE-D4273579585C}" destId="{6EC1638A-A9CD-44B8-90DA-2CBE6D36E8F3}" srcOrd="0" destOrd="0" presId="urn:microsoft.com/office/officeart/2008/layout/HorizontalMultiLevelHierarchy"/>
    <dgm:cxn modelId="{ECA55A3E-E5C8-4585-8736-21DD4F21C5A9}" type="presParOf" srcId="{F691A4BE-C85F-4B5B-8CC4-D8ADB0FA978B}" destId="{1BBB8A60-DAC8-451D-9525-EBD5B6F260EB}" srcOrd="3" destOrd="0" presId="urn:microsoft.com/office/officeart/2008/layout/HorizontalMultiLevelHierarchy"/>
    <dgm:cxn modelId="{FC929659-C6BC-4C13-B6CF-248D5FF3B256}" type="presParOf" srcId="{1BBB8A60-DAC8-451D-9525-EBD5B6F260EB}" destId="{90FCC8E1-58A8-441F-A054-6876DB1F1BC3}" srcOrd="0" destOrd="0" presId="urn:microsoft.com/office/officeart/2008/layout/HorizontalMultiLevelHierarchy"/>
    <dgm:cxn modelId="{DC5EFB92-FD9D-433D-A1E3-110D3A05688E}" type="presParOf" srcId="{1BBB8A60-DAC8-451D-9525-EBD5B6F260EB}" destId="{233CE6A1-E8D1-4270-A75F-D6AEC469A27F}" srcOrd="1" destOrd="0" presId="urn:microsoft.com/office/officeart/2008/layout/HorizontalMultiLevelHierarchy"/>
    <dgm:cxn modelId="{531A30E3-8802-45F9-8E01-5E7173D7201B}" type="presParOf" srcId="{F691A4BE-C85F-4B5B-8CC4-D8ADB0FA978B}" destId="{00450B5F-E48A-47B7-B38A-7672B47F844F}" srcOrd="4" destOrd="0" presId="urn:microsoft.com/office/officeart/2008/layout/HorizontalMultiLevelHierarchy"/>
    <dgm:cxn modelId="{9519A0C7-6DFB-4AEC-9ECF-50208549C49C}" type="presParOf" srcId="{00450B5F-E48A-47B7-B38A-7672B47F844F}" destId="{558B06DD-9805-4A92-A865-2799274EA0E8}" srcOrd="0" destOrd="0" presId="urn:microsoft.com/office/officeart/2008/layout/HorizontalMultiLevelHierarchy"/>
    <dgm:cxn modelId="{47901CC2-205F-466B-A181-10D7953588FB}" type="presParOf" srcId="{F691A4BE-C85F-4B5B-8CC4-D8ADB0FA978B}" destId="{4DCE1A1A-CAF7-49A6-9A4E-E73CA627246F}" srcOrd="5" destOrd="0" presId="urn:microsoft.com/office/officeart/2008/layout/HorizontalMultiLevelHierarchy"/>
    <dgm:cxn modelId="{268E9444-229D-4F8A-92EB-21673B8A01FB}" type="presParOf" srcId="{4DCE1A1A-CAF7-49A6-9A4E-E73CA627246F}" destId="{F1D8AD36-418A-4182-B50E-4B88C71265DF}" srcOrd="0" destOrd="0" presId="urn:microsoft.com/office/officeart/2008/layout/HorizontalMultiLevelHierarchy"/>
    <dgm:cxn modelId="{8EC3A31E-3F8C-4C09-9444-826EDD6986F4}" type="presParOf" srcId="{4DCE1A1A-CAF7-49A6-9A4E-E73CA627246F}" destId="{35C8560B-0BA6-47DC-B141-E327CF58A587}" srcOrd="1" destOrd="0" presId="urn:microsoft.com/office/officeart/2008/layout/HorizontalMultiLevelHierarchy"/>
    <dgm:cxn modelId="{81422C0C-9CB4-4B85-97FF-60545935E22C}" type="presParOf" srcId="{F691A4BE-C85F-4B5B-8CC4-D8ADB0FA978B}" destId="{27079835-2E56-49CB-BB3E-E8C2755FE5FF}" srcOrd="6" destOrd="0" presId="urn:microsoft.com/office/officeart/2008/layout/HorizontalMultiLevelHierarchy"/>
    <dgm:cxn modelId="{C62A54F3-A04F-45DE-963C-9918BBC535F4}" type="presParOf" srcId="{27079835-2E56-49CB-BB3E-E8C2755FE5FF}" destId="{688C7462-4FA2-413E-8632-EE06301C13AC}" srcOrd="0" destOrd="0" presId="urn:microsoft.com/office/officeart/2008/layout/HorizontalMultiLevelHierarchy"/>
    <dgm:cxn modelId="{CA47B801-86F4-43E8-A14D-5633F2A65F64}" type="presParOf" srcId="{F691A4BE-C85F-4B5B-8CC4-D8ADB0FA978B}" destId="{50D3A7D9-B853-43EF-A06A-74FAB14D972E}" srcOrd="7" destOrd="0" presId="urn:microsoft.com/office/officeart/2008/layout/HorizontalMultiLevelHierarchy"/>
    <dgm:cxn modelId="{051AFD59-8E8E-4D2F-903A-5FC0B5E5D310}" type="presParOf" srcId="{50D3A7D9-B853-43EF-A06A-74FAB14D972E}" destId="{6D969350-BE21-45EE-B0A8-A62E2BB548AA}" srcOrd="0" destOrd="0" presId="urn:microsoft.com/office/officeart/2008/layout/HorizontalMultiLevelHierarchy"/>
    <dgm:cxn modelId="{C1B01350-601D-4CDD-B8DF-8E2A16B828E0}" type="presParOf" srcId="{50D3A7D9-B853-43EF-A06A-74FAB14D972E}" destId="{4036849B-372E-4D5E-B286-67C6232F6315}" srcOrd="1" destOrd="0" presId="urn:microsoft.com/office/officeart/2008/layout/HorizontalMultiLevelHierarchy"/>
    <dgm:cxn modelId="{78EFCC64-7A6E-4AB3-80F7-38A4CAA3151D}" type="presParOf" srcId="{F691A4BE-C85F-4B5B-8CC4-D8ADB0FA978B}" destId="{42677A4E-9F06-4371-BC1E-CF6B0F3DF01A}" srcOrd="8" destOrd="0" presId="urn:microsoft.com/office/officeart/2008/layout/HorizontalMultiLevelHierarchy"/>
    <dgm:cxn modelId="{594DF2F1-0658-4EFA-A4D0-623D2DBB087E}" type="presParOf" srcId="{42677A4E-9F06-4371-BC1E-CF6B0F3DF01A}" destId="{194184F4-6D12-4399-9A1B-4F8B1E3022D0}" srcOrd="0" destOrd="0" presId="urn:microsoft.com/office/officeart/2008/layout/HorizontalMultiLevelHierarchy"/>
    <dgm:cxn modelId="{63305428-B511-4EAB-B5E5-17118A24080E}" type="presParOf" srcId="{F691A4BE-C85F-4B5B-8CC4-D8ADB0FA978B}" destId="{FC0F1459-8539-4D7B-A6C9-1B4D4156EC48}" srcOrd="9" destOrd="0" presId="urn:microsoft.com/office/officeart/2008/layout/HorizontalMultiLevelHierarchy"/>
    <dgm:cxn modelId="{7EC9D9F1-6962-4D5A-9A3F-20B9FB8F5623}" type="presParOf" srcId="{FC0F1459-8539-4D7B-A6C9-1B4D4156EC48}" destId="{1403B9DA-DC12-4CB3-9D9D-67C68693858A}" srcOrd="0" destOrd="0" presId="urn:microsoft.com/office/officeart/2008/layout/HorizontalMultiLevelHierarchy"/>
    <dgm:cxn modelId="{15190EA4-BD2D-4966-A58B-E2DD7F12B997}" type="presParOf" srcId="{FC0F1459-8539-4D7B-A6C9-1B4D4156EC48}" destId="{C94B67AE-13F2-4AA6-8D42-10DF4928E3F8}" srcOrd="1" destOrd="0" presId="urn:microsoft.com/office/officeart/2008/layout/HorizontalMultiLevelHierarchy"/>
    <dgm:cxn modelId="{743C9FA7-6BBF-4DFC-B55B-EE337733BAAC}" type="presParOf" srcId="{F691A4BE-C85F-4B5B-8CC4-D8ADB0FA978B}" destId="{CF517E13-B421-4555-8A86-617FA7A84796}" srcOrd="10" destOrd="0" presId="urn:microsoft.com/office/officeart/2008/layout/HorizontalMultiLevelHierarchy"/>
    <dgm:cxn modelId="{FF8FE5B2-6DF8-49BC-8B4F-AC673FF3C6F6}" type="presParOf" srcId="{CF517E13-B421-4555-8A86-617FA7A84796}" destId="{C139F743-C885-4018-8A85-1FD38A807793}" srcOrd="0" destOrd="0" presId="urn:microsoft.com/office/officeart/2008/layout/HorizontalMultiLevelHierarchy"/>
    <dgm:cxn modelId="{6697C857-47B1-4668-AB50-566360C6F431}" type="presParOf" srcId="{F691A4BE-C85F-4B5B-8CC4-D8ADB0FA978B}" destId="{1F67826B-8ABF-4DA8-AB17-15374C26E898}" srcOrd="11" destOrd="0" presId="urn:microsoft.com/office/officeart/2008/layout/HorizontalMultiLevelHierarchy"/>
    <dgm:cxn modelId="{194FC9D9-7454-4B36-B46A-BA1874740FA8}" type="presParOf" srcId="{1F67826B-8ABF-4DA8-AB17-15374C26E898}" destId="{A49FBC39-6F43-4BEA-A8BE-773613238D8A}" srcOrd="0" destOrd="0" presId="urn:microsoft.com/office/officeart/2008/layout/HorizontalMultiLevelHierarchy"/>
    <dgm:cxn modelId="{394C1229-9112-49A2-BEED-DB9D56E9CEAF}" type="presParOf" srcId="{1F67826B-8ABF-4DA8-AB17-15374C26E898}" destId="{43CFEE95-F89A-4FCA-951A-A8AF7B72AD19}" srcOrd="1" destOrd="0" presId="urn:microsoft.com/office/officeart/2008/layout/HorizontalMultiLevelHierarchy"/>
    <dgm:cxn modelId="{0D5249DF-0F1A-4D04-9056-19A8FD12042C}" type="presParOf" srcId="{F691A4BE-C85F-4B5B-8CC4-D8ADB0FA978B}" destId="{9DD53CB2-571D-4DC2-A23B-E308A9720B17}" srcOrd="12" destOrd="0" presId="urn:microsoft.com/office/officeart/2008/layout/HorizontalMultiLevelHierarchy"/>
    <dgm:cxn modelId="{D7426751-67E9-4D73-9C24-59AE3E4C5945}" type="presParOf" srcId="{9DD53CB2-571D-4DC2-A23B-E308A9720B17}" destId="{6F2A9F86-AAF8-479C-A8D2-1575613FE6AA}" srcOrd="0" destOrd="0" presId="urn:microsoft.com/office/officeart/2008/layout/HorizontalMultiLevelHierarchy"/>
    <dgm:cxn modelId="{9FF588CA-FA72-40C4-ADCE-E0406F15E4EE}" type="presParOf" srcId="{F691A4BE-C85F-4B5B-8CC4-D8ADB0FA978B}" destId="{C04ACB0F-6236-4E1D-9F2D-A202D580DF9C}" srcOrd="13" destOrd="0" presId="urn:microsoft.com/office/officeart/2008/layout/HorizontalMultiLevelHierarchy"/>
    <dgm:cxn modelId="{7841C3DB-9D48-46C1-8C47-8F5B3FBC2C91}" type="presParOf" srcId="{C04ACB0F-6236-4E1D-9F2D-A202D580DF9C}" destId="{4832C782-BA62-4942-99AC-0B375FC0D30F}" srcOrd="0" destOrd="0" presId="urn:microsoft.com/office/officeart/2008/layout/HorizontalMultiLevelHierarchy"/>
    <dgm:cxn modelId="{A32DBF17-1519-4DAF-BFED-1C3B6B043DBC}" type="presParOf" srcId="{C04ACB0F-6236-4E1D-9F2D-A202D580DF9C}" destId="{80024CDC-946B-4215-ACDC-6161369C8ECB}"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9C0A28A-9A68-478A-AD43-00BF6A346086}"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pPr rtl="1"/>
          <a:endParaRPr lang="ar-SA"/>
        </a:p>
      </dgm:t>
    </dgm:pt>
    <dgm:pt modelId="{25E3F0F7-EF68-433F-8F06-165004BC99F4}">
      <dgm:prSet phldrT="[نص]"/>
      <dgm:spPr/>
      <dgm:t>
        <a:bodyPr/>
        <a:lstStyle/>
        <a:p>
          <a:pPr rtl="1"/>
          <a:r>
            <a:rPr lang="ar-SA" dirty="0"/>
            <a:t>شهادات الأمن </a:t>
          </a:r>
          <a:r>
            <a:rPr lang="ar-SA" dirty="0" err="1"/>
            <a:t>السيبراني</a:t>
          </a:r>
          <a:endParaRPr lang="ar-SA" dirty="0"/>
        </a:p>
      </dgm:t>
    </dgm:pt>
    <dgm:pt modelId="{EC806F2F-2A1B-451A-B5CF-EAC86A59EA9C}" type="parTrans" cxnId="{09BEC948-7C05-49AE-AE12-BF19AB80A978}">
      <dgm:prSet/>
      <dgm:spPr/>
      <dgm:t>
        <a:bodyPr/>
        <a:lstStyle/>
        <a:p>
          <a:pPr rtl="1"/>
          <a:endParaRPr lang="ar-SA"/>
        </a:p>
      </dgm:t>
    </dgm:pt>
    <dgm:pt modelId="{DE7984E8-3017-4287-99CA-5DC1FF96F229}" type="sibTrans" cxnId="{09BEC948-7C05-49AE-AE12-BF19AB80A978}">
      <dgm:prSet/>
      <dgm:spPr/>
      <dgm:t>
        <a:bodyPr/>
        <a:lstStyle/>
        <a:p>
          <a:pPr rtl="1"/>
          <a:endParaRPr lang="ar-SA"/>
        </a:p>
      </dgm:t>
    </dgm:pt>
    <dgm:pt modelId="{1BC77B26-41E5-43AA-B782-3ADDED247D33}">
      <dgm:prSet phldrT="[نص]"/>
      <dgm:spPr/>
      <dgm:t>
        <a:bodyPr/>
        <a:lstStyle/>
        <a:p>
          <a:pPr rtl="1"/>
          <a:r>
            <a:rPr lang="en-US" b="1" dirty="0"/>
            <a:t>CompTIA Security+</a:t>
          </a:r>
          <a:endParaRPr lang="ar-SA" dirty="0"/>
        </a:p>
      </dgm:t>
    </dgm:pt>
    <dgm:pt modelId="{2796FB8A-11EE-4DC3-ABC9-5986745C888A}" type="parTrans" cxnId="{A1B20F5A-A202-4BCD-959B-58AF2E5E245D}">
      <dgm:prSet/>
      <dgm:spPr/>
      <dgm:t>
        <a:bodyPr/>
        <a:lstStyle/>
        <a:p>
          <a:pPr rtl="1"/>
          <a:endParaRPr lang="ar-SA"/>
        </a:p>
      </dgm:t>
    </dgm:pt>
    <dgm:pt modelId="{80232BEC-F601-4561-A65C-4407E064D9C8}" type="sibTrans" cxnId="{A1B20F5A-A202-4BCD-959B-58AF2E5E245D}">
      <dgm:prSet/>
      <dgm:spPr/>
      <dgm:t>
        <a:bodyPr/>
        <a:lstStyle/>
        <a:p>
          <a:pPr rtl="1"/>
          <a:endParaRPr lang="ar-SA"/>
        </a:p>
      </dgm:t>
    </dgm:pt>
    <dgm:pt modelId="{94BD6395-C590-45BF-9D8A-21BD4FFB190C}">
      <dgm:prSet phldrT="[نص]"/>
      <dgm:spPr/>
      <dgm:t>
        <a:bodyPr/>
        <a:lstStyle/>
        <a:p>
          <a:pPr rtl="1"/>
          <a:r>
            <a:rPr lang="en-US" b="1" dirty="0"/>
            <a:t>EC-Council Certified Ethical Hacker (CEH)</a:t>
          </a:r>
          <a:endParaRPr lang="ar-SA" dirty="0"/>
        </a:p>
      </dgm:t>
    </dgm:pt>
    <dgm:pt modelId="{F3163527-0EC5-4179-814B-9E1ABE5169CC}" type="parTrans" cxnId="{735F8E2A-FBA8-41E6-A302-76DB33CCAB92}">
      <dgm:prSet/>
      <dgm:spPr/>
      <dgm:t>
        <a:bodyPr/>
        <a:lstStyle/>
        <a:p>
          <a:pPr rtl="1"/>
          <a:endParaRPr lang="ar-SA"/>
        </a:p>
      </dgm:t>
    </dgm:pt>
    <dgm:pt modelId="{BD7816A0-DCAD-4989-AB3D-934E38D18878}" type="sibTrans" cxnId="{735F8E2A-FBA8-41E6-A302-76DB33CCAB92}">
      <dgm:prSet/>
      <dgm:spPr/>
      <dgm:t>
        <a:bodyPr/>
        <a:lstStyle/>
        <a:p>
          <a:pPr rtl="1"/>
          <a:endParaRPr lang="ar-SA"/>
        </a:p>
      </dgm:t>
    </dgm:pt>
    <dgm:pt modelId="{8794BA6D-877E-45F3-9CB3-692CB55422C7}">
      <dgm:prSet phldrT="[نص]"/>
      <dgm:spPr/>
      <dgm:t>
        <a:bodyPr/>
        <a:lstStyle/>
        <a:p>
          <a:pPr rtl="1"/>
          <a:r>
            <a:rPr lang="en-US" b="1" dirty="0"/>
            <a:t>SANS GIAC Security Essentials (GSEC)</a:t>
          </a:r>
          <a:endParaRPr lang="ar-SA" dirty="0"/>
        </a:p>
      </dgm:t>
    </dgm:pt>
    <dgm:pt modelId="{78016DC4-5C74-409A-88A0-8423B3AC4A61}" type="parTrans" cxnId="{3014DF21-ECCC-478A-B594-EBECA6FB0557}">
      <dgm:prSet/>
      <dgm:spPr/>
      <dgm:t>
        <a:bodyPr/>
        <a:lstStyle/>
        <a:p>
          <a:pPr rtl="1"/>
          <a:endParaRPr lang="ar-SA"/>
        </a:p>
      </dgm:t>
    </dgm:pt>
    <dgm:pt modelId="{38857316-3746-47BC-8E16-0BA9D45A4A5F}" type="sibTrans" cxnId="{3014DF21-ECCC-478A-B594-EBECA6FB0557}">
      <dgm:prSet/>
      <dgm:spPr/>
      <dgm:t>
        <a:bodyPr/>
        <a:lstStyle/>
        <a:p>
          <a:pPr rtl="1"/>
          <a:endParaRPr lang="ar-SA"/>
        </a:p>
      </dgm:t>
    </dgm:pt>
    <dgm:pt modelId="{459C4D24-435A-421F-B00B-07F9FB5819DA}">
      <dgm:prSet/>
      <dgm:spPr/>
      <dgm:t>
        <a:bodyPr/>
        <a:lstStyle/>
        <a:p>
          <a:pPr rtl="1"/>
          <a:r>
            <a:rPr lang="en-US" b="1" dirty="0"/>
            <a:t>(ISC)^2 Certified Information Systems Security Professional (CISSP)</a:t>
          </a:r>
          <a:endParaRPr lang="ar-SA" dirty="0"/>
        </a:p>
      </dgm:t>
    </dgm:pt>
    <dgm:pt modelId="{9D008649-3DA9-44F8-B96F-E98683C33927}" type="parTrans" cxnId="{8EFA20B3-BA0F-40A7-B38E-7C29156AFE21}">
      <dgm:prSet/>
      <dgm:spPr/>
      <dgm:t>
        <a:bodyPr/>
        <a:lstStyle/>
        <a:p>
          <a:pPr rtl="1"/>
          <a:endParaRPr lang="ar-SA"/>
        </a:p>
      </dgm:t>
    </dgm:pt>
    <dgm:pt modelId="{AD799D87-3B63-4AD4-9553-3C94518105DA}" type="sibTrans" cxnId="{8EFA20B3-BA0F-40A7-B38E-7C29156AFE21}">
      <dgm:prSet/>
      <dgm:spPr/>
      <dgm:t>
        <a:bodyPr/>
        <a:lstStyle/>
        <a:p>
          <a:pPr rtl="1"/>
          <a:endParaRPr lang="ar-SA"/>
        </a:p>
      </dgm:t>
    </dgm:pt>
    <dgm:pt modelId="{E3821BEE-07B1-48B8-8A13-9E8911827512}">
      <dgm:prSet/>
      <dgm:spPr/>
      <dgm:t>
        <a:bodyPr/>
        <a:lstStyle/>
        <a:p>
          <a:pPr rtl="1"/>
          <a:r>
            <a:rPr lang="en-US" b="1" dirty="0"/>
            <a:t>ISACA Certified Information Security Manager (CISM)</a:t>
          </a:r>
          <a:endParaRPr lang="ar-SA" dirty="0"/>
        </a:p>
      </dgm:t>
    </dgm:pt>
    <dgm:pt modelId="{AB98D58F-1A4D-46E6-964E-4BAD2D4BAAE4}" type="parTrans" cxnId="{4B0631DC-CC11-4FCC-B08A-9A832B71A189}">
      <dgm:prSet/>
      <dgm:spPr/>
      <dgm:t>
        <a:bodyPr/>
        <a:lstStyle/>
        <a:p>
          <a:pPr rtl="1"/>
          <a:endParaRPr lang="ar-SA"/>
        </a:p>
      </dgm:t>
    </dgm:pt>
    <dgm:pt modelId="{01A69001-4B37-40CD-9522-891DE6A64421}" type="sibTrans" cxnId="{4B0631DC-CC11-4FCC-B08A-9A832B71A189}">
      <dgm:prSet/>
      <dgm:spPr/>
      <dgm:t>
        <a:bodyPr/>
        <a:lstStyle/>
        <a:p>
          <a:pPr rtl="1"/>
          <a:endParaRPr lang="ar-SA"/>
        </a:p>
      </dgm:t>
    </dgm:pt>
    <dgm:pt modelId="{A56997A1-AA9A-44C8-B1EC-C0ED83755344}">
      <dgm:prSet/>
      <dgm:spPr/>
      <dgm:t>
        <a:bodyPr/>
        <a:lstStyle/>
        <a:p>
          <a:pPr rtl="1"/>
          <a:r>
            <a:rPr lang="en-US" b="1" dirty="0"/>
            <a:t>Company-sponsored certifications</a:t>
          </a:r>
          <a:endParaRPr lang="ar-SA" dirty="0"/>
        </a:p>
      </dgm:t>
    </dgm:pt>
    <dgm:pt modelId="{D849BF2C-C325-42EF-83EB-95B633A99E13}" type="parTrans" cxnId="{380AA4EB-F415-48AE-933A-EA6B15250D16}">
      <dgm:prSet/>
      <dgm:spPr/>
      <dgm:t>
        <a:bodyPr/>
        <a:lstStyle/>
        <a:p>
          <a:pPr rtl="1"/>
          <a:endParaRPr lang="ar-SA"/>
        </a:p>
      </dgm:t>
    </dgm:pt>
    <dgm:pt modelId="{F66B6116-948B-44FE-A542-03A463A989F2}" type="sibTrans" cxnId="{380AA4EB-F415-48AE-933A-EA6B15250D16}">
      <dgm:prSet/>
      <dgm:spPr/>
      <dgm:t>
        <a:bodyPr/>
        <a:lstStyle/>
        <a:p>
          <a:pPr rtl="1"/>
          <a:endParaRPr lang="ar-SA"/>
        </a:p>
      </dgm:t>
    </dgm:pt>
    <dgm:pt modelId="{51D44B26-91A2-4A0D-87C2-48B636DD5ABC}">
      <dgm:prSet/>
      <dgm:spPr/>
      <dgm:t>
        <a:bodyPr/>
        <a:lstStyle/>
        <a:p>
          <a:pPr rtl="1"/>
          <a:r>
            <a:rPr lang="ar-SA" b="1" dirty="0" err="1"/>
            <a:t>Cisco</a:t>
          </a:r>
          <a:r>
            <a:rPr lang="ar-SA" b="1" dirty="0"/>
            <a:t> </a:t>
          </a:r>
          <a:r>
            <a:rPr lang="ar-SA" b="1" dirty="0" err="1"/>
            <a:t>Certified</a:t>
          </a:r>
          <a:r>
            <a:rPr lang="ar-SA" b="1" dirty="0"/>
            <a:t> </a:t>
          </a:r>
          <a:r>
            <a:rPr lang="ar-SA" b="1" dirty="0" err="1"/>
            <a:t>Network</a:t>
          </a:r>
          <a:r>
            <a:rPr lang="ar-SA" b="1" dirty="0"/>
            <a:t> </a:t>
          </a:r>
          <a:r>
            <a:rPr lang="ar-SA" b="1" dirty="0" err="1"/>
            <a:t>Associate</a:t>
          </a:r>
          <a:r>
            <a:rPr lang="ar-SA" b="1" dirty="0"/>
            <a:t> </a:t>
          </a:r>
          <a:r>
            <a:rPr lang="ar-SA" b="1" dirty="0" err="1"/>
            <a:t>Security</a:t>
          </a:r>
          <a:r>
            <a:rPr lang="ar-SA" b="1" dirty="0"/>
            <a:t> (CCNA </a:t>
          </a:r>
          <a:r>
            <a:rPr lang="ar-SA" b="1" dirty="0" err="1"/>
            <a:t>Security</a:t>
          </a:r>
          <a:r>
            <a:rPr lang="ar-SA" b="1" dirty="0"/>
            <a:t>)</a:t>
          </a:r>
          <a:endParaRPr lang="ar-SA" dirty="0"/>
        </a:p>
      </dgm:t>
    </dgm:pt>
    <dgm:pt modelId="{AAD6DA1D-57FD-4484-B772-BC2FC0D74887}" type="parTrans" cxnId="{A823071E-5727-4E72-91BB-5696B3A9E742}">
      <dgm:prSet/>
      <dgm:spPr/>
      <dgm:t>
        <a:bodyPr/>
        <a:lstStyle/>
        <a:p>
          <a:pPr rtl="1"/>
          <a:endParaRPr lang="ar-SA"/>
        </a:p>
      </dgm:t>
    </dgm:pt>
    <dgm:pt modelId="{8443A73A-D6F3-47A3-9FB3-B5BD82553190}" type="sibTrans" cxnId="{A823071E-5727-4E72-91BB-5696B3A9E742}">
      <dgm:prSet/>
      <dgm:spPr/>
      <dgm:t>
        <a:bodyPr/>
        <a:lstStyle/>
        <a:p>
          <a:pPr rtl="1"/>
          <a:endParaRPr lang="ar-SA"/>
        </a:p>
      </dgm:t>
    </dgm:pt>
    <dgm:pt modelId="{28C48D44-5562-4F61-8CB1-2737EA384C86}" type="pres">
      <dgm:prSet presAssocID="{69C0A28A-9A68-478A-AD43-00BF6A346086}" presName="Name0" presStyleCnt="0">
        <dgm:presLayoutVars>
          <dgm:chPref val="1"/>
          <dgm:dir/>
          <dgm:animOne val="branch"/>
          <dgm:animLvl val="lvl"/>
          <dgm:resizeHandles val="exact"/>
        </dgm:presLayoutVars>
      </dgm:prSet>
      <dgm:spPr/>
    </dgm:pt>
    <dgm:pt modelId="{0E33F6A9-3841-42E9-BEC9-65EA20681791}" type="pres">
      <dgm:prSet presAssocID="{25E3F0F7-EF68-433F-8F06-165004BC99F4}" presName="root1" presStyleCnt="0"/>
      <dgm:spPr/>
    </dgm:pt>
    <dgm:pt modelId="{9480868F-C58B-4BA0-8BDF-BF732A5F4A10}" type="pres">
      <dgm:prSet presAssocID="{25E3F0F7-EF68-433F-8F06-165004BC99F4}" presName="LevelOneTextNode" presStyleLbl="node0" presStyleIdx="0" presStyleCnt="1">
        <dgm:presLayoutVars>
          <dgm:chPref val="3"/>
        </dgm:presLayoutVars>
      </dgm:prSet>
      <dgm:spPr/>
    </dgm:pt>
    <dgm:pt modelId="{F691A4BE-C85F-4B5B-8CC4-D8ADB0FA978B}" type="pres">
      <dgm:prSet presAssocID="{25E3F0F7-EF68-433F-8F06-165004BC99F4}" presName="level2hierChild" presStyleCnt="0"/>
      <dgm:spPr/>
    </dgm:pt>
    <dgm:pt modelId="{C5B8BA43-A1D2-468A-BCB8-A94CCE0D37FB}" type="pres">
      <dgm:prSet presAssocID="{2796FB8A-11EE-4DC3-ABC9-5986745C888A}" presName="conn2-1" presStyleLbl="parChTrans1D2" presStyleIdx="0" presStyleCnt="7"/>
      <dgm:spPr/>
    </dgm:pt>
    <dgm:pt modelId="{33630763-C946-4487-9500-97FBBD9C048E}" type="pres">
      <dgm:prSet presAssocID="{2796FB8A-11EE-4DC3-ABC9-5986745C888A}" presName="connTx" presStyleLbl="parChTrans1D2" presStyleIdx="0" presStyleCnt="7"/>
      <dgm:spPr/>
    </dgm:pt>
    <dgm:pt modelId="{5274CCDE-7CBB-4335-A6EE-733F6B623DAC}" type="pres">
      <dgm:prSet presAssocID="{1BC77B26-41E5-43AA-B782-3ADDED247D33}" presName="root2" presStyleCnt="0"/>
      <dgm:spPr/>
    </dgm:pt>
    <dgm:pt modelId="{AF94D8FB-AC59-4D08-8B1E-4698A3AD4275}" type="pres">
      <dgm:prSet presAssocID="{1BC77B26-41E5-43AA-B782-3ADDED247D33}" presName="LevelTwoTextNode" presStyleLbl="node2" presStyleIdx="0" presStyleCnt="7" custScaleX="154700" custScaleY="155190">
        <dgm:presLayoutVars>
          <dgm:chPref val="3"/>
        </dgm:presLayoutVars>
      </dgm:prSet>
      <dgm:spPr/>
    </dgm:pt>
    <dgm:pt modelId="{64BD0156-099F-4A45-9CC4-93F6C14936FB}" type="pres">
      <dgm:prSet presAssocID="{1BC77B26-41E5-43AA-B782-3ADDED247D33}" presName="level3hierChild" presStyleCnt="0"/>
      <dgm:spPr/>
    </dgm:pt>
    <dgm:pt modelId="{ECCB24A7-6B24-45CD-A8DE-D4273579585C}" type="pres">
      <dgm:prSet presAssocID="{F3163527-0EC5-4179-814B-9E1ABE5169CC}" presName="conn2-1" presStyleLbl="parChTrans1D2" presStyleIdx="1" presStyleCnt="7"/>
      <dgm:spPr/>
    </dgm:pt>
    <dgm:pt modelId="{6EC1638A-A9CD-44B8-90DA-2CBE6D36E8F3}" type="pres">
      <dgm:prSet presAssocID="{F3163527-0EC5-4179-814B-9E1ABE5169CC}" presName="connTx" presStyleLbl="parChTrans1D2" presStyleIdx="1" presStyleCnt="7"/>
      <dgm:spPr/>
    </dgm:pt>
    <dgm:pt modelId="{1BBB8A60-DAC8-451D-9525-EBD5B6F260EB}" type="pres">
      <dgm:prSet presAssocID="{94BD6395-C590-45BF-9D8A-21BD4FFB190C}" presName="root2" presStyleCnt="0"/>
      <dgm:spPr/>
    </dgm:pt>
    <dgm:pt modelId="{90FCC8E1-58A8-441F-A054-6876DB1F1BC3}" type="pres">
      <dgm:prSet presAssocID="{94BD6395-C590-45BF-9D8A-21BD4FFB190C}" presName="LevelTwoTextNode" presStyleLbl="node2" presStyleIdx="1" presStyleCnt="7" custScaleX="154163" custScaleY="185254">
        <dgm:presLayoutVars>
          <dgm:chPref val="3"/>
        </dgm:presLayoutVars>
      </dgm:prSet>
      <dgm:spPr/>
    </dgm:pt>
    <dgm:pt modelId="{233CE6A1-E8D1-4270-A75F-D6AEC469A27F}" type="pres">
      <dgm:prSet presAssocID="{94BD6395-C590-45BF-9D8A-21BD4FFB190C}" presName="level3hierChild" presStyleCnt="0"/>
      <dgm:spPr/>
    </dgm:pt>
    <dgm:pt modelId="{00450B5F-E48A-47B7-B38A-7672B47F844F}" type="pres">
      <dgm:prSet presAssocID="{78016DC4-5C74-409A-88A0-8423B3AC4A61}" presName="conn2-1" presStyleLbl="parChTrans1D2" presStyleIdx="2" presStyleCnt="7"/>
      <dgm:spPr/>
    </dgm:pt>
    <dgm:pt modelId="{558B06DD-9805-4A92-A865-2799274EA0E8}" type="pres">
      <dgm:prSet presAssocID="{78016DC4-5C74-409A-88A0-8423B3AC4A61}" presName="connTx" presStyleLbl="parChTrans1D2" presStyleIdx="2" presStyleCnt="7"/>
      <dgm:spPr/>
    </dgm:pt>
    <dgm:pt modelId="{4DCE1A1A-CAF7-49A6-9A4E-E73CA627246F}" type="pres">
      <dgm:prSet presAssocID="{8794BA6D-877E-45F3-9CB3-692CB55422C7}" presName="root2" presStyleCnt="0"/>
      <dgm:spPr/>
    </dgm:pt>
    <dgm:pt modelId="{F1D8AD36-418A-4182-B50E-4B88C71265DF}" type="pres">
      <dgm:prSet presAssocID="{8794BA6D-877E-45F3-9CB3-692CB55422C7}" presName="LevelTwoTextNode" presStyleLbl="node2" presStyleIdx="2" presStyleCnt="7" custScaleX="153521" custScaleY="85771">
        <dgm:presLayoutVars>
          <dgm:chPref val="3"/>
        </dgm:presLayoutVars>
      </dgm:prSet>
      <dgm:spPr/>
    </dgm:pt>
    <dgm:pt modelId="{35C8560B-0BA6-47DC-B141-E327CF58A587}" type="pres">
      <dgm:prSet presAssocID="{8794BA6D-877E-45F3-9CB3-692CB55422C7}" presName="level3hierChild" presStyleCnt="0"/>
      <dgm:spPr/>
    </dgm:pt>
    <dgm:pt modelId="{27079835-2E56-49CB-BB3E-E8C2755FE5FF}" type="pres">
      <dgm:prSet presAssocID="{9D008649-3DA9-44F8-B96F-E98683C33927}" presName="conn2-1" presStyleLbl="parChTrans1D2" presStyleIdx="3" presStyleCnt="7"/>
      <dgm:spPr/>
    </dgm:pt>
    <dgm:pt modelId="{688C7462-4FA2-413E-8632-EE06301C13AC}" type="pres">
      <dgm:prSet presAssocID="{9D008649-3DA9-44F8-B96F-E98683C33927}" presName="connTx" presStyleLbl="parChTrans1D2" presStyleIdx="3" presStyleCnt="7"/>
      <dgm:spPr/>
    </dgm:pt>
    <dgm:pt modelId="{50D3A7D9-B853-43EF-A06A-74FAB14D972E}" type="pres">
      <dgm:prSet presAssocID="{459C4D24-435A-421F-B00B-07F9FB5819DA}" presName="root2" presStyleCnt="0"/>
      <dgm:spPr/>
    </dgm:pt>
    <dgm:pt modelId="{6D969350-BE21-45EE-B0A8-A62E2BB548AA}" type="pres">
      <dgm:prSet presAssocID="{459C4D24-435A-421F-B00B-07F9FB5819DA}" presName="LevelTwoTextNode" presStyleLbl="node2" presStyleIdx="3" presStyleCnt="7" custScaleX="155266" custScaleY="86575">
        <dgm:presLayoutVars>
          <dgm:chPref val="3"/>
        </dgm:presLayoutVars>
      </dgm:prSet>
      <dgm:spPr/>
    </dgm:pt>
    <dgm:pt modelId="{4036849B-372E-4D5E-B286-67C6232F6315}" type="pres">
      <dgm:prSet presAssocID="{459C4D24-435A-421F-B00B-07F9FB5819DA}" presName="level3hierChild" presStyleCnt="0"/>
      <dgm:spPr/>
    </dgm:pt>
    <dgm:pt modelId="{42677A4E-9F06-4371-BC1E-CF6B0F3DF01A}" type="pres">
      <dgm:prSet presAssocID="{AB98D58F-1A4D-46E6-964E-4BAD2D4BAAE4}" presName="conn2-1" presStyleLbl="parChTrans1D2" presStyleIdx="4" presStyleCnt="7"/>
      <dgm:spPr/>
    </dgm:pt>
    <dgm:pt modelId="{194184F4-6D12-4399-9A1B-4F8B1E3022D0}" type="pres">
      <dgm:prSet presAssocID="{AB98D58F-1A4D-46E6-964E-4BAD2D4BAAE4}" presName="connTx" presStyleLbl="parChTrans1D2" presStyleIdx="4" presStyleCnt="7"/>
      <dgm:spPr/>
    </dgm:pt>
    <dgm:pt modelId="{FC0F1459-8539-4D7B-A6C9-1B4D4156EC48}" type="pres">
      <dgm:prSet presAssocID="{E3821BEE-07B1-48B8-8A13-9E8911827512}" presName="root2" presStyleCnt="0"/>
      <dgm:spPr/>
    </dgm:pt>
    <dgm:pt modelId="{1403B9DA-DC12-4CB3-9D9D-67C68693858A}" type="pres">
      <dgm:prSet presAssocID="{E3821BEE-07B1-48B8-8A13-9E8911827512}" presName="LevelTwoTextNode" presStyleLbl="node2" presStyleIdx="4" presStyleCnt="7" custScaleX="165171" custScaleY="133363">
        <dgm:presLayoutVars>
          <dgm:chPref val="3"/>
        </dgm:presLayoutVars>
      </dgm:prSet>
      <dgm:spPr/>
    </dgm:pt>
    <dgm:pt modelId="{C94B67AE-13F2-4AA6-8D42-10DF4928E3F8}" type="pres">
      <dgm:prSet presAssocID="{E3821BEE-07B1-48B8-8A13-9E8911827512}" presName="level3hierChild" presStyleCnt="0"/>
      <dgm:spPr/>
    </dgm:pt>
    <dgm:pt modelId="{CF517E13-B421-4555-8A86-617FA7A84796}" type="pres">
      <dgm:prSet presAssocID="{D849BF2C-C325-42EF-83EB-95B633A99E13}" presName="conn2-1" presStyleLbl="parChTrans1D2" presStyleIdx="5" presStyleCnt="7"/>
      <dgm:spPr/>
    </dgm:pt>
    <dgm:pt modelId="{C139F743-C885-4018-8A85-1FD38A807793}" type="pres">
      <dgm:prSet presAssocID="{D849BF2C-C325-42EF-83EB-95B633A99E13}" presName="connTx" presStyleLbl="parChTrans1D2" presStyleIdx="5" presStyleCnt="7"/>
      <dgm:spPr/>
    </dgm:pt>
    <dgm:pt modelId="{1F67826B-8ABF-4DA8-AB17-15374C26E898}" type="pres">
      <dgm:prSet presAssocID="{A56997A1-AA9A-44C8-B1EC-C0ED83755344}" presName="root2" presStyleCnt="0"/>
      <dgm:spPr/>
    </dgm:pt>
    <dgm:pt modelId="{A49FBC39-6F43-4BEA-A8BE-773613238D8A}" type="pres">
      <dgm:prSet presAssocID="{A56997A1-AA9A-44C8-B1EC-C0ED83755344}" presName="LevelTwoTextNode" presStyleLbl="node2" presStyleIdx="5" presStyleCnt="7" custScaleX="151984" custScaleY="128144">
        <dgm:presLayoutVars>
          <dgm:chPref val="3"/>
        </dgm:presLayoutVars>
      </dgm:prSet>
      <dgm:spPr/>
    </dgm:pt>
    <dgm:pt modelId="{43CFEE95-F89A-4FCA-951A-A8AF7B72AD19}" type="pres">
      <dgm:prSet presAssocID="{A56997A1-AA9A-44C8-B1EC-C0ED83755344}" presName="level3hierChild" presStyleCnt="0"/>
      <dgm:spPr/>
    </dgm:pt>
    <dgm:pt modelId="{9DD53CB2-571D-4DC2-A23B-E308A9720B17}" type="pres">
      <dgm:prSet presAssocID="{AAD6DA1D-57FD-4484-B772-BC2FC0D74887}" presName="conn2-1" presStyleLbl="parChTrans1D2" presStyleIdx="6" presStyleCnt="7"/>
      <dgm:spPr/>
    </dgm:pt>
    <dgm:pt modelId="{6F2A9F86-AAF8-479C-A8D2-1575613FE6AA}" type="pres">
      <dgm:prSet presAssocID="{AAD6DA1D-57FD-4484-B772-BC2FC0D74887}" presName="connTx" presStyleLbl="parChTrans1D2" presStyleIdx="6" presStyleCnt="7"/>
      <dgm:spPr/>
    </dgm:pt>
    <dgm:pt modelId="{C04ACB0F-6236-4E1D-9F2D-A202D580DF9C}" type="pres">
      <dgm:prSet presAssocID="{51D44B26-91A2-4A0D-87C2-48B636DD5ABC}" presName="root2" presStyleCnt="0"/>
      <dgm:spPr/>
    </dgm:pt>
    <dgm:pt modelId="{4832C782-BA62-4942-99AC-0B375FC0D30F}" type="pres">
      <dgm:prSet presAssocID="{51D44B26-91A2-4A0D-87C2-48B636DD5ABC}" presName="LevelTwoTextNode" presStyleLbl="node2" presStyleIdx="6" presStyleCnt="7" custScaleX="151788" custScaleY="70616">
        <dgm:presLayoutVars>
          <dgm:chPref val="3"/>
        </dgm:presLayoutVars>
      </dgm:prSet>
      <dgm:spPr/>
    </dgm:pt>
    <dgm:pt modelId="{80024CDC-946B-4215-ACDC-6161369C8ECB}" type="pres">
      <dgm:prSet presAssocID="{51D44B26-91A2-4A0D-87C2-48B636DD5ABC}" presName="level3hierChild" presStyleCnt="0"/>
      <dgm:spPr/>
    </dgm:pt>
  </dgm:ptLst>
  <dgm:cxnLst>
    <dgm:cxn modelId="{B5AE5E00-D0B5-4B43-A4B7-143C513D6C8D}" type="presOf" srcId="{9D008649-3DA9-44F8-B96F-E98683C33927}" destId="{27079835-2E56-49CB-BB3E-E8C2755FE5FF}" srcOrd="0" destOrd="0" presId="urn:microsoft.com/office/officeart/2008/layout/HorizontalMultiLevelHierarchy"/>
    <dgm:cxn modelId="{848A730B-1D75-4CE7-9E43-CF6AA89A6ACA}" type="presOf" srcId="{9D008649-3DA9-44F8-B96F-E98683C33927}" destId="{688C7462-4FA2-413E-8632-EE06301C13AC}" srcOrd="1" destOrd="0" presId="urn:microsoft.com/office/officeart/2008/layout/HorizontalMultiLevelHierarchy"/>
    <dgm:cxn modelId="{BB605314-8658-4BE7-AF0E-42AF003F15F0}" type="presOf" srcId="{AB98D58F-1A4D-46E6-964E-4BAD2D4BAAE4}" destId="{194184F4-6D12-4399-9A1B-4F8B1E3022D0}" srcOrd="1" destOrd="0" presId="urn:microsoft.com/office/officeart/2008/layout/HorizontalMultiLevelHierarchy"/>
    <dgm:cxn modelId="{A823071E-5727-4E72-91BB-5696B3A9E742}" srcId="{25E3F0F7-EF68-433F-8F06-165004BC99F4}" destId="{51D44B26-91A2-4A0D-87C2-48B636DD5ABC}" srcOrd="6" destOrd="0" parTransId="{AAD6DA1D-57FD-4484-B772-BC2FC0D74887}" sibTransId="{8443A73A-D6F3-47A3-9FB3-B5BD82553190}"/>
    <dgm:cxn modelId="{3014DF21-ECCC-478A-B594-EBECA6FB0557}" srcId="{25E3F0F7-EF68-433F-8F06-165004BC99F4}" destId="{8794BA6D-877E-45F3-9CB3-692CB55422C7}" srcOrd="2" destOrd="0" parTransId="{78016DC4-5C74-409A-88A0-8423B3AC4A61}" sibTransId="{38857316-3746-47BC-8E16-0BA9D45A4A5F}"/>
    <dgm:cxn modelId="{735F8E2A-FBA8-41E6-A302-76DB33CCAB92}" srcId="{25E3F0F7-EF68-433F-8F06-165004BC99F4}" destId="{94BD6395-C590-45BF-9D8A-21BD4FFB190C}" srcOrd="1" destOrd="0" parTransId="{F3163527-0EC5-4179-814B-9E1ABE5169CC}" sibTransId="{BD7816A0-DCAD-4989-AB3D-934E38D18878}"/>
    <dgm:cxn modelId="{C1D8833E-527C-446D-91E0-DE7A78444AFA}" type="presOf" srcId="{94BD6395-C590-45BF-9D8A-21BD4FFB190C}" destId="{90FCC8E1-58A8-441F-A054-6876DB1F1BC3}" srcOrd="0" destOrd="0" presId="urn:microsoft.com/office/officeart/2008/layout/HorizontalMultiLevelHierarchy"/>
    <dgm:cxn modelId="{A3C7C53F-C1C8-49DE-BD3E-25D88A341A93}" type="presOf" srcId="{69C0A28A-9A68-478A-AD43-00BF6A346086}" destId="{28C48D44-5562-4F61-8CB1-2737EA384C86}" srcOrd="0" destOrd="0" presId="urn:microsoft.com/office/officeart/2008/layout/HorizontalMultiLevelHierarchy"/>
    <dgm:cxn modelId="{9BF34E41-D2B5-42DF-A14A-4C460B6EB371}" type="presOf" srcId="{2796FB8A-11EE-4DC3-ABC9-5986745C888A}" destId="{C5B8BA43-A1D2-468A-BCB8-A94CCE0D37FB}" srcOrd="0" destOrd="0" presId="urn:microsoft.com/office/officeart/2008/layout/HorizontalMultiLevelHierarchy"/>
    <dgm:cxn modelId="{5EA1CF64-8533-41CE-BCD5-6CDD075AB6DC}" type="presOf" srcId="{D849BF2C-C325-42EF-83EB-95B633A99E13}" destId="{C139F743-C885-4018-8A85-1FD38A807793}" srcOrd="1" destOrd="0" presId="urn:microsoft.com/office/officeart/2008/layout/HorizontalMultiLevelHierarchy"/>
    <dgm:cxn modelId="{C7224F45-567C-4C26-97A5-5656126A3646}" type="presOf" srcId="{F3163527-0EC5-4179-814B-9E1ABE5169CC}" destId="{ECCB24A7-6B24-45CD-A8DE-D4273579585C}" srcOrd="0" destOrd="0" presId="urn:microsoft.com/office/officeart/2008/layout/HorizontalMultiLevelHierarchy"/>
    <dgm:cxn modelId="{486CC748-51EE-4F5C-8C87-13D244E46998}" type="presOf" srcId="{F3163527-0EC5-4179-814B-9E1ABE5169CC}" destId="{6EC1638A-A9CD-44B8-90DA-2CBE6D36E8F3}" srcOrd="1" destOrd="0" presId="urn:microsoft.com/office/officeart/2008/layout/HorizontalMultiLevelHierarchy"/>
    <dgm:cxn modelId="{09BEC948-7C05-49AE-AE12-BF19AB80A978}" srcId="{69C0A28A-9A68-478A-AD43-00BF6A346086}" destId="{25E3F0F7-EF68-433F-8F06-165004BC99F4}" srcOrd="0" destOrd="0" parTransId="{EC806F2F-2A1B-451A-B5CF-EAC86A59EA9C}" sibTransId="{DE7984E8-3017-4287-99CA-5DC1FF96F229}"/>
    <dgm:cxn modelId="{821EF248-B376-45DB-87A8-0ECC14A43579}" type="presOf" srcId="{78016DC4-5C74-409A-88A0-8423B3AC4A61}" destId="{558B06DD-9805-4A92-A865-2799274EA0E8}" srcOrd="1" destOrd="0" presId="urn:microsoft.com/office/officeart/2008/layout/HorizontalMultiLevelHierarchy"/>
    <dgm:cxn modelId="{AF2C914F-9F66-4B1F-8AB3-01912B484882}" type="presOf" srcId="{8794BA6D-877E-45F3-9CB3-692CB55422C7}" destId="{F1D8AD36-418A-4182-B50E-4B88C71265DF}" srcOrd="0" destOrd="0" presId="urn:microsoft.com/office/officeart/2008/layout/HorizontalMultiLevelHierarchy"/>
    <dgm:cxn modelId="{F359DD75-348D-4BF1-8952-4CA29516CC89}" type="presOf" srcId="{E3821BEE-07B1-48B8-8A13-9E8911827512}" destId="{1403B9DA-DC12-4CB3-9D9D-67C68693858A}" srcOrd="0" destOrd="0" presId="urn:microsoft.com/office/officeart/2008/layout/HorizontalMultiLevelHierarchy"/>
    <dgm:cxn modelId="{A1B20F5A-A202-4BCD-959B-58AF2E5E245D}" srcId="{25E3F0F7-EF68-433F-8F06-165004BC99F4}" destId="{1BC77B26-41E5-43AA-B782-3ADDED247D33}" srcOrd="0" destOrd="0" parTransId="{2796FB8A-11EE-4DC3-ABC9-5986745C888A}" sibTransId="{80232BEC-F601-4561-A65C-4407E064D9C8}"/>
    <dgm:cxn modelId="{EC272B93-6736-4B63-9CB7-266271DB0CF4}" type="presOf" srcId="{2796FB8A-11EE-4DC3-ABC9-5986745C888A}" destId="{33630763-C946-4487-9500-97FBBD9C048E}" srcOrd="1" destOrd="0" presId="urn:microsoft.com/office/officeart/2008/layout/HorizontalMultiLevelHierarchy"/>
    <dgm:cxn modelId="{232C8BA1-2520-4548-A01D-D662F0370B55}" type="presOf" srcId="{78016DC4-5C74-409A-88A0-8423B3AC4A61}" destId="{00450B5F-E48A-47B7-B38A-7672B47F844F}" srcOrd="0" destOrd="0" presId="urn:microsoft.com/office/officeart/2008/layout/HorizontalMultiLevelHierarchy"/>
    <dgm:cxn modelId="{980F29A5-E312-49D9-B145-992596BBB18A}" type="presOf" srcId="{1BC77B26-41E5-43AA-B782-3ADDED247D33}" destId="{AF94D8FB-AC59-4D08-8B1E-4698A3AD4275}" srcOrd="0" destOrd="0" presId="urn:microsoft.com/office/officeart/2008/layout/HorizontalMultiLevelHierarchy"/>
    <dgm:cxn modelId="{DD550EA9-45AF-4034-9931-2E33BD7DBBC1}" type="presOf" srcId="{25E3F0F7-EF68-433F-8F06-165004BC99F4}" destId="{9480868F-C58B-4BA0-8BDF-BF732A5F4A10}" srcOrd="0" destOrd="0" presId="urn:microsoft.com/office/officeart/2008/layout/HorizontalMultiLevelHierarchy"/>
    <dgm:cxn modelId="{31FB77AC-D8FA-4725-8D7F-95BA1BAD757E}" type="presOf" srcId="{459C4D24-435A-421F-B00B-07F9FB5819DA}" destId="{6D969350-BE21-45EE-B0A8-A62E2BB548AA}" srcOrd="0" destOrd="0" presId="urn:microsoft.com/office/officeart/2008/layout/HorizontalMultiLevelHierarchy"/>
    <dgm:cxn modelId="{8EFA20B3-BA0F-40A7-B38E-7C29156AFE21}" srcId="{25E3F0F7-EF68-433F-8F06-165004BC99F4}" destId="{459C4D24-435A-421F-B00B-07F9FB5819DA}" srcOrd="3" destOrd="0" parTransId="{9D008649-3DA9-44F8-B96F-E98683C33927}" sibTransId="{AD799D87-3B63-4AD4-9553-3C94518105DA}"/>
    <dgm:cxn modelId="{F0267FC2-2BEC-437F-88A8-FC023EC07F80}" type="presOf" srcId="{AAD6DA1D-57FD-4484-B772-BC2FC0D74887}" destId="{6F2A9F86-AAF8-479C-A8D2-1575613FE6AA}" srcOrd="1" destOrd="0" presId="urn:microsoft.com/office/officeart/2008/layout/HorizontalMultiLevelHierarchy"/>
    <dgm:cxn modelId="{1E3CD1C3-C492-4F70-8800-A6ACCB7BBA78}" type="presOf" srcId="{51D44B26-91A2-4A0D-87C2-48B636DD5ABC}" destId="{4832C782-BA62-4942-99AC-0B375FC0D30F}" srcOrd="0" destOrd="0" presId="urn:microsoft.com/office/officeart/2008/layout/HorizontalMultiLevelHierarchy"/>
    <dgm:cxn modelId="{7FD699C4-F785-4AE3-B413-D2ADE14CC927}" type="presOf" srcId="{AAD6DA1D-57FD-4484-B772-BC2FC0D74887}" destId="{9DD53CB2-571D-4DC2-A23B-E308A9720B17}" srcOrd="0" destOrd="0" presId="urn:microsoft.com/office/officeart/2008/layout/HorizontalMultiLevelHierarchy"/>
    <dgm:cxn modelId="{7483BAD8-485B-41DE-8128-0FFC189851A3}" type="presOf" srcId="{D849BF2C-C325-42EF-83EB-95B633A99E13}" destId="{CF517E13-B421-4555-8A86-617FA7A84796}" srcOrd="0" destOrd="0" presId="urn:microsoft.com/office/officeart/2008/layout/HorizontalMultiLevelHierarchy"/>
    <dgm:cxn modelId="{B0FC95D9-7570-4275-AA6E-CC96624A7D08}" type="presOf" srcId="{AB98D58F-1A4D-46E6-964E-4BAD2D4BAAE4}" destId="{42677A4E-9F06-4371-BC1E-CF6B0F3DF01A}" srcOrd="0" destOrd="0" presId="urn:microsoft.com/office/officeart/2008/layout/HorizontalMultiLevelHierarchy"/>
    <dgm:cxn modelId="{4B0631DC-CC11-4FCC-B08A-9A832B71A189}" srcId="{25E3F0F7-EF68-433F-8F06-165004BC99F4}" destId="{E3821BEE-07B1-48B8-8A13-9E8911827512}" srcOrd="4" destOrd="0" parTransId="{AB98D58F-1A4D-46E6-964E-4BAD2D4BAAE4}" sibTransId="{01A69001-4B37-40CD-9522-891DE6A64421}"/>
    <dgm:cxn modelId="{380AA4EB-F415-48AE-933A-EA6B15250D16}" srcId="{25E3F0F7-EF68-433F-8F06-165004BC99F4}" destId="{A56997A1-AA9A-44C8-B1EC-C0ED83755344}" srcOrd="5" destOrd="0" parTransId="{D849BF2C-C325-42EF-83EB-95B633A99E13}" sibTransId="{F66B6116-948B-44FE-A542-03A463A989F2}"/>
    <dgm:cxn modelId="{2DF14BF4-1BDD-49AA-A0B6-78DC1BAFA1F5}" type="presOf" srcId="{A56997A1-AA9A-44C8-B1EC-C0ED83755344}" destId="{A49FBC39-6F43-4BEA-A8BE-773613238D8A}" srcOrd="0" destOrd="0" presId="urn:microsoft.com/office/officeart/2008/layout/HorizontalMultiLevelHierarchy"/>
    <dgm:cxn modelId="{56E30ED6-3685-4C31-AB03-119AF832BAD0}" type="presParOf" srcId="{28C48D44-5562-4F61-8CB1-2737EA384C86}" destId="{0E33F6A9-3841-42E9-BEC9-65EA20681791}" srcOrd="0" destOrd="0" presId="urn:microsoft.com/office/officeart/2008/layout/HorizontalMultiLevelHierarchy"/>
    <dgm:cxn modelId="{7DAB69AB-45AB-46D7-A366-C350865BCA41}" type="presParOf" srcId="{0E33F6A9-3841-42E9-BEC9-65EA20681791}" destId="{9480868F-C58B-4BA0-8BDF-BF732A5F4A10}" srcOrd="0" destOrd="0" presId="urn:microsoft.com/office/officeart/2008/layout/HorizontalMultiLevelHierarchy"/>
    <dgm:cxn modelId="{F15E8E60-3E1E-4D78-8BA9-2279BBFCF40D}" type="presParOf" srcId="{0E33F6A9-3841-42E9-BEC9-65EA20681791}" destId="{F691A4BE-C85F-4B5B-8CC4-D8ADB0FA978B}" srcOrd="1" destOrd="0" presId="urn:microsoft.com/office/officeart/2008/layout/HorizontalMultiLevelHierarchy"/>
    <dgm:cxn modelId="{B8629269-2F17-423A-BAF0-3BBBAE5F300D}" type="presParOf" srcId="{F691A4BE-C85F-4B5B-8CC4-D8ADB0FA978B}" destId="{C5B8BA43-A1D2-468A-BCB8-A94CCE0D37FB}" srcOrd="0" destOrd="0" presId="urn:microsoft.com/office/officeart/2008/layout/HorizontalMultiLevelHierarchy"/>
    <dgm:cxn modelId="{2F76B04F-4084-4FDB-926A-454AFAB9EAA8}" type="presParOf" srcId="{C5B8BA43-A1D2-468A-BCB8-A94CCE0D37FB}" destId="{33630763-C946-4487-9500-97FBBD9C048E}" srcOrd="0" destOrd="0" presId="urn:microsoft.com/office/officeart/2008/layout/HorizontalMultiLevelHierarchy"/>
    <dgm:cxn modelId="{F9D3405D-BE73-4D2B-BFA0-3B983FDB092F}" type="presParOf" srcId="{F691A4BE-C85F-4B5B-8CC4-D8ADB0FA978B}" destId="{5274CCDE-7CBB-4335-A6EE-733F6B623DAC}" srcOrd="1" destOrd="0" presId="urn:microsoft.com/office/officeart/2008/layout/HorizontalMultiLevelHierarchy"/>
    <dgm:cxn modelId="{ACE8B1C3-D7F4-461C-B35B-AB04B1BA9267}" type="presParOf" srcId="{5274CCDE-7CBB-4335-A6EE-733F6B623DAC}" destId="{AF94D8FB-AC59-4D08-8B1E-4698A3AD4275}" srcOrd="0" destOrd="0" presId="urn:microsoft.com/office/officeart/2008/layout/HorizontalMultiLevelHierarchy"/>
    <dgm:cxn modelId="{BA0D6103-6216-4128-8535-2AE8C3BD3873}" type="presParOf" srcId="{5274CCDE-7CBB-4335-A6EE-733F6B623DAC}" destId="{64BD0156-099F-4A45-9CC4-93F6C14936FB}" srcOrd="1" destOrd="0" presId="urn:microsoft.com/office/officeart/2008/layout/HorizontalMultiLevelHierarchy"/>
    <dgm:cxn modelId="{3FDCB9AE-C36D-4F3C-9975-33AED10E8C2B}" type="presParOf" srcId="{F691A4BE-C85F-4B5B-8CC4-D8ADB0FA978B}" destId="{ECCB24A7-6B24-45CD-A8DE-D4273579585C}" srcOrd="2" destOrd="0" presId="urn:microsoft.com/office/officeart/2008/layout/HorizontalMultiLevelHierarchy"/>
    <dgm:cxn modelId="{65699FB0-8F3E-44C3-8614-3E966C879712}" type="presParOf" srcId="{ECCB24A7-6B24-45CD-A8DE-D4273579585C}" destId="{6EC1638A-A9CD-44B8-90DA-2CBE6D36E8F3}" srcOrd="0" destOrd="0" presId="urn:microsoft.com/office/officeart/2008/layout/HorizontalMultiLevelHierarchy"/>
    <dgm:cxn modelId="{ECA55A3E-E5C8-4585-8736-21DD4F21C5A9}" type="presParOf" srcId="{F691A4BE-C85F-4B5B-8CC4-D8ADB0FA978B}" destId="{1BBB8A60-DAC8-451D-9525-EBD5B6F260EB}" srcOrd="3" destOrd="0" presId="urn:microsoft.com/office/officeart/2008/layout/HorizontalMultiLevelHierarchy"/>
    <dgm:cxn modelId="{FC929659-C6BC-4C13-B6CF-248D5FF3B256}" type="presParOf" srcId="{1BBB8A60-DAC8-451D-9525-EBD5B6F260EB}" destId="{90FCC8E1-58A8-441F-A054-6876DB1F1BC3}" srcOrd="0" destOrd="0" presId="urn:microsoft.com/office/officeart/2008/layout/HorizontalMultiLevelHierarchy"/>
    <dgm:cxn modelId="{DC5EFB92-FD9D-433D-A1E3-110D3A05688E}" type="presParOf" srcId="{1BBB8A60-DAC8-451D-9525-EBD5B6F260EB}" destId="{233CE6A1-E8D1-4270-A75F-D6AEC469A27F}" srcOrd="1" destOrd="0" presId="urn:microsoft.com/office/officeart/2008/layout/HorizontalMultiLevelHierarchy"/>
    <dgm:cxn modelId="{531A30E3-8802-45F9-8E01-5E7173D7201B}" type="presParOf" srcId="{F691A4BE-C85F-4B5B-8CC4-D8ADB0FA978B}" destId="{00450B5F-E48A-47B7-B38A-7672B47F844F}" srcOrd="4" destOrd="0" presId="urn:microsoft.com/office/officeart/2008/layout/HorizontalMultiLevelHierarchy"/>
    <dgm:cxn modelId="{9519A0C7-6DFB-4AEC-9ECF-50208549C49C}" type="presParOf" srcId="{00450B5F-E48A-47B7-B38A-7672B47F844F}" destId="{558B06DD-9805-4A92-A865-2799274EA0E8}" srcOrd="0" destOrd="0" presId="urn:microsoft.com/office/officeart/2008/layout/HorizontalMultiLevelHierarchy"/>
    <dgm:cxn modelId="{47901CC2-205F-466B-A181-10D7953588FB}" type="presParOf" srcId="{F691A4BE-C85F-4B5B-8CC4-D8ADB0FA978B}" destId="{4DCE1A1A-CAF7-49A6-9A4E-E73CA627246F}" srcOrd="5" destOrd="0" presId="urn:microsoft.com/office/officeart/2008/layout/HorizontalMultiLevelHierarchy"/>
    <dgm:cxn modelId="{268E9444-229D-4F8A-92EB-21673B8A01FB}" type="presParOf" srcId="{4DCE1A1A-CAF7-49A6-9A4E-E73CA627246F}" destId="{F1D8AD36-418A-4182-B50E-4B88C71265DF}" srcOrd="0" destOrd="0" presId="urn:microsoft.com/office/officeart/2008/layout/HorizontalMultiLevelHierarchy"/>
    <dgm:cxn modelId="{8EC3A31E-3F8C-4C09-9444-826EDD6986F4}" type="presParOf" srcId="{4DCE1A1A-CAF7-49A6-9A4E-E73CA627246F}" destId="{35C8560B-0BA6-47DC-B141-E327CF58A587}" srcOrd="1" destOrd="0" presId="urn:microsoft.com/office/officeart/2008/layout/HorizontalMultiLevelHierarchy"/>
    <dgm:cxn modelId="{81422C0C-9CB4-4B85-97FF-60545935E22C}" type="presParOf" srcId="{F691A4BE-C85F-4B5B-8CC4-D8ADB0FA978B}" destId="{27079835-2E56-49CB-BB3E-E8C2755FE5FF}" srcOrd="6" destOrd="0" presId="urn:microsoft.com/office/officeart/2008/layout/HorizontalMultiLevelHierarchy"/>
    <dgm:cxn modelId="{C62A54F3-A04F-45DE-963C-9918BBC535F4}" type="presParOf" srcId="{27079835-2E56-49CB-BB3E-E8C2755FE5FF}" destId="{688C7462-4FA2-413E-8632-EE06301C13AC}" srcOrd="0" destOrd="0" presId="urn:microsoft.com/office/officeart/2008/layout/HorizontalMultiLevelHierarchy"/>
    <dgm:cxn modelId="{CA47B801-86F4-43E8-A14D-5633F2A65F64}" type="presParOf" srcId="{F691A4BE-C85F-4B5B-8CC4-D8ADB0FA978B}" destId="{50D3A7D9-B853-43EF-A06A-74FAB14D972E}" srcOrd="7" destOrd="0" presId="urn:microsoft.com/office/officeart/2008/layout/HorizontalMultiLevelHierarchy"/>
    <dgm:cxn modelId="{051AFD59-8E8E-4D2F-903A-5FC0B5E5D310}" type="presParOf" srcId="{50D3A7D9-B853-43EF-A06A-74FAB14D972E}" destId="{6D969350-BE21-45EE-B0A8-A62E2BB548AA}" srcOrd="0" destOrd="0" presId="urn:microsoft.com/office/officeart/2008/layout/HorizontalMultiLevelHierarchy"/>
    <dgm:cxn modelId="{C1B01350-601D-4CDD-B8DF-8E2A16B828E0}" type="presParOf" srcId="{50D3A7D9-B853-43EF-A06A-74FAB14D972E}" destId="{4036849B-372E-4D5E-B286-67C6232F6315}" srcOrd="1" destOrd="0" presId="urn:microsoft.com/office/officeart/2008/layout/HorizontalMultiLevelHierarchy"/>
    <dgm:cxn modelId="{78EFCC64-7A6E-4AB3-80F7-38A4CAA3151D}" type="presParOf" srcId="{F691A4BE-C85F-4B5B-8CC4-D8ADB0FA978B}" destId="{42677A4E-9F06-4371-BC1E-CF6B0F3DF01A}" srcOrd="8" destOrd="0" presId="urn:microsoft.com/office/officeart/2008/layout/HorizontalMultiLevelHierarchy"/>
    <dgm:cxn modelId="{594DF2F1-0658-4EFA-A4D0-623D2DBB087E}" type="presParOf" srcId="{42677A4E-9F06-4371-BC1E-CF6B0F3DF01A}" destId="{194184F4-6D12-4399-9A1B-4F8B1E3022D0}" srcOrd="0" destOrd="0" presId="urn:microsoft.com/office/officeart/2008/layout/HorizontalMultiLevelHierarchy"/>
    <dgm:cxn modelId="{63305428-B511-4EAB-B5E5-17118A24080E}" type="presParOf" srcId="{F691A4BE-C85F-4B5B-8CC4-D8ADB0FA978B}" destId="{FC0F1459-8539-4D7B-A6C9-1B4D4156EC48}" srcOrd="9" destOrd="0" presId="urn:microsoft.com/office/officeart/2008/layout/HorizontalMultiLevelHierarchy"/>
    <dgm:cxn modelId="{7EC9D9F1-6962-4D5A-9A3F-20B9FB8F5623}" type="presParOf" srcId="{FC0F1459-8539-4D7B-A6C9-1B4D4156EC48}" destId="{1403B9DA-DC12-4CB3-9D9D-67C68693858A}" srcOrd="0" destOrd="0" presId="urn:microsoft.com/office/officeart/2008/layout/HorizontalMultiLevelHierarchy"/>
    <dgm:cxn modelId="{15190EA4-BD2D-4966-A58B-E2DD7F12B997}" type="presParOf" srcId="{FC0F1459-8539-4D7B-A6C9-1B4D4156EC48}" destId="{C94B67AE-13F2-4AA6-8D42-10DF4928E3F8}" srcOrd="1" destOrd="0" presId="urn:microsoft.com/office/officeart/2008/layout/HorizontalMultiLevelHierarchy"/>
    <dgm:cxn modelId="{743C9FA7-6BBF-4DFC-B55B-EE337733BAAC}" type="presParOf" srcId="{F691A4BE-C85F-4B5B-8CC4-D8ADB0FA978B}" destId="{CF517E13-B421-4555-8A86-617FA7A84796}" srcOrd="10" destOrd="0" presId="urn:microsoft.com/office/officeart/2008/layout/HorizontalMultiLevelHierarchy"/>
    <dgm:cxn modelId="{FF8FE5B2-6DF8-49BC-8B4F-AC673FF3C6F6}" type="presParOf" srcId="{CF517E13-B421-4555-8A86-617FA7A84796}" destId="{C139F743-C885-4018-8A85-1FD38A807793}" srcOrd="0" destOrd="0" presId="urn:microsoft.com/office/officeart/2008/layout/HorizontalMultiLevelHierarchy"/>
    <dgm:cxn modelId="{6697C857-47B1-4668-AB50-566360C6F431}" type="presParOf" srcId="{F691A4BE-C85F-4B5B-8CC4-D8ADB0FA978B}" destId="{1F67826B-8ABF-4DA8-AB17-15374C26E898}" srcOrd="11" destOrd="0" presId="urn:microsoft.com/office/officeart/2008/layout/HorizontalMultiLevelHierarchy"/>
    <dgm:cxn modelId="{194FC9D9-7454-4B36-B46A-BA1874740FA8}" type="presParOf" srcId="{1F67826B-8ABF-4DA8-AB17-15374C26E898}" destId="{A49FBC39-6F43-4BEA-A8BE-773613238D8A}" srcOrd="0" destOrd="0" presId="urn:microsoft.com/office/officeart/2008/layout/HorizontalMultiLevelHierarchy"/>
    <dgm:cxn modelId="{394C1229-9112-49A2-BEED-DB9D56E9CEAF}" type="presParOf" srcId="{1F67826B-8ABF-4DA8-AB17-15374C26E898}" destId="{43CFEE95-F89A-4FCA-951A-A8AF7B72AD19}" srcOrd="1" destOrd="0" presId="urn:microsoft.com/office/officeart/2008/layout/HorizontalMultiLevelHierarchy"/>
    <dgm:cxn modelId="{0D5249DF-0F1A-4D04-9056-19A8FD12042C}" type="presParOf" srcId="{F691A4BE-C85F-4B5B-8CC4-D8ADB0FA978B}" destId="{9DD53CB2-571D-4DC2-A23B-E308A9720B17}" srcOrd="12" destOrd="0" presId="urn:microsoft.com/office/officeart/2008/layout/HorizontalMultiLevelHierarchy"/>
    <dgm:cxn modelId="{D7426751-67E9-4D73-9C24-59AE3E4C5945}" type="presParOf" srcId="{9DD53CB2-571D-4DC2-A23B-E308A9720B17}" destId="{6F2A9F86-AAF8-479C-A8D2-1575613FE6AA}" srcOrd="0" destOrd="0" presId="urn:microsoft.com/office/officeart/2008/layout/HorizontalMultiLevelHierarchy"/>
    <dgm:cxn modelId="{9FF588CA-FA72-40C4-ADCE-E0406F15E4EE}" type="presParOf" srcId="{F691A4BE-C85F-4B5B-8CC4-D8ADB0FA978B}" destId="{C04ACB0F-6236-4E1D-9F2D-A202D580DF9C}" srcOrd="13" destOrd="0" presId="urn:microsoft.com/office/officeart/2008/layout/HorizontalMultiLevelHierarchy"/>
    <dgm:cxn modelId="{7841C3DB-9D48-46C1-8C47-8F5B3FBC2C91}" type="presParOf" srcId="{C04ACB0F-6236-4E1D-9F2D-A202D580DF9C}" destId="{4832C782-BA62-4942-99AC-0B375FC0D30F}" srcOrd="0" destOrd="0" presId="urn:microsoft.com/office/officeart/2008/layout/HorizontalMultiLevelHierarchy"/>
    <dgm:cxn modelId="{A32DBF17-1519-4DAF-BFED-1C3B6B043DBC}" type="presParOf" srcId="{C04ACB0F-6236-4E1D-9F2D-A202D580DF9C}" destId="{80024CDC-946B-4215-ACDC-6161369C8ECB}" srcOrd="1" destOrd="0" presId="urn:microsoft.com/office/officeart/2008/layout/HorizontalMultiLevelHierarchy"/>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B34898F-E900-4B07-8948-35A4924CC415}" type="doc">
      <dgm:prSet loTypeId="urn:microsoft.com/office/officeart/2008/layout/RadialCluster" loCatId="cycle" qsTypeId="urn:microsoft.com/office/officeart/2005/8/quickstyle/simple3" qsCatId="simple" csTypeId="urn:microsoft.com/office/officeart/2005/8/colors/colorful3" csCatId="colorful" phldr="1"/>
      <dgm:spPr/>
      <dgm:t>
        <a:bodyPr/>
        <a:lstStyle/>
        <a:p>
          <a:pPr rtl="1"/>
          <a:endParaRPr lang="ar-SA"/>
        </a:p>
      </dgm:t>
    </dgm:pt>
    <dgm:pt modelId="{B7BF5DFE-1757-45FA-BF2A-5DA0FAEDD38C}">
      <dgm:prSet phldrT="[نص]" custT="1"/>
      <dgm:spPr/>
      <dgm:t>
        <a:bodyPr/>
        <a:lstStyle/>
        <a:p>
          <a:pPr rtl="1"/>
          <a:r>
            <a:rPr lang="ar-SA" sz="1800" b="1" dirty="0"/>
            <a:t>كيف تصبح خبير في الامن </a:t>
          </a:r>
          <a:r>
            <a:rPr lang="ar-SA" sz="1800" b="1" dirty="0" err="1"/>
            <a:t>السيبراني</a:t>
          </a:r>
          <a:endParaRPr lang="ar-SA" sz="1800" b="1" dirty="0"/>
        </a:p>
      </dgm:t>
    </dgm:pt>
    <dgm:pt modelId="{007DB515-7640-4DC7-86C0-8CEEF3A500E6}" type="parTrans" cxnId="{CA1F5DDF-D37F-4FC9-882E-7D20037EF6B8}">
      <dgm:prSet/>
      <dgm:spPr/>
      <dgm:t>
        <a:bodyPr/>
        <a:lstStyle/>
        <a:p>
          <a:pPr rtl="1"/>
          <a:endParaRPr lang="ar-SA" sz="2400" b="1"/>
        </a:p>
      </dgm:t>
    </dgm:pt>
    <dgm:pt modelId="{82E8A417-3313-4057-B488-E08AC2807100}" type="sibTrans" cxnId="{CA1F5DDF-D37F-4FC9-882E-7D20037EF6B8}">
      <dgm:prSet/>
      <dgm:spPr/>
      <dgm:t>
        <a:bodyPr/>
        <a:lstStyle/>
        <a:p>
          <a:pPr rtl="1"/>
          <a:endParaRPr lang="ar-SA" sz="2400" b="1"/>
        </a:p>
      </dgm:t>
    </dgm:pt>
    <dgm:pt modelId="{3E2C7AFC-F0A7-40F7-AB46-C26BB10FC91A}">
      <dgm:prSet phldrT="[نص]" custT="1"/>
      <dgm:spPr/>
      <dgm:t>
        <a:bodyPr/>
        <a:lstStyle/>
        <a:p>
          <a:pPr rtl="1"/>
          <a:r>
            <a:rPr lang="ar-SA" sz="1800" b="1" dirty="0"/>
            <a:t>الدراسة </a:t>
          </a:r>
        </a:p>
      </dgm:t>
    </dgm:pt>
    <dgm:pt modelId="{643CDB75-A86C-465E-9E83-B8856CB040C7}" type="parTrans" cxnId="{72A10C7A-A18F-47F2-BD44-0618536F8CD2}">
      <dgm:prSet/>
      <dgm:spPr/>
      <dgm:t>
        <a:bodyPr/>
        <a:lstStyle/>
        <a:p>
          <a:pPr rtl="1"/>
          <a:endParaRPr lang="ar-SA" sz="2400" b="1"/>
        </a:p>
      </dgm:t>
    </dgm:pt>
    <dgm:pt modelId="{3EA387EF-1D14-4B63-B3D2-8A1F65F3E7A6}" type="sibTrans" cxnId="{72A10C7A-A18F-47F2-BD44-0618536F8CD2}">
      <dgm:prSet/>
      <dgm:spPr/>
      <dgm:t>
        <a:bodyPr/>
        <a:lstStyle/>
        <a:p>
          <a:pPr rtl="1"/>
          <a:endParaRPr lang="ar-SA" sz="2400" b="1"/>
        </a:p>
      </dgm:t>
    </dgm:pt>
    <dgm:pt modelId="{2F332285-EEC5-430C-8577-1C092AAFB479}">
      <dgm:prSet phldrT="[نص]" custT="1"/>
      <dgm:spPr/>
      <dgm:t>
        <a:bodyPr/>
        <a:lstStyle/>
        <a:p>
          <a:pPr rtl="1"/>
          <a:r>
            <a:rPr lang="ar-SA" sz="1600" b="1" dirty="0"/>
            <a:t>الحصول على الشهادة </a:t>
          </a:r>
        </a:p>
      </dgm:t>
    </dgm:pt>
    <dgm:pt modelId="{A13CF33E-4CC1-4FAD-8247-E808116DEF48}" type="parTrans" cxnId="{C891B3BE-D8AC-47F5-B64A-1227D6E6087D}">
      <dgm:prSet/>
      <dgm:spPr/>
      <dgm:t>
        <a:bodyPr/>
        <a:lstStyle/>
        <a:p>
          <a:pPr rtl="1"/>
          <a:endParaRPr lang="ar-SA" sz="2400" b="1"/>
        </a:p>
      </dgm:t>
    </dgm:pt>
    <dgm:pt modelId="{3EFAE4AF-EBBB-4980-BF92-F84BF07EB0B4}" type="sibTrans" cxnId="{C891B3BE-D8AC-47F5-B64A-1227D6E6087D}">
      <dgm:prSet/>
      <dgm:spPr/>
      <dgm:t>
        <a:bodyPr/>
        <a:lstStyle/>
        <a:p>
          <a:pPr rtl="1"/>
          <a:endParaRPr lang="ar-SA" sz="2400" b="1"/>
        </a:p>
      </dgm:t>
    </dgm:pt>
    <dgm:pt modelId="{61685297-4854-4A0F-B001-BBEB5DA105CD}">
      <dgm:prSet phldrT="[نص]" custT="1"/>
      <dgm:spPr/>
      <dgm:t>
        <a:bodyPr/>
        <a:lstStyle/>
        <a:p>
          <a:pPr rtl="1"/>
          <a:r>
            <a:rPr lang="ar-SA" sz="1600" b="1" dirty="0"/>
            <a:t>الانضمام إلى المنظمات الاحترافية </a:t>
          </a:r>
        </a:p>
      </dgm:t>
    </dgm:pt>
    <dgm:pt modelId="{07536845-42D4-40FF-B061-2B2B3E80D353}" type="parTrans" cxnId="{2C466EAA-5ACE-42FD-B775-A61E0E4E0A28}">
      <dgm:prSet/>
      <dgm:spPr/>
      <dgm:t>
        <a:bodyPr/>
        <a:lstStyle/>
        <a:p>
          <a:pPr rtl="1"/>
          <a:endParaRPr lang="ar-SA" sz="2400" b="1"/>
        </a:p>
      </dgm:t>
    </dgm:pt>
    <dgm:pt modelId="{5BFB60AE-0465-4907-A80B-731B795237A1}" type="sibTrans" cxnId="{2C466EAA-5ACE-42FD-B775-A61E0E4E0A28}">
      <dgm:prSet/>
      <dgm:spPr/>
      <dgm:t>
        <a:bodyPr/>
        <a:lstStyle/>
        <a:p>
          <a:pPr rtl="1"/>
          <a:endParaRPr lang="ar-SA" sz="2400" b="1"/>
        </a:p>
      </dgm:t>
    </dgm:pt>
    <dgm:pt modelId="{84364743-C41A-443C-B2EC-9A997999D582}">
      <dgm:prSet custT="1"/>
      <dgm:spPr/>
      <dgm:t>
        <a:bodyPr/>
        <a:lstStyle/>
        <a:p>
          <a:pPr rtl="1"/>
          <a:r>
            <a:rPr lang="ar-SA" sz="1800" b="1" dirty="0"/>
            <a:t>متابعة التدريب</a:t>
          </a:r>
        </a:p>
      </dgm:t>
    </dgm:pt>
    <dgm:pt modelId="{F8F60E68-4D9D-4685-9615-790FA268CA37}" type="parTrans" cxnId="{79ED6A55-E2CA-48AB-8666-5D8D669EE1E9}">
      <dgm:prSet/>
      <dgm:spPr/>
      <dgm:t>
        <a:bodyPr/>
        <a:lstStyle/>
        <a:p>
          <a:pPr rtl="1"/>
          <a:endParaRPr lang="ar-SA" sz="2400" b="1"/>
        </a:p>
      </dgm:t>
    </dgm:pt>
    <dgm:pt modelId="{F26BE41E-A7FA-489D-A21D-0539F4474906}" type="sibTrans" cxnId="{79ED6A55-E2CA-48AB-8666-5D8D669EE1E9}">
      <dgm:prSet/>
      <dgm:spPr/>
      <dgm:t>
        <a:bodyPr/>
        <a:lstStyle/>
        <a:p>
          <a:pPr rtl="1"/>
          <a:endParaRPr lang="ar-SA" sz="2400" b="1"/>
        </a:p>
      </dgm:t>
    </dgm:pt>
    <dgm:pt modelId="{C358677E-24EC-4A83-91A9-51C58B001EF1}" type="pres">
      <dgm:prSet presAssocID="{EB34898F-E900-4B07-8948-35A4924CC415}" presName="Name0" presStyleCnt="0">
        <dgm:presLayoutVars>
          <dgm:chMax val="1"/>
          <dgm:chPref val="1"/>
          <dgm:dir/>
          <dgm:animOne val="branch"/>
          <dgm:animLvl val="lvl"/>
        </dgm:presLayoutVars>
      </dgm:prSet>
      <dgm:spPr/>
    </dgm:pt>
    <dgm:pt modelId="{CC6E6E0C-32D2-4062-9861-E6851825ABDD}" type="pres">
      <dgm:prSet presAssocID="{B7BF5DFE-1757-45FA-BF2A-5DA0FAEDD38C}" presName="singleCycle" presStyleCnt="0"/>
      <dgm:spPr/>
    </dgm:pt>
    <dgm:pt modelId="{F4C040E8-83A1-406F-ADC2-4818234E4AC2}" type="pres">
      <dgm:prSet presAssocID="{B7BF5DFE-1757-45FA-BF2A-5DA0FAEDD38C}" presName="singleCenter" presStyleLbl="node1" presStyleIdx="0" presStyleCnt="5">
        <dgm:presLayoutVars>
          <dgm:chMax val="7"/>
          <dgm:chPref val="7"/>
        </dgm:presLayoutVars>
      </dgm:prSet>
      <dgm:spPr/>
    </dgm:pt>
    <dgm:pt modelId="{E20E3521-DEA2-4A7C-9136-C65388D25AD6}" type="pres">
      <dgm:prSet presAssocID="{643CDB75-A86C-465E-9E83-B8856CB040C7}" presName="Name56" presStyleLbl="parChTrans1D2" presStyleIdx="0" presStyleCnt="4"/>
      <dgm:spPr/>
    </dgm:pt>
    <dgm:pt modelId="{E93D7174-AE5B-4AAC-8202-60293B1F098E}" type="pres">
      <dgm:prSet presAssocID="{3E2C7AFC-F0A7-40F7-AB46-C26BB10FC91A}" presName="text0" presStyleLbl="node1" presStyleIdx="1" presStyleCnt="5" custScaleX="178382">
        <dgm:presLayoutVars>
          <dgm:bulletEnabled val="1"/>
        </dgm:presLayoutVars>
      </dgm:prSet>
      <dgm:spPr/>
    </dgm:pt>
    <dgm:pt modelId="{C8487420-A725-4CD9-9C47-483AB5B5B0A0}" type="pres">
      <dgm:prSet presAssocID="{A13CF33E-4CC1-4FAD-8247-E808116DEF48}" presName="Name56" presStyleLbl="parChTrans1D2" presStyleIdx="1" presStyleCnt="4"/>
      <dgm:spPr/>
    </dgm:pt>
    <dgm:pt modelId="{923A56BE-90FB-4A4A-AE28-4D856F88893B}" type="pres">
      <dgm:prSet presAssocID="{2F332285-EEC5-430C-8577-1C092AAFB479}" presName="text0" presStyleLbl="node1" presStyleIdx="2" presStyleCnt="5" custScaleX="229807" custRadScaleRad="119174" custRadScaleInc="1068">
        <dgm:presLayoutVars>
          <dgm:bulletEnabled val="1"/>
        </dgm:presLayoutVars>
      </dgm:prSet>
      <dgm:spPr/>
    </dgm:pt>
    <dgm:pt modelId="{91E14B67-BA8D-4A43-B732-576CBA43C407}" type="pres">
      <dgm:prSet presAssocID="{F8F60E68-4D9D-4685-9615-790FA268CA37}" presName="Name56" presStyleLbl="parChTrans1D2" presStyleIdx="2" presStyleCnt="4"/>
      <dgm:spPr/>
    </dgm:pt>
    <dgm:pt modelId="{93F0AA0D-D09E-43B9-89E1-0983241303F2}" type="pres">
      <dgm:prSet presAssocID="{84364743-C41A-443C-B2EC-9A997999D582}" presName="text0" presStyleLbl="node1" presStyleIdx="3" presStyleCnt="5" custScaleX="184831">
        <dgm:presLayoutVars>
          <dgm:bulletEnabled val="1"/>
        </dgm:presLayoutVars>
      </dgm:prSet>
      <dgm:spPr/>
    </dgm:pt>
    <dgm:pt modelId="{8BCF55F6-5498-43FF-9448-7CC8F5E13E5F}" type="pres">
      <dgm:prSet presAssocID="{07536845-42D4-40FF-B061-2B2B3E80D353}" presName="Name56" presStyleLbl="parChTrans1D2" presStyleIdx="3" presStyleCnt="4"/>
      <dgm:spPr/>
    </dgm:pt>
    <dgm:pt modelId="{105FA52B-4BF5-4D1A-A46E-AA8A44C3F2E3}" type="pres">
      <dgm:prSet presAssocID="{61685297-4854-4A0F-B001-BBEB5DA105CD}" presName="text0" presStyleLbl="node1" presStyleIdx="4" presStyleCnt="5" custScaleX="241722" custRadScaleRad="133914" custRadScaleInc="-2255">
        <dgm:presLayoutVars>
          <dgm:bulletEnabled val="1"/>
        </dgm:presLayoutVars>
      </dgm:prSet>
      <dgm:spPr/>
    </dgm:pt>
  </dgm:ptLst>
  <dgm:cxnLst>
    <dgm:cxn modelId="{D420D90E-354D-4B8E-AA32-B1775185FD4D}" type="presOf" srcId="{61685297-4854-4A0F-B001-BBEB5DA105CD}" destId="{105FA52B-4BF5-4D1A-A46E-AA8A44C3F2E3}" srcOrd="0" destOrd="0" presId="urn:microsoft.com/office/officeart/2008/layout/RadialCluster"/>
    <dgm:cxn modelId="{627C7814-DE69-4331-89F6-27472C3A6A64}" type="presOf" srcId="{07536845-42D4-40FF-B061-2B2B3E80D353}" destId="{8BCF55F6-5498-43FF-9448-7CC8F5E13E5F}" srcOrd="0" destOrd="0" presId="urn:microsoft.com/office/officeart/2008/layout/RadialCluster"/>
    <dgm:cxn modelId="{BAC16861-29DA-4706-AD36-69162A10DCA5}" type="presOf" srcId="{84364743-C41A-443C-B2EC-9A997999D582}" destId="{93F0AA0D-D09E-43B9-89E1-0983241303F2}" srcOrd="0" destOrd="0" presId="urn:microsoft.com/office/officeart/2008/layout/RadialCluster"/>
    <dgm:cxn modelId="{540B9944-4128-4E25-B92C-DA9F8D4665A6}" type="presOf" srcId="{2F332285-EEC5-430C-8577-1C092AAFB479}" destId="{923A56BE-90FB-4A4A-AE28-4D856F88893B}" srcOrd="0" destOrd="0" presId="urn:microsoft.com/office/officeart/2008/layout/RadialCluster"/>
    <dgm:cxn modelId="{23411347-1B10-4B78-9D51-A1DC3433AB90}" type="presOf" srcId="{3E2C7AFC-F0A7-40F7-AB46-C26BB10FC91A}" destId="{E93D7174-AE5B-4AAC-8202-60293B1F098E}" srcOrd="0" destOrd="0" presId="urn:microsoft.com/office/officeart/2008/layout/RadialCluster"/>
    <dgm:cxn modelId="{79ED6A55-E2CA-48AB-8666-5D8D669EE1E9}" srcId="{B7BF5DFE-1757-45FA-BF2A-5DA0FAEDD38C}" destId="{84364743-C41A-443C-B2EC-9A997999D582}" srcOrd="2" destOrd="0" parTransId="{F8F60E68-4D9D-4685-9615-790FA268CA37}" sibTransId="{F26BE41E-A7FA-489D-A21D-0539F4474906}"/>
    <dgm:cxn modelId="{72A10C7A-A18F-47F2-BD44-0618536F8CD2}" srcId="{B7BF5DFE-1757-45FA-BF2A-5DA0FAEDD38C}" destId="{3E2C7AFC-F0A7-40F7-AB46-C26BB10FC91A}" srcOrd="0" destOrd="0" parTransId="{643CDB75-A86C-465E-9E83-B8856CB040C7}" sibTransId="{3EA387EF-1D14-4B63-B3D2-8A1F65F3E7A6}"/>
    <dgm:cxn modelId="{EA90138C-F925-40C8-8BC1-314EA6885000}" type="presOf" srcId="{643CDB75-A86C-465E-9E83-B8856CB040C7}" destId="{E20E3521-DEA2-4A7C-9136-C65388D25AD6}" srcOrd="0" destOrd="0" presId="urn:microsoft.com/office/officeart/2008/layout/RadialCluster"/>
    <dgm:cxn modelId="{2C50E7A1-83F5-443E-A7CC-CB757CDBBB28}" type="presOf" srcId="{A13CF33E-4CC1-4FAD-8247-E808116DEF48}" destId="{C8487420-A725-4CD9-9C47-483AB5B5B0A0}" srcOrd="0" destOrd="0" presId="urn:microsoft.com/office/officeart/2008/layout/RadialCluster"/>
    <dgm:cxn modelId="{2C466EAA-5ACE-42FD-B775-A61E0E4E0A28}" srcId="{B7BF5DFE-1757-45FA-BF2A-5DA0FAEDD38C}" destId="{61685297-4854-4A0F-B001-BBEB5DA105CD}" srcOrd="3" destOrd="0" parTransId="{07536845-42D4-40FF-B061-2B2B3E80D353}" sibTransId="{5BFB60AE-0465-4907-A80B-731B795237A1}"/>
    <dgm:cxn modelId="{C891B3BE-D8AC-47F5-B64A-1227D6E6087D}" srcId="{B7BF5DFE-1757-45FA-BF2A-5DA0FAEDD38C}" destId="{2F332285-EEC5-430C-8577-1C092AAFB479}" srcOrd="1" destOrd="0" parTransId="{A13CF33E-4CC1-4FAD-8247-E808116DEF48}" sibTransId="{3EFAE4AF-EBBB-4980-BF92-F84BF07EB0B4}"/>
    <dgm:cxn modelId="{76AF4DD4-469E-4E26-A68F-9D7AC80B3CB7}" type="presOf" srcId="{B7BF5DFE-1757-45FA-BF2A-5DA0FAEDD38C}" destId="{F4C040E8-83A1-406F-ADC2-4818234E4AC2}" srcOrd="0" destOrd="0" presId="urn:microsoft.com/office/officeart/2008/layout/RadialCluster"/>
    <dgm:cxn modelId="{CA1F5DDF-D37F-4FC9-882E-7D20037EF6B8}" srcId="{EB34898F-E900-4B07-8948-35A4924CC415}" destId="{B7BF5DFE-1757-45FA-BF2A-5DA0FAEDD38C}" srcOrd="0" destOrd="0" parTransId="{007DB515-7640-4DC7-86C0-8CEEF3A500E6}" sibTransId="{82E8A417-3313-4057-B488-E08AC2807100}"/>
    <dgm:cxn modelId="{25233EF1-A1AE-4AFC-8897-7948ECB7ABCF}" type="presOf" srcId="{EB34898F-E900-4B07-8948-35A4924CC415}" destId="{C358677E-24EC-4A83-91A9-51C58B001EF1}" srcOrd="0" destOrd="0" presId="urn:microsoft.com/office/officeart/2008/layout/RadialCluster"/>
    <dgm:cxn modelId="{A28685F4-5900-4109-A494-09A4C79ADC86}" type="presOf" srcId="{F8F60E68-4D9D-4685-9615-790FA268CA37}" destId="{91E14B67-BA8D-4A43-B732-576CBA43C407}" srcOrd="0" destOrd="0" presId="urn:microsoft.com/office/officeart/2008/layout/RadialCluster"/>
    <dgm:cxn modelId="{614AB71B-1520-473B-8892-659F92CD05A7}" type="presParOf" srcId="{C358677E-24EC-4A83-91A9-51C58B001EF1}" destId="{CC6E6E0C-32D2-4062-9861-E6851825ABDD}" srcOrd="0" destOrd="0" presId="urn:microsoft.com/office/officeart/2008/layout/RadialCluster"/>
    <dgm:cxn modelId="{5997C63F-8859-4E9A-88DA-5678EE06B321}" type="presParOf" srcId="{CC6E6E0C-32D2-4062-9861-E6851825ABDD}" destId="{F4C040E8-83A1-406F-ADC2-4818234E4AC2}" srcOrd="0" destOrd="0" presId="urn:microsoft.com/office/officeart/2008/layout/RadialCluster"/>
    <dgm:cxn modelId="{8087F9A1-7A8E-4B41-8F4B-D2C2B216C7DA}" type="presParOf" srcId="{CC6E6E0C-32D2-4062-9861-E6851825ABDD}" destId="{E20E3521-DEA2-4A7C-9136-C65388D25AD6}" srcOrd="1" destOrd="0" presId="urn:microsoft.com/office/officeart/2008/layout/RadialCluster"/>
    <dgm:cxn modelId="{6A626959-7C91-4C32-B8B7-F239738E782D}" type="presParOf" srcId="{CC6E6E0C-32D2-4062-9861-E6851825ABDD}" destId="{E93D7174-AE5B-4AAC-8202-60293B1F098E}" srcOrd="2" destOrd="0" presId="urn:microsoft.com/office/officeart/2008/layout/RadialCluster"/>
    <dgm:cxn modelId="{BF5C0215-6DE6-4FFC-A6E2-1B95EDCEC159}" type="presParOf" srcId="{CC6E6E0C-32D2-4062-9861-E6851825ABDD}" destId="{C8487420-A725-4CD9-9C47-483AB5B5B0A0}" srcOrd="3" destOrd="0" presId="urn:microsoft.com/office/officeart/2008/layout/RadialCluster"/>
    <dgm:cxn modelId="{13722D96-4854-418C-B0B0-8E7FF2087F31}" type="presParOf" srcId="{CC6E6E0C-32D2-4062-9861-E6851825ABDD}" destId="{923A56BE-90FB-4A4A-AE28-4D856F88893B}" srcOrd="4" destOrd="0" presId="urn:microsoft.com/office/officeart/2008/layout/RadialCluster"/>
    <dgm:cxn modelId="{3064FED3-EEC7-4654-855A-EB693E764DDE}" type="presParOf" srcId="{CC6E6E0C-32D2-4062-9861-E6851825ABDD}" destId="{91E14B67-BA8D-4A43-B732-576CBA43C407}" srcOrd="5" destOrd="0" presId="urn:microsoft.com/office/officeart/2008/layout/RadialCluster"/>
    <dgm:cxn modelId="{44AEF44B-633D-4E18-A61C-F2E5FFC8150F}" type="presParOf" srcId="{CC6E6E0C-32D2-4062-9861-E6851825ABDD}" destId="{93F0AA0D-D09E-43B9-89E1-0983241303F2}" srcOrd="6" destOrd="0" presId="urn:microsoft.com/office/officeart/2008/layout/RadialCluster"/>
    <dgm:cxn modelId="{255BB8A5-3B6F-4A68-8BD4-EE8C8B22F226}" type="presParOf" srcId="{CC6E6E0C-32D2-4062-9861-E6851825ABDD}" destId="{8BCF55F6-5498-43FF-9448-7CC8F5E13E5F}" srcOrd="7" destOrd="0" presId="urn:microsoft.com/office/officeart/2008/layout/RadialCluster"/>
    <dgm:cxn modelId="{595F72BC-1826-4484-911A-AA76B2D966B4}" type="presParOf" srcId="{CC6E6E0C-32D2-4062-9861-E6851825ABDD}" destId="{105FA52B-4BF5-4D1A-A46E-AA8A44C3F2E3}" srcOrd="8" destOrd="0" presId="urn:microsoft.com/office/officeart/2008/layout/RadialCluster"/>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6CEB5E-8E1F-4DBF-9B32-C562168F22B1}">
      <dsp:nvSpPr>
        <dsp:cNvPr id="0" name=""/>
        <dsp:cNvSpPr/>
      </dsp:nvSpPr>
      <dsp:spPr>
        <a:xfrm>
          <a:off x="2773442" y="774608"/>
          <a:ext cx="1949580" cy="626495"/>
        </a:xfrm>
        <a:custGeom>
          <a:avLst/>
          <a:gdLst/>
          <a:ahLst/>
          <a:cxnLst/>
          <a:rect l="0" t="0" r="0" b="0"/>
          <a:pathLst>
            <a:path>
              <a:moveTo>
                <a:pt x="0" y="0"/>
              </a:moveTo>
              <a:lnTo>
                <a:pt x="0" y="476727"/>
              </a:lnTo>
              <a:lnTo>
                <a:pt x="1949580" y="476727"/>
              </a:lnTo>
              <a:lnTo>
                <a:pt x="1949580" y="626495"/>
              </a:lnTo>
            </a:path>
          </a:pathLst>
        </a:custGeom>
        <a:noFill/>
        <a:ln w="15875" cap="flat" cmpd="sng" algn="ctr">
          <a:solidFill>
            <a:schemeClr val="accent5">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BEBD3314-9DFC-448D-8AF9-40EAF3EF28D6}">
      <dsp:nvSpPr>
        <dsp:cNvPr id="0" name=""/>
        <dsp:cNvSpPr/>
      </dsp:nvSpPr>
      <dsp:spPr>
        <a:xfrm>
          <a:off x="2670524" y="774608"/>
          <a:ext cx="102918" cy="626484"/>
        </a:xfrm>
        <a:custGeom>
          <a:avLst/>
          <a:gdLst/>
          <a:ahLst/>
          <a:cxnLst/>
          <a:rect l="0" t="0" r="0" b="0"/>
          <a:pathLst>
            <a:path>
              <a:moveTo>
                <a:pt x="102918" y="0"/>
              </a:moveTo>
              <a:lnTo>
                <a:pt x="102918" y="476717"/>
              </a:lnTo>
              <a:lnTo>
                <a:pt x="0" y="476717"/>
              </a:lnTo>
              <a:lnTo>
                <a:pt x="0" y="626484"/>
              </a:lnTo>
            </a:path>
          </a:pathLst>
        </a:custGeom>
        <a:noFill/>
        <a:ln w="15875" cap="flat" cmpd="sng" algn="ctr">
          <a:solidFill>
            <a:schemeClr val="accent5">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157C63B7-57BC-450B-B3BE-D442B0472B0D}">
      <dsp:nvSpPr>
        <dsp:cNvPr id="0" name=""/>
        <dsp:cNvSpPr/>
      </dsp:nvSpPr>
      <dsp:spPr>
        <a:xfrm>
          <a:off x="818010" y="774608"/>
          <a:ext cx="1955432" cy="626464"/>
        </a:xfrm>
        <a:custGeom>
          <a:avLst/>
          <a:gdLst/>
          <a:ahLst/>
          <a:cxnLst/>
          <a:rect l="0" t="0" r="0" b="0"/>
          <a:pathLst>
            <a:path>
              <a:moveTo>
                <a:pt x="1955432" y="0"/>
              </a:moveTo>
              <a:lnTo>
                <a:pt x="1955432" y="476696"/>
              </a:lnTo>
              <a:lnTo>
                <a:pt x="0" y="476696"/>
              </a:lnTo>
              <a:lnTo>
                <a:pt x="0" y="626464"/>
              </a:lnTo>
            </a:path>
          </a:pathLst>
        </a:custGeom>
        <a:noFill/>
        <a:ln w="15875" cap="flat" cmpd="sng" algn="ctr">
          <a:solidFill>
            <a:schemeClr val="accent5">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A0C5173C-2059-449B-88B1-AE55EDB6FE78}">
      <dsp:nvSpPr>
        <dsp:cNvPr id="0" name=""/>
        <dsp:cNvSpPr/>
      </dsp:nvSpPr>
      <dsp:spPr>
        <a:xfrm>
          <a:off x="901071" y="299838"/>
          <a:ext cx="3744743" cy="474769"/>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6E995624-E774-476F-8F70-5EE5D38B9BBB}">
      <dsp:nvSpPr>
        <dsp:cNvPr id="0" name=""/>
        <dsp:cNvSpPr/>
      </dsp:nvSpPr>
      <dsp:spPr>
        <a:xfrm>
          <a:off x="1080702" y="470488"/>
          <a:ext cx="3744743" cy="474769"/>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t>أمثلة لمجالات الامن </a:t>
          </a:r>
          <a:r>
            <a:rPr lang="ar-SA" sz="1800" b="1" kern="1200" dirty="0" err="1"/>
            <a:t>السيبراني</a:t>
          </a:r>
          <a:endParaRPr lang="ar-SA" sz="1800" b="1" kern="1200" dirty="0"/>
        </a:p>
      </dsp:txBody>
      <dsp:txXfrm>
        <a:off x="1094608" y="484394"/>
        <a:ext cx="3716931" cy="446957"/>
      </dsp:txXfrm>
    </dsp:sp>
    <dsp:sp modelId="{37AB2A1D-EB9D-49E4-B561-05217E5AC830}">
      <dsp:nvSpPr>
        <dsp:cNvPr id="0" name=""/>
        <dsp:cNvSpPr/>
      </dsp:nvSpPr>
      <dsp:spPr>
        <a:xfrm>
          <a:off x="9667" y="1401072"/>
          <a:ext cx="1616684" cy="706071"/>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1F62351-A617-41E8-AACE-695E994617F6}">
      <dsp:nvSpPr>
        <dsp:cNvPr id="0" name=""/>
        <dsp:cNvSpPr/>
      </dsp:nvSpPr>
      <dsp:spPr>
        <a:xfrm>
          <a:off x="189299" y="1571722"/>
          <a:ext cx="1616684" cy="706071"/>
        </a:xfrm>
        <a:prstGeom prst="roundRect">
          <a:avLst>
            <a:gd name="adj" fmla="val 10000"/>
          </a:avLst>
        </a:prstGeom>
        <a:blipFill rotWithShape="0">
          <a:blip xmlns:r="http://schemas.openxmlformats.org/officeDocument/2006/relationships" r:embed="rId1"/>
          <a:stretch>
            <a:fillRect/>
          </a:stretch>
        </a:blipFill>
        <a:ln w="9525" cap="flat" cmpd="sng" algn="ctr">
          <a:solidFill>
            <a:schemeClr val="accent5">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kern="1200" dirty="0"/>
            <a:t> </a:t>
          </a:r>
        </a:p>
      </dsp:txBody>
      <dsp:txXfrm>
        <a:off x="209979" y="1592402"/>
        <a:ext cx="1575324" cy="664711"/>
      </dsp:txXfrm>
    </dsp:sp>
    <dsp:sp modelId="{BD6036C5-62D3-4567-A969-CFABDEA25A3B}">
      <dsp:nvSpPr>
        <dsp:cNvPr id="0" name=""/>
        <dsp:cNvSpPr/>
      </dsp:nvSpPr>
      <dsp:spPr>
        <a:xfrm>
          <a:off x="1862182" y="1401093"/>
          <a:ext cx="1616684" cy="706071"/>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AE837D2-5720-4DBD-B434-C2F2B8024B15}">
      <dsp:nvSpPr>
        <dsp:cNvPr id="0" name=""/>
        <dsp:cNvSpPr/>
      </dsp:nvSpPr>
      <dsp:spPr>
        <a:xfrm>
          <a:off x="2041813" y="1571743"/>
          <a:ext cx="1616684" cy="706071"/>
        </a:xfrm>
        <a:prstGeom prst="roundRect">
          <a:avLst>
            <a:gd name="adj" fmla="val 10000"/>
          </a:avLst>
        </a:prstGeom>
        <a:blipFill rotWithShape="0">
          <a:blip xmlns:r="http://schemas.openxmlformats.org/officeDocument/2006/relationships" r:embed="rId2"/>
          <a:stretch>
            <a:fillRect/>
          </a:stretch>
        </a:blipFill>
        <a:ln w="9525" cap="flat" cmpd="sng" algn="ctr">
          <a:solidFill>
            <a:schemeClr val="accent5">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endParaRPr lang="ar-SA" sz="3200" kern="1200"/>
        </a:p>
      </dsp:txBody>
      <dsp:txXfrm>
        <a:off x="2062493" y="1592423"/>
        <a:ext cx="1575324" cy="664711"/>
      </dsp:txXfrm>
    </dsp:sp>
    <dsp:sp modelId="{14345809-A3A7-47FB-8D80-CF11CDD4BF7E}">
      <dsp:nvSpPr>
        <dsp:cNvPr id="0" name=""/>
        <dsp:cNvSpPr/>
      </dsp:nvSpPr>
      <dsp:spPr>
        <a:xfrm>
          <a:off x="3914680" y="1401103"/>
          <a:ext cx="1616684" cy="706071"/>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6972E595-A8E3-4F25-BBB5-495513435C6E}">
      <dsp:nvSpPr>
        <dsp:cNvPr id="0" name=""/>
        <dsp:cNvSpPr/>
      </dsp:nvSpPr>
      <dsp:spPr>
        <a:xfrm>
          <a:off x="4094312" y="1571753"/>
          <a:ext cx="1616684" cy="706071"/>
        </a:xfrm>
        <a:prstGeom prst="roundRect">
          <a:avLst>
            <a:gd name="adj" fmla="val 10000"/>
          </a:avLst>
        </a:prstGeom>
        <a:blipFill rotWithShape="0">
          <a:blip xmlns:r="http://schemas.openxmlformats.org/officeDocument/2006/relationships" r:embed="rId3"/>
          <a:stretch>
            <a:fillRect/>
          </a:stretch>
        </a:blipFill>
        <a:ln w="9525" cap="flat" cmpd="sng" algn="ctr">
          <a:solidFill>
            <a:schemeClr val="accent5">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kern="1200" dirty="0"/>
            <a:t> </a:t>
          </a:r>
        </a:p>
      </dsp:txBody>
      <dsp:txXfrm>
        <a:off x="4114992" y="1592433"/>
        <a:ext cx="1575324" cy="6647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BCC58-4DA4-4F21-B577-BD2974B203F2}">
      <dsp:nvSpPr>
        <dsp:cNvPr id="0" name=""/>
        <dsp:cNvSpPr/>
      </dsp:nvSpPr>
      <dsp:spPr>
        <a:xfrm>
          <a:off x="2777005" y="1808822"/>
          <a:ext cx="1289920" cy="1289920"/>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kern="1200" dirty="0"/>
            <a:t>المخترقون</a:t>
          </a:r>
        </a:p>
      </dsp:txBody>
      <dsp:txXfrm>
        <a:off x="2965909" y="1997726"/>
        <a:ext cx="912112" cy="912112"/>
      </dsp:txXfrm>
    </dsp:sp>
    <dsp:sp modelId="{07DE8490-D49F-42F7-A517-D391BE8F9646}">
      <dsp:nvSpPr>
        <dsp:cNvPr id="0" name=""/>
        <dsp:cNvSpPr/>
      </dsp:nvSpPr>
      <dsp:spPr>
        <a:xfrm rot="16200000">
          <a:off x="3285164" y="1339162"/>
          <a:ext cx="273603" cy="438573"/>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SA" sz="1600" kern="1200"/>
        </a:p>
      </dsp:txBody>
      <dsp:txXfrm>
        <a:off x="3326205" y="1467918"/>
        <a:ext cx="191522" cy="263143"/>
      </dsp:txXfrm>
    </dsp:sp>
    <dsp:sp modelId="{AA366468-B957-417D-9390-C37AB2BA3747}">
      <dsp:nvSpPr>
        <dsp:cNvPr id="0" name=""/>
        <dsp:cNvSpPr/>
      </dsp:nvSpPr>
      <dsp:spPr>
        <a:xfrm>
          <a:off x="2777005" y="2668"/>
          <a:ext cx="1289920" cy="1289920"/>
        </a:xfrm>
        <a:prstGeom prst="ellipse">
          <a:avLst/>
        </a:prstGeom>
        <a:solidFill>
          <a:schemeClr val="tx1">
            <a:lumMod val="6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t>ضعف الوسيط</a:t>
          </a:r>
        </a:p>
      </dsp:txBody>
      <dsp:txXfrm>
        <a:off x="2965909" y="191572"/>
        <a:ext cx="912112" cy="912112"/>
      </dsp:txXfrm>
    </dsp:sp>
    <dsp:sp modelId="{67CB6BCF-5BF9-430D-B1DB-7B41528B83EF}">
      <dsp:nvSpPr>
        <dsp:cNvPr id="0" name=""/>
        <dsp:cNvSpPr/>
      </dsp:nvSpPr>
      <dsp:spPr>
        <a:xfrm rot="20520000">
          <a:off x="4136676" y="1957823"/>
          <a:ext cx="273603" cy="438573"/>
        </a:xfrm>
        <a:prstGeom prst="rightArrow">
          <a:avLst>
            <a:gd name="adj1" fmla="val 60000"/>
            <a:gd name="adj2" fmla="val 50000"/>
          </a:avLst>
        </a:prstGeom>
        <a:solidFill>
          <a:schemeClr val="accent5">
            <a:hueOff val="-827139"/>
            <a:satOff val="-4443"/>
            <a:lumOff val="151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SA" sz="1600" kern="1200"/>
        </a:p>
      </dsp:txBody>
      <dsp:txXfrm>
        <a:off x="4138685" y="2058220"/>
        <a:ext cx="191522" cy="263143"/>
      </dsp:txXfrm>
    </dsp:sp>
    <dsp:sp modelId="{FFFF547A-9608-4DE6-ADC4-FAF11C8AB73C}">
      <dsp:nvSpPr>
        <dsp:cNvPr id="0" name=""/>
        <dsp:cNvSpPr/>
      </dsp:nvSpPr>
      <dsp:spPr>
        <a:xfrm>
          <a:off x="4494760" y="1250690"/>
          <a:ext cx="1289920" cy="1289920"/>
        </a:xfrm>
        <a:prstGeom prst="ellipse">
          <a:avLst/>
        </a:prstGeom>
        <a:solidFill>
          <a:schemeClr val="tx1">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t>أطفال السكربت</a:t>
          </a:r>
        </a:p>
      </dsp:txBody>
      <dsp:txXfrm>
        <a:off x="4683664" y="1439594"/>
        <a:ext cx="912112" cy="912112"/>
      </dsp:txXfrm>
    </dsp:sp>
    <dsp:sp modelId="{4C458ACE-055D-405E-BB92-D67E8C06FCA7}">
      <dsp:nvSpPr>
        <dsp:cNvPr id="0" name=""/>
        <dsp:cNvSpPr/>
      </dsp:nvSpPr>
      <dsp:spPr>
        <a:xfrm rot="3240000">
          <a:off x="3811428" y="2958836"/>
          <a:ext cx="273603" cy="438573"/>
        </a:xfrm>
        <a:prstGeom prst="rightArrow">
          <a:avLst>
            <a:gd name="adj1" fmla="val 60000"/>
            <a:gd name="adj2" fmla="val 50000"/>
          </a:avLst>
        </a:prstGeom>
        <a:solidFill>
          <a:schemeClr val="accent5">
            <a:hueOff val="-1654278"/>
            <a:satOff val="-8885"/>
            <a:lumOff val="303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SA" sz="1600" kern="1200"/>
        </a:p>
      </dsp:txBody>
      <dsp:txXfrm>
        <a:off x="3828345" y="3013349"/>
        <a:ext cx="191522" cy="263143"/>
      </dsp:txXfrm>
    </dsp:sp>
    <dsp:sp modelId="{9C1184E9-9D12-41DD-9962-8556FB9C34CA}">
      <dsp:nvSpPr>
        <dsp:cNvPr id="0" name=""/>
        <dsp:cNvSpPr/>
      </dsp:nvSpPr>
      <dsp:spPr>
        <a:xfrm>
          <a:off x="3838636" y="3270031"/>
          <a:ext cx="1289920" cy="1289920"/>
        </a:xfrm>
        <a:prstGeom prst="ellipse">
          <a:avLst/>
        </a:prstGeom>
        <a:gradFill rotWithShape="0">
          <a:gsLst>
            <a:gs pos="0">
              <a:schemeClr val="tx1"/>
            </a:gs>
            <a:gs pos="100000">
              <a:schemeClr val="bg1"/>
            </a:gs>
          </a:gsLst>
          <a:lin ang="5400000" scaled="0"/>
        </a:gra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bg1"/>
              </a:solidFill>
            </a:rPr>
            <a:t>التي ترعاها الدولة </a:t>
          </a:r>
        </a:p>
      </dsp:txBody>
      <dsp:txXfrm>
        <a:off x="4027540" y="3458935"/>
        <a:ext cx="912112" cy="912112"/>
      </dsp:txXfrm>
    </dsp:sp>
    <dsp:sp modelId="{327D54EE-C8F7-4589-84DF-20852B4E3159}">
      <dsp:nvSpPr>
        <dsp:cNvPr id="0" name=""/>
        <dsp:cNvSpPr/>
      </dsp:nvSpPr>
      <dsp:spPr>
        <a:xfrm rot="7560000">
          <a:off x="2758900" y="2958836"/>
          <a:ext cx="273603" cy="438573"/>
        </a:xfrm>
        <a:prstGeom prst="rightArrow">
          <a:avLst>
            <a:gd name="adj1" fmla="val 60000"/>
            <a:gd name="adj2" fmla="val 50000"/>
          </a:avLst>
        </a:prstGeom>
        <a:solidFill>
          <a:schemeClr val="accent5">
            <a:hueOff val="-2481417"/>
            <a:satOff val="-13328"/>
            <a:lumOff val="45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SA" sz="1600" kern="1200"/>
        </a:p>
      </dsp:txBody>
      <dsp:txXfrm rot="10800000">
        <a:off x="2824064" y="3013349"/>
        <a:ext cx="191522" cy="263143"/>
      </dsp:txXfrm>
    </dsp:sp>
    <dsp:sp modelId="{DDABD99E-0087-4CBF-95B5-D6FC4CB246DA}">
      <dsp:nvSpPr>
        <dsp:cNvPr id="0" name=""/>
        <dsp:cNvSpPr/>
      </dsp:nvSpPr>
      <dsp:spPr>
        <a:xfrm>
          <a:off x="1715374" y="3270031"/>
          <a:ext cx="1289920" cy="1289920"/>
        </a:xfrm>
        <a:prstGeom prst="ellipse">
          <a:avLst/>
        </a:prstGeom>
        <a:solidFill>
          <a:schemeClr val="tx1">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kern="1200" dirty="0"/>
            <a:t>Hacktivists</a:t>
          </a:r>
          <a:endParaRPr lang="ar-SA" sz="1600" kern="1200" dirty="0"/>
        </a:p>
      </dsp:txBody>
      <dsp:txXfrm>
        <a:off x="1904278" y="3458935"/>
        <a:ext cx="912112" cy="912112"/>
      </dsp:txXfrm>
    </dsp:sp>
    <dsp:sp modelId="{6C58D140-253D-4C43-8A32-D871D7C25412}">
      <dsp:nvSpPr>
        <dsp:cNvPr id="0" name=""/>
        <dsp:cNvSpPr/>
      </dsp:nvSpPr>
      <dsp:spPr>
        <a:xfrm rot="11880000">
          <a:off x="2433651" y="1957823"/>
          <a:ext cx="273603" cy="438573"/>
        </a:xfrm>
        <a:prstGeom prst="rightArrow">
          <a:avLst>
            <a:gd name="adj1" fmla="val 60000"/>
            <a:gd name="adj2" fmla="val 50000"/>
          </a:avLst>
        </a:prstGeom>
        <a:solidFill>
          <a:schemeClr val="accent5">
            <a:hueOff val="-3308557"/>
            <a:satOff val="-17770"/>
            <a:lumOff val="607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endParaRPr lang="ar-SA" sz="1600" kern="1200"/>
        </a:p>
      </dsp:txBody>
      <dsp:txXfrm rot="10800000">
        <a:off x="2513723" y="2058220"/>
        <a:ext cx="191522" cy="263143"/>
      </dsp:txXfrm>
    </dsp:sp>
    <dsp:sp modelId="{2F046D86-69D1-4BD9-8749-50166868A1A6}">
      <dsp:nvSpPr>
        <dsp:cNvPr id="0" name=""/>
        <dsp:cNvSpPr/>
      </dsp:nvSpPr>
      <dsp:spPr>
        <a:xfrm>
          <a:off x="1059250" y="1250690"/>
          <a:ext cx="1289920" cy="1289920"/>
        </a:xfrm>
        <a:prstGeom prst="ellipse">
          <a:avLst/>
        </a:prstGeom>
        <a:solidFill>
          <a:schemeClr val="bg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t>مجرمو الانترنت</a:t>
          </a:r>
        </a:p>
      </dsp:txBody>
      <dsp:txXfrm>
        <a:off x="1248154" y="1439594"/>
        <a:ext cx="912112" cy="9121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860B6-753F-4814-9DEC-3D07C2170827}">
      <dsp:nvSpPr>
        <dsp:cNvPr id="0" name=""/>
        <dsp:cNvSpPr/>
      </dsp:nvSpPr>
      <dsp:spPr>
        <a:xfrm>
          <a:off x="916428" y="2173052"/>
          <a:ext cx="1322405" cy="661202"/>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مجرمي الانترنت</a:t>
          </a:r>
        </a:p>
      </dsp:txBody>
      <dsp:txXfrm>
        <a:off x="935794" y="2192418"/>
        <a:ext cx="1283673" cy="622470"/>
      </dsp:txXfrm>
    </dsp:sp>
    <dsp:sp modelId="{00593322-E94B-4BBC-B72C-22890EE1DA6F}">
      <dsp:nvSpPr>
        <dsp:cNvPr id="0" name=""/>
        <dsp:cNvSpPr/>
      </dsp:nvSpPr>
      <dsp:spPr>
        <a:xfrm rot="17021081">
          <a:off x="1385373" y="1407504"/>
          <a:ext cx="2235884" cy="19885"/>
        </a:xfrm>
        <a:custGeom>
          <a:avLst/>
          <a:gdLst/>
          <a:ahLst/>
          <a:cxnLst/>
          <a:rect l="0" t="0" r="0" b="0"/>
          <a:pathLst>
            <a:path>
              <a:moveTo>
                <a:pt x="0" y="9942"/>
              </a:moveTo>
              <a:lnTo>
                <a:pt x="2235884" y="9942"/>
              </a:lnTo>
            </a:path>
          </a:pathLst>
        </a:custGeom>
        <a:noFill/>
        <a:ln w="15875"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2447418" y="1361550"/>
        <a:ext cx="111794" cy="111794"/>
      </dsp:txXfrm>
    </dsp:sp>
    <dsp:sp modelId="{1D581DA1-4744-4D6F-87A8-9F4480358757}">
      <dsp:nvSpPr>
        <dsp:cNvPr id="0" name=""/>
        <dsp:cNvSpPr/>
      </dsp:nvSpPr>
      <dsp:spPr>
        <a:xfrm>
          <a:off x="2767796" y="639"/>
          <a:ext cx="1322405" cy="661202"/>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الهواة</a:t>
          </a:r>
        </a:p>
        <a:p>
          <a:pPr marL="0" lvl="0" indent="0" algn="ctr" defTabSz="444500" rtl="1">
            <a:lnSpc>
              <a:spcPct val="90000"/>
            </a:lnSpc>
            <a:spcBef>
              <a:spcPct val="0"/>
            </a:spcBef>
            <a:spcAft>
              <a:spcPct val="35000"/>
            </a:spcAft>
            <a:buNone/>
          </a:pPr>
          <a:r>
            <a:rPr lang="en-US" sz="1000" b="1" kern="1200" dirty="0"/>
            <a:t>Amateurs</a:t>
          </a:r>
          <a:endParaRPr lang="ar-SA" sz="1000" b="1" kern="1200" dirty="0"/>
        </a:p>
      </dsp:txBody>
      <dsp:txXfrm>
        <a:off x="2787162" y="20005"/>
        <a:ext cx="1283673" cy="622470"/>
      </dsp:txXfrm>
    </dsp:sp>
    <dsp:sp modelId="{AEEC528A-FC3B-4DB3-91E2-3437A5EE99FC}">
      <dsp:nvSpPr>
        <dsp:cNvPr id="0" name=""/>
        <dsp:cNvSpPr/>
      </dsp:nvSpPr>
      <dsp:spPr>
        <a:xfrm>
          <a:off x="4090202" y="321298"/>
          <a:ext cx="528962" cy="19885"/>
        </a:xfrm>
        <a:custGeom>
          <a:avLst/>
          <a:gdLst/>
          <a:ahLst/>
          <a:cxnLst/>
          <a:rect l="0" t="0" r="0" b="0"/>
          <a:pathLst>
            <a:path>
              <a:moveTo>
                <a:pt x="0" y="9942"/>
              </a:moveTo>
              <a:lnTo>
                <a:pt x="528962"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41459" y="318016"/>
        <a:ext cx="26448" cy="26448"/>
      </dsp:txXfrm>
    </dsp:sp>
    <dsp:sp modelId="{A36FCADA-5E45-4192-AC1B-7D1CA65C2149}">
      <dsp:nvSpPr>
        <dsp:cNvPr id="0" name=""/>
        <dsp:cNvSpPr/>
      </dsp:nvSpPr>
      <dsp:spPr>
        <a:xfrm>
          <a:off x="4619164" y="639"/>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لديهم مهارة قليلة أو شبه معدومة</a:t>
          </a:r>
        </a:p>
      </dsp:txBody>
      <dsp:txXfrm>
        <a:off x="4638530" y="20005"/>
        <a:ext cx="1283673" cy="622470"/>
      </dsp:txXfrm>
    </dsp:sp>
    <dsp:sp modelId="{EE9F1B83-CD65-433F-AC9C-55B837FC274A}">
      <dsp:nvSpPr>
        <dsp:cNvPr id="0" name=""/>
        <dsp:cNvSpPr/>
      </dsp:nvSpPr>
      <dsp:spPr>
        <a:xfrm rot="18544040">
          <a:off x="2083659" y="2167887"/>
          <a:ext cx="839311" cy="19885"/>
        </a:xfrm>
        <a:custGeom>
          <a:avLst/>
          <a:gdLst/>
          <a:ahLst/>
          <a:cxnLst/>
          <a:rect l="0" t="0" r="0" b="0"/>
          <a:pathLst>
            <a:path>
              <a:moveTo>
                <a:pt x="0" y="9942"/>
              </a:moveTo>
              <a:lnTo>
                <a:pt x="839311" y="9942"/>
              </a:lnTo>
            </a:path>
          </a:pathLst>
        </a:custGeom>
        <a:noFill/>
        <a:ln w="15875"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2482332" y="2156847"/>
        <a:ext cx="41965" cy="41965"/>
      </dsp:txXfrm>
    </dsp:sp>
    <dsp:sp modelId="{E6A43B4D-AB90-455D-ABB3-D94022947F9C}">
      <dsp:nvSpPr>
        <dsp:cNvPr id="0" name=""/>
        <dsp:cNvSpPr/>
      </dsp:nvSpPr>
      <dsp:spPr>
        <a:xfrm>
          <a:off x="2767796" y="1521405"/>
          <a:ext cx="1322405" cy="661202"/>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القراصنة </a:t>
          </a:r>
        </a:p>
        <a:p>
          <a:pPr marL="0" lvl="0" indent="0" algn="ctr" defTabSz="444500" rtl="1">
            <a:lnSpc>
              <a:spcPct val="90000"/>
            </a:lnSpc>
            <a:spcBef>
              <a:spcPct val="0"/>
            </a:spcBef>
            <a:spcAft>
              <a:spcPct val="35000"/>
            </a:spcAft>
            <a:buNone/>
          </a:pPr>
          <a:r>
            <a:rPr lang="en-US" sz="1000" b="1" kern="1200" dirty="0"/>
            <a:t>Hackers</a:t>
          </a:r>
          <a:endParaRPr lang="ar-SA" sz="1000" b="1" kern="1200" dirty="0"/>
        </a:p>
      </dsp:txBody>
      <dsp:txXfrm>
        <a:off x="2787162" y="1540771"/>
        <a:ext cx="1283673" cy="622470"/>
      </dsp:txXfrm>
    </dsp:sp>
    <dsp:sp modelId="{FE424FB2-0E96-43CF-B1F6-D16CB193673A}">
      <dsp:nvSpPr>
        <dsp:cNvPr id="0" name=""/>
        <dsp:cNvSpPr/>
      </dsp:nvSpPr>
      <dsp:spPr>
        <a:xfrm rot="18289469">
          <a:off x="3891546" y="1461872"/>
          <a:ext cx="926274" cy="19885"/>
        </a:xfrm>
        <a:custGeom>
          <a:avLst/>
          <a:gdLst/>
          <a:ahLst/>
          <a:cxnLst/>
          <a:rect l="0" t="0" r="0" b="0"/>
          <a:pathLst>
            <a:path>
              <a:moveTo>
                <a:pt x="0" y="9942"/>
              </a:moveTo>
              <a:lnTo>
                <a:pt x="926274"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31526" y="1448658"/>
        <a:ext cx="46313" cy="46313"/>
      </dsp:txXfrm>
    </dsp:sp>
    <dsp:sp modelId="{780021F1-7CF9-48B4-9406-317B58599A3B}">
      <dsp:nvSpPr>
        <dsp:cNvPr id="0" name=""/>
        <dsp:cNvSpPr/>
      </dsp:nvSpPr>
      <dsp:spPr>
        <a:xfrm>
          <a:off x="4619164" y="761022"/>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القبعات البيضاء</a:t>
          </a:r>
        </a:p>
      </dsp:txBody>
      <dsp:txXfrm>
        <a:off x="4638530" y="780388"/>
        <a:ext cx="1283673" cy="622470"/>
      </dsp:txXfrm>
    </dsp:sp>
    <dsp:sp modelId="{3C094AD0-BC40-4B08-8690-05645B602322}">
      <dsp:nvSpPr>
        <dsp:cNvPr id="0" name=""/>
        <dsp:cNvSpPr/>
      </dsp:nvSpPr>
      <dsp:spPr>
        <a:xfrm>
          <a:off x="4090202" y="1842064"/>
          <a:ext cx="528962" cy="19885"/>
        </a:xfrm>
        <a:custGeom>
          <a:avLst/>
          <a:gdLst/>
          <a:ahLst/>
          <a:cxnLst/>
          <a:rect l="0" t="0" r="0" b="0"/>
          <a:pathLst>
            <a:path>
              <a:moveTo>
                <a:pt x="0" y="9942"/>
              </a:moveTo>
              <a:lnTo>
                <a:pt x="528962"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41459" y="1838783"/>
        <a:ext cx="26448" cy="26448"/>
      </dsp:txXfrm>
    </dsp:sp>
    <dsp:sp modelId="{15467CC9-C0D8-4F6F-A92C-7A078D868170}">
      <dsp:nvSpPr>
        <dsp:cNvPr id="0" name=""/>
        <dsp:cNvSpPr/>
      </dsp:nvSpPr>
      <dsp:spPr>
        <a:xfrm>
          <a:off x="4619164" y="1521405"/>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القبعات السوداء</a:t>
          </a:r>
        </a:p>
      </dsp:txBody>
      <dsp:txXfrm>
        <a:off x="4638530" y="1540771"/>
        <a:ext cx="1283673" cy="622470"/>
      </dsp:txXfrm>
    </dsp:sp>
    <dsp:sp modelId="{0A1724F8-D1AE-4BDF-AD26-E5A7A5EC6ECF}">
      <dsp:nvSpPr>
        <dsp:cNvPr id="0" name=""/>
        <dsp:cNvSpPr/>
      </dsp:nvSpPr>
      <dsp:spPr>
        <a:xfrm rot="3310531">
          <a:off x="3891546" y="2222256"/>
          <a:ext cx="926274" cy="19885"/>
        </a:xfrm>
        <a:custGeom>
          <a:avLst/>
          <a:gdLst/>
          <a:ahLst/>
          <a:cxnLst/>
          <a:rect l="0" t="0" r="0" b="0"/>
          <a:pathLst>
            <a:path>
              <a:moveTo>
                <a:pt x="0" y="9942"/>
              </a:moveTo>
              <a:lnTo>
                <a:pt x="926274"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31526" y="2209041"/>
        <a:ext cx="46313" cy="46313"/>
      </dsp:txXfrm>
    </dsp:sp>
    <dsp:sp modelId="{4ACE40B9-B7A0-4CFD-B0D4-2B99396B51A0}">
      <dsp:nvSpPr>
        <dsp:cNvPr id="0" name=""/>
        <dsp:cNvSpPr/>
      </dsp:nvSpPr>
      <dsp:spPr>
        <a:xfrm>
          <a:off x="4619164" y="2281788"/>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القبعات الرمادية </a:t>
          </a:r>
        </a:p>
      </dsp:txBody>
      <dsp:txXfrm>
        <a:off x="4638530" y="2301154"/>
        <a:ext cx="1283673" cy="622470"/>
      </dsp:txXfrm>
    </dsp:sp>
    <dsp:sp modelId="{5F490E39-8914-4AB2-BC9C-D10A1F0DD39E}">
      <dsp:nvSpPr>
        <dsp:cNvPr id="0" name=""/>
        <dsp:cNvSpPr/>
      </dsp:nvSpPr>
      <dsp:spPr>
        <a:xfrm rot="4515234">
          <a:off x="1464244" y="3498558"/>
          <a:ext cx="2078141" cy="19885"/>
        </a:xfrm>
        <a:custGeom>
          <a:avLst/>
          <a:gdLst/>
          <a:ahLst/>
          <a:cxnLst/>
          <a:rect l="0" t="0" r="0" b="0"/>
          <a:pathLst>
            <a:path>
              <a:moveTo>
                <a:pt x="0" y="9942"/>
              </a:moveTo>
              <a:lnTo>
                <a:pt x="2078141" y="9942"/>
              </a:lnTo>
            </a:path>
          </a:pathLst>
        </a:custGeom>
        <a:noFill/>
        <a:ln w="15875"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2451362" y="3456547"/>
        <a:ext cx="103907" cy="103907"/>
      </dsp:txXfrm>
    </dsp:sp>
    <dsp:sp modelId="{BD90CAD2-9504-4AA6-91A3-8D60F5EA6C44}">
      <dsp:nvSpPr>
        <dsp:cNvPr id="0" name=""/>
        <dsp:cNvSpPr/>
      </dsp:nvSpPr>
      <dsp:spPr>
        <a:xfrm>
          <a:off x="2767796" y="4020028"/>
          <a:ext cx="1322405" cy="986640"/>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قراصنة المنظمة</a:t>
          </a:r>
        </a:p>
        <a:p>
          <a:pPr marL="0" lvl="0" indent="0" algn="ctr" defTabSz="444500" rtl="1">
            <a:lnSpc>
              <a:spcPct val="90000"/>
            </a:lnSpc>
            <a:spcBef>
              <a:spcPct val="0"/>
            </a:spcBef>
            <a:spcAft>
              <a:spcPct val="35000"/>
            </a:spcAft>
            <a:buNone/>
          </a:pPr>
          <a:r>
            <a:rPr lang="en-US" sz="1000" b="1" kern="1200" dirty="0"/>
            <a:t>Organized Hackers</a:t>
          </a:r>
          <a:endParaRPr lang="ar-SA" sz="1000" b="1" kern="1200" dirty="0"/>
        </a:p>
      </dsp:txBody>
      <dsp:txXfrm>
        <a:off x="2796694" y="4048926"/>
        <a:ext cx="1264609" cy="928844"/>
      </dsp:txXfrm>
    </dsp:sp>
    <dsp:sp modelId="{269C2A66-8D6A-4E49-828F-9C3C431AA8BE}">
      <dsp:nvSpPr>
        <dsp:cNvPr id="0" name=""/>
        <dsp:cNvSpPr/>
      </dsp:nvSpPr>
      <dsp:spPr>
        <a:xfrm rot="17692822">
          <a:off x="3726051" y="3933118"/>
          <a:ext cx="1257263" cy="19885"/>
        </a:xfrm>
        <a:custGeom>
          <a:avLst/>
          <a:gdLst/>
          <a:ahLst/>
          <a:cxnLst/>
          <a:rect l="0" t="0" r="0" b="0"/>
          <a:pathLst>
            <a:path>
              <a:moveTo>
                <a:pt x="0" y="9942"/>
              </a:moveTo>
              <a:lnTo>
                <a:pt x="1257263"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23251" y="3911629"/>
        <a:ext cx="62863" cy="62863"/>
      </dsp:txXfrm>
    </dsp:sp>
    <dsp:sp modelId="{A8C63368-3A5C-43A3-9824-0CC645E7A0AB}">
      <dsp:nvSpPr>
        <dsp:cNvPr id="0" name=""/>
        <dsp:cNvSpPr/>
      </dsp:nvSpPr>
      <dsp:spPr>
        <a:xfrm>
          <a:off x="4619164" y="3042172"/>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مجرمو الانترنت </a:t>
          </a:r>
        </a:p>
      </dsp:txBody>
      <dsp:txXfrm>
        <a:off x="4638530" y="3061538"/>
        <a:ext cx="1283673" cy="622470"/>
      </dsp:txXfrm>
    </dsp:sp>
    <dsp:sp modelId="{50B0F4C3-762F-4F55-B8E8-193DF62BB21D}">
      <dsp:nvSpPr>
        <dsp:cNvPr id="0" name=""/>
        <dsp:cNvSpPr/>
      </dsp:nvSpPr>
      <dsp:spPr>
        <a:xfrm rot="19457599">
          <a:off x="4028973" y="4313310"/>
          <a:ext cx="651419" cy="19885"/>
        </a:xfrm>
        <a:custGeom>
          <a:avLst/>
          <a:gdLst/>
          <a:ahLst/>
          <a:cxnLst/>
          <a:rect l="0" t="0" r="0" b="0"/>
          <a:pathLst>
            <a:path>
              <a:moveTo>
                <a:pt x="0" y="9942"/>
              </a:moveTo>
              <a:lnTo>
                <a:pt x="651419"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38397" y="4306967"/>
        <a:ext cx="32570" cy="32570"/>
      </dsp:txXfrm>
    </dsp:sp>
    <dsp:sp modelId="{79B73096-49FB-4558-9283-343D914A9D35}">
      <dsp:nvSpPr>
        <dsp:cNvPr id="0" name=""/>
        <dsp:cNvSpPr/>
      </dsp:nvSpPr>
      <dsp:spPr>
        <a:xfrm>
          <a:off x="4619164" y="3802555"/>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المخترقين </a:t>
          </a:r>
        </a:p>
      </dsp:txBody>
      <dsp:txXfrm>
        <a:off x="4638530" y="3821921"/>
        <a:ext cx="1283673" cy="622470"/>
      </dsp:txXfrm>
    </dsp:sp>
    <dsp:sp modelId="{887D5D99-DAAF-46F9-A572-E7B59A013FBF}">
      <dsp:nvSpPr>
        <dsp:cNvPr id="0" name=""/>
        <dsp:cNvSpPr/>
      </dsp:nvSpPr>
      <dsp:spPr>
        <a:xfrm rot="2142401">
          <a:off x="4028973" y="4693501"/>
          <a:ext cx="651419" cy="19885"/>
        </a:xfrm>
        <a:custGeom>
          <a:avLst/>
          <a:gdLst/>
          <a:ahLst/>
          <a:cxnLst/>
          <a:rect l="0" t="0" r="0" b="0"/>
          <a:pathLst>
            <a:path>
              <a:moveTo>
                <a:pt x="0" y="9942"/>
              </a:moveTo>
              <a:lnTo>
                <a:pt x="651419"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38397" y="4687158"/>
        <a:ext cx="32570" cy="32570"/>
      </dsp:txXfrm>
    </dsp:sp>
    <dsp:sp modelId="{D744E50D-8E2D-401F-BA9B-B39FABAB5CD1}">
      <dsp:nvSpPr>
        <dsp:cNvPr id="0" name=""/>
        <dsp:cNvSpPr/>
      </dsp:nvSpPr>
      <dsp:spPr>
        <a:xfrm>
          <a:off x="4619164" y="4562938"/>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الإرهابيين </a:t>
          </a:r>
        </a:p>
      </dsp:txBody>
      <dsp:txXfrm>
        <a:off x="4638530" y="4582304"/>
        <a:ext cx="1283673" cy="622470"/>
      </dsp:txXfrm>
    </dsp:sp>
    <dsp:sp modelId="{21D42E7E-BA3F-41C4-9ACB-A3FF1EC7D828}">
      <dsp:nvSpPr>
        <dsp:cNvPr id="0" name=""/>
        <dsp:cNvSpPr/>
      </dsp:nvSpPr>
      <dsp:spPr>
        <a:xfrm rot="3907178">
          <a:off x="3726051" y="5073693"/>
          <a:ext cx="1257263" cy="19885"/>
        </a:xfrm>
        <a:custGeom>
          <a:avLst/>
          <a:gdLst/>
          <a:ahLst/>
          <a:cxnLst/>
          <a:rect l="0" t="0" r="0" b="0"/>
          <a:pathLst>
            <a:path>
              <a:moveTo>
                <a:pt x="0" y="9942"/>
              </a:moveTo>
              <a:lnTo>
                <a:pt x="1257263" y="9942"/>
              </a:lnTo>
            </a:path>
          </a:pathLst>
        </a:custGeom>
        <a:noFill/>
        <a:ln w="15875"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rtl="1">
            <a:lnSpc>
              <a:spcPct val="90000"/>
            </a:lnSpc>
            <a:spcBef>
              <a:spcPct val="0"/>
            </a:spcBef>
            <a:spcAft>
              <a:spcPct val="35000"/>
            </a:spcAft>
            <a:buNone/>
          </a:pPr>
          <a:endParaRPr lang="ar-SA" sz="1000" b="1" kern="1200"/>
        </a:p>
      </dsp:txBody>
      <dsp:txXfrm>
        <a:off x="4323251" y="5052204"/>
        <a:ext cx="62863" cy="62863"/>
      </dsp:txXfrm>
    </dsp:sp>
    <dsp:sp modelId="{46F879B5-16D8-4B2D-8AC4-152984EAD2AB}">
      <dsp:nvSpPr>
        <dsp:cNvPr id="0" name=""/>
        <dsp:cNvSpPr/>
      </dsp:nvSpPr>
      <dsp:spPr>
        <a:xfrm>
          <a:off x="4619164" y="5323321"/>
          <a:ext cx="1322405" cy="661202"/>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1">
            <a:lnSpc>
              <a:spcPct val="90000"/>
            </a:lnSpc>
            <a:spcBef>
              <a:spcPct val="0"/>
            </a:spcBef>
            <a:spcAft>
              <a:spcPct val="35000"/>
            </a:spcAft>
            <a:buNone/>
          </a:pPr>
          <a:r>
            <a:rPr lang="ar-SA" sz="1000" b="1" kern="1200" dirty="0"/>
            <a:t>المخترقين المدعومين من الدولة</a:t>
          </a:r>
        </a:p>
      </dsp:txBody>
      <dsp:txXfrm>
        <a:off x="4638530" y="5342687"/>
        <a:ext cx="1283673" cy="6224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05DFC-A6FB-492A-9F5E-0F894BEE02D7}">
      <dsp:nvSpPr>
        <dsp:cNvPr id="0" name=""/>
        <dsp:cNvSpPr/>
      </dsp:nvSpPr>
      <dsp:spPr>
        <a:xfrm>
          <a:off x="0" y="557477"/>
          <a:ext cx="6059538" cy="437101"/>
        </a:xfrm>
        <a:prstGeom prst="rect">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kern="1200" dirty="0"/>
            <a:t>احباط مجرمي الانترنت:</a:t>
          </a:r>
        </a:p>
      </dsp:txBody>
      <dsp:txXfrm>
        <a:off x="0" y="557477"/>
        <a:ext cx="6059538" cy="437101"/>
      </dsp:txXfrm>
    </dsp:sp>
    <dsp:sp modelId="{D11E4678-FD8B-4332-ACFA-7EEA9A2ADFCE}">
      <dsp:nvSpPr>
        <dsp:cNvPr id="0" name=""/>
        <dsp:cNvSpPr/>
      </dsp:nvSpPr>
      <dsp:spPr>
        <a:xfrm>
          <a:off x="2947" y="981367"/>
          <a:ext cx="1276319" cy="1547655"/>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سن قوانين جديدة لانتهاكات البيانات مثل </a:t>
          </a:r>
        </a:p>
        <a:p>
          <a:pPr marL="0" lvl="0" indent="0" algn="ctr" defTabSz="711200" rtl="1">
            <a:lnSpc>
              <a:spcPct val="90000"/>
            </a:lnSpc>
            <a:spcBef>
              <a:spcPct val="0"/>
            </a:spcBef>
            <a:spcAft>
              <a:spcPct val="35000"/>
            </a:spcAft>
            <a:buNone/>
          </a:pPr>
          <a:r>
            <a:rPr lang="en-US" sz="1600" kern="1200" dirty="0"/>
            <a:t>ISACA</a:t>
          </a:r>
          <a:endParaRPr lang="ar-SA" sz="2400" kern="1200" dirty="0"/>
        </a:p>
      </dsp:txBody>
      <dsp:txXfrm>
        <a:off x="2947" y="981367"/>
        <a:ext cx="1276319" cy="1547655"/>
      </dsp:txXfrm>
    </dsp:sp>
    <dsp:sp modelId="{01A9260A-744F-4699-A49A-0C60FB8FF51D}">
      <dsp:nvSpPr>
        <dsp:cNvPr id="0" name=""/>
        <dsp:cNvSpPr/>
      </dsp:nvSpPr>
      <dsp:spPr>
        <a:xfrm>
          <a:off x="1279267" y="981367"/>
          <a:ext cx="1193859" cy="1547655"/>
        </a:xfrm>
        <a:prstGeom prst="rect">
          <a:avLst/>
        </a:prstGeom>
        <a:gradFill rotWithShape="0">
          <a:gsLst>
            <a:gs pos="0">
              <a:schemeClr val="accent5">
                <a:hueOff val="-827139"/>
                <a:satOff val="-4443"/>
                <a:lumOff val="1519"/>
                <a:alphaOff val="0"/>
                <a:tint val="58000"/>
                <a:satMod val="108000"/>
                <a:lumMod val="110000"/>
              </a:schemeClr>
            </a:gs>
            <a:gs pos="100000">
              <a:schemeClr val="accent5">
                <a:hueOff val="-827139"/>
                <a:satOff val="-4443"/>
                <a:lumOff val="1519"/>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وضع معايير إدارة أمن المعلومات مثل </a:t>
          </a:r>
        </a:p>
        <a:p>
          <a:pPr marL="0" lvl="0" indent="0" algn="ctr" defTabSz="711200" rtl="1">
            <a:lnSpc>
              <a:spcPct val="90000"/>
            </a:lnSpc>
            <a:spcBef>
              <a:spcPct val="0"/>
            </a:spcBef>
            <a:spcAft>
              <a:spcPct val="35000"/>
            </a:spcAft>
            <a:buNone/>
          </a:pPr>
          <a:r>
            <a:rPr lang="en-US" sz="1600" kern="1200" dirty="0"/>
            <a:t>ISO/CE270</a:t>
          </a:r>
          <a:endParaRPr lang="ar-SA" sz="1600" kern="1200" dirty="0"/>
        </a:p>
      </dsp:txBody>
      <dsp:txXfrm>
        <a:off x="1279267" y="981367"/>
        <a:ext cx="1193859" cy="1547655"/>
      </dsp:txXfrm>
    </dsp:sp>
    <dsp:sp modelId="{82BD10BC-F4D3-442D-8DF8-71DE891EA0D6}">
      <dsp:nvSpPr>
        <dsp:cNvPr id="0" name=""/>
        <dsp:cNvSpPr/>
      </dsp:nvSpPr>
      <dsp:spPr>
        <a:xfrm>
          <a:off x="2473126" y="981367"/>
          <a:ext cx="1193859" cy="1547655"/>
        </a:xfrm>
        <a:prstGeom prst="rect">
          <a:avLst/>
        </a:prstGeom>
        <a:gradFill rotWithShape="0">
          <a:gsLst>
            <a:gs pos="0">
              <a:schemeClr val="accent5">
                <a:hueOff val="-1654278"/>
                <a:satOff val="-8885"/>
                <a:lumOff val="3039"/>
                <a:alphaOff val="0"/>
                <a:tint val="58000"/>
                <a:satMod val="108000"/>
                <a:lumMod val="110000"/>
              </a:schemeClr>
            </a:gs>
            <a:gs pos="100000">
              <a:schemeClr val="accent5">
                <a:hueOff val="-1654278"/>
                <a:satOff val="-8885"/>
                <a:lumOff val="3039"/>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مشاركة و تبادل المعلومات الاستخباراتية الالكترونية مثل ( </a:t>
          </a:r>
          <a:r>
            <a:rPr lang="en-US" sz="1600" kern="1200" dirty="0" err="1"/>
            <a:t>Infragard</a:t>
          </a:r>
          <a:r>
            <a:rPr lang="ar-SA" sz="1600" kern="1200" dirty="0"/>
            <a:t>)</a:t>
          </a:r>
        </a:p>
      </dsp:txBody>
      <dsp:txXfrm>
        <a:off x="2473126" y="981367"/>
        <a:ext cx="1193859" cy="1547655"/>
      </dsp:txXfrm>
    </dsp:sp>
    <dsp:sp modelId="{B6B04926-0F4B-4A0A-BB39-702DAD1B7676}">
      <dsp:nvSpPr>
        <dsp:cNvPr id="0" name=""/>
        <dsp:cNvSpPr/>
      </dsp:nvSpPr>
      <dsp:spPr>
        <a:xfrm>
          <a:off x="3666985" y="981367"/>
          <a:ext cx="1193859" cy="1547655"/>
        </a:xfrm>
        <a:prstGeom prst="rect">
          <a:avLst/>
        </a:prstGeom>
        <a:gradFill rotWithShape="0">
          <a:gsLst>
            <a:gs pos="0">
              <a:schemeClr val="accent5">
                <a:hueOff val="-2481417"/>
                <a:satOff val="-13328"/>
                <a:lumOff val="4558"/>
                <a:alphaOff val="0"/>
                <a:tint val="58000"/>
                <a:satMod val="108000"/>
                <a:lumMod val="110000"/>
              </a:schemeClr>
            </a:gs>
            <a:gs pos="100000">
              <a:schemeClr val="accent5">
                <a:hueOff val="-2481417"/>
                <a:satOff val="-13328"/>
                <a:lumOff val="4558"/>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إنشاء أجهزة استشعار مبكر و شبكات تنبيه مثل ( </a:t>
          </a:r>
          <a:r>
            <a:rPr lang="en-US" sz="1600" kern="1200" dirty="0"/>
            <a:t>Honey net project)</a:t>
          </a:r>
          <a:r>
            <a:rPr lang="ar-SA" sz="1600" kern="1200" dirty="0"/>
            <a:t>)</a:t>
          </a:r>
        </a:p>
      </dsp:txBody>
      <dsp:txXfrm>
        <a:off x="3666985" y="981367"/>
        <a:ext cx="1193859" cy="1547655"/>
      </dsp:txXfrm>
    </dsp:sp>
    <dsp:sp modelId="{6A171DA2-1818-483F-A6F9-315FFF0935B0}">
      <dsp:nvSpPr>
        <dsp:cNvPr id="0" name=""/>
        <dsp:cNvSpPr/>
      </dsp:nvSpPr>
      <dsp:spPr>
        <a:xfrm>
          <a:off x="4860844" y="981367"/>
          <a:ext cx="1195745" cy="1547655"/>
        </a:xfrm>
        <a:prstGeom prst="rect">
          <a:avLst/>
        </a:prstGeom>
        <a:gradFill rotWithShape="0">
          <a:gsLst>
            <a:gs pos="0">
              <a:schemeClr val="accent5">
                <a:hueOff val="-3308557"/>
                <a:satOff val="-17770"/>
                <a:lumOff val="6078"/>
                <a:alphaOff val="0"/>
                <a:tint val="58000"/>
                <a:satMod val="108000"/>
                <a:lumMod val="110000"/>
              </a:schemeClr>
            </a:gs>
            <a:gs pos="100000">
              <a:schemeClr val="accent5">
                <a:hueOff val="-3308557"/>
                <a:satOff val="-17770"/>
                <a:lumOff val="6078"/>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إنشاء قواعد بيانات شاملة حول ثغرات النظام و توقعات الهجوم مثل قاعدة ( </a:t>
          </a:r>
          <a:r>
            <a:rPr lang="en-US" sz="1600" kern="1200" dirty="0"/>
            <a:t>CVE</a:t>
          </a:r>
          <a:r>
            <a:rPr lang="ar-SA" sz="1600" kern="1200" dirty="0"/>
            <a:t>)</a:t>
          </a:r>
        </a:p>
      </dsp:txBody>
      <dsp:txXfrm>
        <a:off x="4860844" y="981367"/>
        <a:ext cx="1195745" cy="1547655"/>
      </dsp:txXfrm>
    </dsp:sp>
    <dsp:sp modelId="{E1C6FDB1-8C0C-48CD-AD99-D192E44CA129}">
      <dsp:nvSpPr>
        <dsp:cNvPr id="0" name=""/>
        <dsp:cNvSpPr/>
      </dsp:nvSpPr>
      <dsp:spPr>
        <a:xfrm>
          <a:off x="0" y="2509395"/>
          <a:ext cx="6059538" cy="213360"/>
        </a:xfrm>
        <a:prstGeom prst="rect">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3F8FE0-2C96-47BE-B75C-EE6D4E819219}">
      <dsp:nvSpPr>
        <dsp:cNvPr id="0" name=""/>
        <dsp:cNvSpPr/>
      </dsp:nvSpPr>
      <dsp:spPr>
        <a:xfrm>
          <a:off x="3429000" y="1846195"/>
          <a:ext cx="1743429" cy="384130"/>
        </a:xfrm>
        <a:custGeom>
          <a:avLst/>
          <a:gdLst/>
          <a:ahLst/>
          <a:cxnLst/>
          <a:rect l="0" t="0" r="0" b="0"/>
          <a:pathLst>
            <a:path>
              <a:moveTo>
                <a:pt x="0" y="0"/>
              </a:moveTo>
              <a:lnTo>
                <a:pt x="0" y="192065"/>
              </a:lnTo>
              <a:lnTo>
                <a:pt x="1743429" y="192065"/>
              </a:lnTo>
              <a:lnTo>
                <a:pt x="1743429" y="384130"/>
              </a:lnTo>
            </a:path>
          </a:pathLst>
        </a:custGeom>
        <a:noFill/>
        <a:ln w="15875" cap="flat" cmpd="sng" algn="ctr">
          <a:solidFill>
            <a:schemeClr val="accent5">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A59073B-D841-4EF7-B11C-87FCAD69708C}">
      <dsp:nvSpPr>
        <dsp:cNvPr id="0" name=""/>
        <dsp:cNvSpPr/>
      </dsp:nvSpPr>
      <dsp:spPr>
        <a:xfrm>
          <a:off x="1553503" y="1846195"/>
          <a:ext cx="1875496" cy="384130"/>
        </a:xfrm>
        <a:custGeom>
          <a:avLst/>
          <a:gdLst/>
          <a:ahLst/>
          <a:cxnLst/>
          <a:rect l="0" t="0" r="0" b="0"/>
          <a:pathLst>
            <a:path>
              <a:moveTo>
                <a:pt x="1875496" y="0"/>
              </a:moveTo>
              <a:lnTo>
                <a:pt x="1875496" y="192065"/>
              </a:lnTo>
              <a:lnTo>
                <a:pt x="0" y="192065"/>
              </a:lnTo>
              <a:lnTo>
                <a:pt x="0" y="384130"/>
              </a:lnTo>
            </a:path>
          </a:pathLst>
        </a:custGeom>
        <a:noFill/>
        <a:ln w="15875" cap="flat" cmpd="sng" algn="ctr">
          <a:solidFill>
            <a:schemeClr val="accent5">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2B0006C-9B58-4FD2-B8A0-AD61A5039A2E}">
      <dsp:nvSpPr>
        <dsp:cNvPr id="0" name=""/>
        <dsp:cNvSpPr/>
      </dsp:nvSpPr>
      <dsp:spPr>
        <a:xfrm>
          <a:off x="2221423" y="1290542"/>
          <a:ext cx="2415153" cy="555653"/>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التهديدات ونقاط الضعف هي الشاغل الرئيسي لمحترفي الأمن </a:t>
          </a:r>
          <a:r>
            <a:rPr lang="ar-SA" sz="1600" b="1" kern="1200" dirty="0" err="1"/>
            <a:t>السيبراني</a:t>
          </a:r>
          <a:endParaRPr lang="ar-SA" sz="1600" kern="1200" dirty="0"/>
        </a:p>
      </dsp:txBody>
      <dsp:txXfrm>
        <a:off x="2221423" y="1290542"/>
        <a:ext cx="2415153" cy="555653"/>
      </dsp:txXfrm>
    </dsp:sp>
    <dsp:sp modelId="{C5156BD5-5DED-4C2C-AB1C-703F5AF80D77}">
      <dsp:nvSpPr>
        <dsp:cNvPr id="0" name=""/>
        <dsp:cNvSpPr/>
      </dsp:nvSpPr>
      <dsp:spPr>
        <a:xfrm>
          <a:off x="2139" y="2230325"/>
          <a:ext cx="3102728" cy="520368"/>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t>عندما تجعل الثغرة الأمنية هدفا عرضة للهجوم.</a:t>
          </a:r>
        </a:p>
      </dsp:txBody>
      <dsp:txXfrm>
        <a:off x="2139" y="2230325"/>
        <a:ext cx="3102728" cy="520368"/>
      </dsp:txXfrm>
    </dsp:sp>
    <dsp:sp modelId="{5918C955-F975-40E9-9B81-57B870F4FDA8}">
      <dsp:nvSpPr>
        <dsp:cNvPr id="0" name=""/>
        <dsp:cNvSpPr/>
      </dsp:nvSpPr>
      <dsp:spPr>
        <a:xfrm>
          <a:off x="3488997" y="2230325"/>
          <a:ext cx="3366863" cy="524017"/>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i="0" kern="1200" dirty="0"/>
            <a:t>عندما يكون التهديد هو احتمال وقوع حدث ضار ، مثل الهجوم.</a:t>
          </a:r>
        </a:p>
      </dsp:txBody>
      <dsp:txXfrm>
        <a:off x="3488997" y="2230325"/>
        <a:ext cx="3366863" cy="5240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BB457F-4F10-4686-8844-996C1850388B}">
      <dsp:nvSpPr>
        <dsp:cNvPr id="0" name=""/>
        <dsp:cNvSpPr/>
      </dsp:nvSpPr>
      <dsp:spPr>
        <a:xfrm rot="5400000">
          <a:off x="-172566" y="173091"/>
          <a:ext cx="1150441" cy="805308"/>
        </a:xfrm>
        <a:prstGeom prst="chevron">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1">
            <a:lnSpc>
              <a:spcPct val="90000"/>
            </a:lnSpc>
            <a:spcBef>
              <a:spcPct val="0"/>
            </a:spcBef>
            <a:spcAft>
              <a:spcPct val="35000"/>
            </a:spcAft>
            <a:buNone/>
          </a:pPr>
          <a:r>
            <a:rPr lang="ar-SA" sz="1100" kern="1200" dirty="0"/>
            <a:t>السجلات الطبية </a:t>
          </a:r>
        </a:p>
      </dsp:txBody>
      <dsp:txXfrm rot="-5400000">
        <a:off x="1" y="403178"/>
        <a:ext cx="805308" cy="345133"/>
      </dsp:txXfrm>
    </dsp:sp>
    <dsp:sp modelId="{8FBBB2FF-8AD3-47C5-8009-BA23B38F6450}">
      <dsp:nvSpPr>
        <dsp:cNvPr id="0" name=""/>
        <dsp:cNvSpPr/>
      </dsp:nvSpPr>
      <dsp:spPr>
        <a:xfrm rot="5400000">
          <a:off x="3010797" y="-2204962"/>
          <a:ext cx="747786" cy="5158763"/>
        </a:xfrm>
        <a:prstGeom prst="round2Same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السجل الصحي الالكتروني (</a:t>
          </a:r>
          <a:r>
            <a:rPr lang="en-US" sz="1600" kern="1200" dirty="0"/>
            <a:t>EHR</a:t>
          </a:r>
          <a:r>
            <a:rPr lang="ar-SA" sz="1600" kern="1200" dirty="0"/>
            <a:t>) , الوصفات الطبية ,يشمل السجل: الصحة البدنية – العقلية – المعلومات الشخصية و التاريخ الطبي </a:t>
          </a:r>
        </a:p>
      </dsp:txBody>
      <dsp:txXfrm rot="-5400000">
        <a:off x="805309" y="37030"/>
        <a:ext cx="5122259" cy="674778"/>
      </dsp:txXfrm>
    </dsp:sp>
    <dsp:sp modelId="{C0D51BAD-B693-4CF0-9B18-E3AF621CD3C0}">
      <dsp:nvSpPr>
        <dsp:cNvPr id="0" name=""/>
        <dsp:cNvSpPr/>
      </dsp:nvSpPr>
      <dsp:spPr>
        <a:xfrm rot="5400000">
          <a:off x="-172566" y="1121345"/>
          <a:ext cx="1150441" cy="805308"/>
        </a:xfrm>
        <a:prstGeom prst="chevron">
          <a:avLst/>
        </a:prstGeom>
        <a:solidFill>
          <a:schemeClr val="accent5">
            <a:hueOff val="-1654278"/>
            <a:satOff val="-8885"/>
            <a:lumOff val="3039"/>
            <a:alphaOff val="0"/>
          </a:schemeClr>
        </a:solidFill>
        <a:ln w="15875" cap="flat" cmpd="sng" algn="ctr">
          <a:solidFill>
            <a:schemeClr val="accent5">
              <a:hueOff val="-1654278"/>
              <a:satOff val="-8885"/>
              <a:lumOff val="303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1">
            <a:lnSpc>
              <a:spcPct val="90000"/>
            </a:lnSpc>
            <a:spcBef>
              <a:spcPct val="0"/>
            </a:spcBef>
            <a:spcAft>
              <a:spcPct val="35000"/>
            </a:spcAft>
            <a:buNone/>
          </a:pPr>
          <a:r>
            <a:rPr lang="ar-SA" sz="1100" kern="1200" dirty="0"/>
            <a:t>سجلات التعليم </a:t>
          </a:r>
        </a:p>
      </dsp:txBody>
      <dsp:txXfrm rot="-5400000">
        <a:off x="1" y="1351432"/>
        <a:ext cx="805308" cy="345133"/>
      </dsp:txXfrm>
    </dsp:sp>
    <dsp:sp modelId="{F24CB236-D8F3-4D8F-B4B9-1925776516E9}">
      <dsp:nvSpPr>
        <dsp:cNvPr id="0" name=""/>
        <dsp:cNvSpPr/>
      </dsp:nvSpPr>
      <dsp:spPr>
        <a:xfrm rot="5400000">
          <a:off x="3010797" y="-1256708"/>
          <a:ext cx="747786" cy="5158763"/>
        </a:xfrm>
        <a:prstGeom prst="round2SameRect">
          <a:avLst/>
        </a:prstGeom>
        <a:solidFill>
          <a:schemeClr val="lt1">
            <a:alpha val="90000"/>
            <a:hueOff val="0"/>
            <a:satOff val="0"/>
            <a:lumOff val="0"/>
            <a:alphaOff val="0"/>
          </a:schemeClr>
        </a:solidFill>
        <a:ln w="15875" cap="flat" cmpd="sng" algn="ctr">
          <a:solidFill>
            <a:schemeClr val="accent5">
              <a:hueOff val="-1654278"/>
              <a:satOff val="-8885"/>
              <a:lumOff val="30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تتضمن معلومات حول الدرجات و درجات الاختبار و الحضور و الدورات التدريبية و الجوائز و الدرجات العلمية الممنوحة و التقارير التأديبية و معلومات الاتصال و سجلات الصحة و التحصين و سجلات التعليم الخاصة</a:t>
          </a:r>
        </a:p>
      </dsp:txBody>
      <dsp:txXfrm rot="-5400000">
        <a:off x="805309" y="985284"/>
        <a:ext cx="5122259" cy="674778"/>
      </dsp:txXfrm>
    </dsp:sp>
    <dsp:sp modelId="{0EC0E70F-4887-4F35-B237-EEF735640B29}">
      <dsp:nvSpPr>
        <dsp:cNvPr id="0" name=""/>
        <dsp:cNvSpPr/>
      </dsp:nvSpPr>
      <dsp:spPr>
        <a:xfrm rot="5400000">
          <a:off x="-172566" y="2069599"/>
          <a:ext cx="1150441" cy="805308"/>
        </a:xfrm>
        <a:prstGeom prst="chevron">
          <a:avLst/>
        </a:prstGeom>
        <a:solidFill>
          <a:schemeClr val="accent5">
            <a:hueOff val="-3308557"/>
            <a:satOff val="-17770"/>
            <a:lumOff val="6078"/>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1">
            <a:lnSpc>
              <a:spcPct val="90000"/>
            </a:lnSpc>
            <a:spcBef>
              <a:spcPct val="0"/>
            </a:spcBef>
            <a:spcAft>
              <a:spcPct val="35000"/>
            </a:spcAft>
            <a:buNone/>
          </a:pPr>
          <a:r>
            <a:rPr lang="ar-SA" sz="1100" kern="1200" dirty="0"/>
            <a:t>سجلات التوظيف و السجلات المالية</a:t>
          </a:r>
        </a:p>
      </dsp:txBody>
      <dsp:txXfrm rot="-5400000">
        <a:off x="1" y="2299686"/>
        <a:ext cx="805308" cy="345133"/>
      </dsp:txXfrm>
    </dsp:sp>
    <dsp:sp modelId="{CB885C5A-2A0D-4406-893B-439E50DC5F7D}">
      <dsp:nvSpPr>
        <dsp:cNvPr id="0" name=""/>
        <dsp:cNvSpPr/>
      </dsp:nvSpPr>
      <dsp:spPr>
        <a:xfrm rot="5400000">
          <a:off x="3010797" y="-308455"/>
          <a:ext cx="747786" cy="5158763"/>
        </a:xfrm>
        <a:prstGeom prst="round2SameRect">
          <a:avLst/>
        </a:prstGeom>
        <a:solidFill>
          <a:schemeClr val="lt1">
            <a:alpha val="90000"/>
            <a:hueOff val="0"/>
            <a:satOff val="0"/>
            <a:lumOff val="0"/>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تشمل معلومات وظيفتك السابقة و الأداء و معلومات الرواتب و التأمين و قد تتضمن السجلات المالية معلومات حول الدخل و النفقات و يمكن أن تشمل السجلات الضريبية رواتب الشيكات و بيانات بطاقات الائتمان </a:t>
          </a:r>
        </a:p>
      </dsp:txBody>
      <dsp:txXfrm rot="-5400000">
        <a:off x="805309" y="1933537"/>
        <a:ext cx="5122259" cy="6747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5FF676-1305-41A3-B9E9-2EDA3EFA8BEE}">
      <dsp:nvSpPr>
        <dsp:cNvPr id="0" name=""/>
        <dsp:cNvSpPr/>
      </dsp:nvSpPr>
      <dsp:spPr>
        <a:xfrm>
          <a:off x="1405609" y="2278519"/>
          <a:ext cx="1204808" cy="1204808"/>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rtl="1">
            <a:lnSpc>
              <a:spcPct val="90000"/>
            </a:lnSpc>
            <a:spcBef>
              <a:spcPct val="0"/>
            </a:spcBef>
            <a:spcAft>
              <a:spcPct val="35000"/>
            </a:spcAft>
            <a:buNone/>
          </a:pPr>
          <a:r>
            <a:rPr lang="ar-SA" sz="2400" b="1" kern="1200" dirty="0"/>
            <a:t>التهديدات لخدمات الانترنت</a:t>
          </a:r>
        </a:p>
      </dsp:txBody>
      <dsp:txXfrm>
        <a:off x="1464423" y="2337333"/>
        <a:ext cx="1087180" cy="1087180"/>
      </dsp:txXfrm>
    </dsp:sp>
    <dsp:sp modelId="{E87C36E2-1250-4D74-87AC-EF805B7873D8}">
      <dsp:nvSpPr>
        <dsp:cNvPr id="0" name=""/>
        <dsp:cNvSpPr/>
      </dsp:nvSpPr>
      <dsp:spPr>
        <a:xfrm rot="16200000">
          <a:off x="1667812" y="1938318"/>
          <a:ext cx="680402" cy="0"/>
        </a:xfrm>
        <a:custGeom>
          <a:avLst/>
          <a:gdLst/>
          <a:ahLst/>
          <a:cxnLst/>
          <a:rect l="0" t="0" r="0" b="0"/>
          <a:pathLst>
            <a:path>
              <a:moveTo>
                <a:pt x="0" y="0"/>
              </a:moveTo>
              <a:lnTo>
                <a:pt x="680402" y="0"/>
              </a:lnTo>
            </a:path>
          </a:pathLst>
        </a:custGeom>
        <a:noFill/>
        <a:ln w="15875"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F5EDDE2E-39E6-44A2-B3F6-066FC8352C3F}">
      <dsp:nvSpPr>
        <dsp:cNvPr id="0" name=""/>
        <dsp:cNvSpPr/>
      </dsp:nvSpPr>
      <dsp:spPr>
        <a:xfrm>
          <a:off x="1604402" y="790895"/>
          <a:ext cx="807221" cy="807221"/>
        </a:xfrm>
        <a:prstGeom prst="roundRect">
          <a:avLst/>
        </a:prstGeom>
        <a:solidFill>
          <a:schemeClr val="accent5">
            <a:hueOff val="-661711"/>
            <a:satOff val="-3554"/>
            <a:lumOff val="121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SA" sz="1600" kern="1200" dirty="0"/>
            <a:t>أدوات استنشاق الحزم</a:t>
          </a:r>
        </a:p>
      </dsp:txBody>
      <dsp:txXfrm>
        <a:off x="1643807" y="830300"/>
        <a:ext cx="728411" cy="728411"/>
      </dsp:txXfrm>
    </dsp:sp>
    <dsp:sp modelId="{54F8A4D0-D848-4AD7-9F85-4296CE289F75}">
      <dsp:nvSpPr>
        <dsp:cNvPr id="0" name=""/>
        <dsp:cNvSpPr/>
      </dsp:nvSpPr>
      <dsp:spPr>
        <a:xfrm rot="20520000">
          <a:off x="2595033" y="2588062"/>
          <a:ext cx="628631" cy="0"/>
        </a:xfrm>
        <a:custGeom>
          <a:avLst/>
          <a:gdLst/>
          <a:ahLst/>
          <a:cxnLst/>
          <a:rect l="0" t="0" r="0" b="0"/>
          <a:pathLst>
            <a:path>
              <a:moveTo>
                <a:pt x="0" y="0"/>
              </a:moveTo>
              <a:lnTo>
                <a:pt x="628631" y="0"/>
              </a:lnTo>
            </a:path>
          </a:pathLst>
        </a:custGeom>
        <a:noFill/>
        <a:ln w="15875"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E0FCF8B-70B6-4A17-9037-354FA1CAF3CE}">
      <dsp:nvSpPr>
        <dsp:cNvPr id="0" name=""/>
        <dsp:cNvSpPr/>
      </dsp:nvSpPr>
      <dsp:spPr>
        <a:xfrm>
          <a:off x="3208281" y="1956181"/>
          <a:ext cx="807221" cy="807221"/>
        </a:xfrm>
        <a:prstGeom prst="roundRect">
          <a:avLst/>
        </a:prstGeom>
        <a:solidFill>
          <a:schemeClr val="accent5">
            <a:hueOff val="-1323423"/>
            <a:satOff val="-7108"/>
            <a:lumOff val="243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rtl="1">
            <a:lnSpc>
              <a:spcPct val="90000"/>
            </a:lnSpc>
            <a:spcBef>
              <a:spcPct val="0"/>
            </a:spcBef>
            <a:spcAft>
              <a:spcPct val="35000"/>
            </a:spcAft>
            <a:buNone/>
          </a:pPr>
          <a:r>
            <a:rPr lang="ar-SA" sz="1900" kern="1200" dirty="0"/>
            <a:t>أجهزة الاحتيال</a:t>
          </a:r>
        </a:p>
      </dsp:txBody>
      <dsp:txXfrm>
        <a:off x="3247686" y="1995586"/>
        <a:ext cx="728411" cy="728411"/>
      </dsp:txXfrm>
    </dsp:sp>
    <dsp:sp modelId="{5F4A7647-0EED-468A-937E-5F01DD0C1696}">
      <dsp:nvSpPr>
        <dsp:cNvPr id="0" name=""/>
        <dsp:cNvSpPr/>
      </dsp:nvSpPr>
      <dsp:spPr>
        <a:xfrm rot="3240000">
          <a:off x="2354397" y="3662490"/>
          <a:ext cx="442914" cy="0"/>
        </a:xfrm>
        <a:custGeom>
          <a:avLst/>
          <a:gdLst/>
          <a:ahLst/>
          <a:cxnLst/>
          <a:rect l="0" t="0" r="0" b="0"/>
          <a:pathLst>
            <a:path>
              <a:moveTo>
                <a:pt x="0" y="0"/>
              </a:moveTo>
              <a:lnTo>
                <a:pt x="442914" y="0"/>
              </a:lnTo>
            </a:path>
          </a:pathLst>
        </a:custGeom>
        <a:noFill/>
        <a:ln w="15875"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6A8D88B-A1B1-4DAF-942D-5CE11FACEC80}">
      <dsp:nvSpPr>
        <dsp:cNvPr id="0" name=""/>
        <dsp:cNvSpPr/>
      </dsp:nvSpPr>
      <dsp:spPr>
        <a:xfrm>
          <a:off x="2595654" y="3841653"/>
          <a:ext cx="807221" cy="807221"/>
        </a:xfrm>
        <a:prstGeom prst="roundRect">
          <a:avLst/>
        </a:prstGeom>
        <a:solidFill>
          <a:schemeClr val="accent5">
            <a:hueOff val="-1985134"/>
            <a:satOff val="-10662"/>
            <a:lumOff val="364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rtl="1">
            <a:lnSpc>
              <a:spcPct val="90000"/>
            </a:lnSpc>
            <a:spcBef>
              <a:spcPct val="0"/>
            </a:spcBef>
            <a:spcAft>
              <a:spcPct val="35000"/>
            </a:spcAft>
            <a:buNone/>
          </a:pPr>
          <a:r>
            <a:rPr lang="ar-SA" sz="1400" kern="1200" dirty="0"/>
            <a:t>تسمم ذاكرة التخزين </a:t>
          </a:r>
          <a:r>
            <a:rPr lang="en-US" sz="1400" kern="1200" dirty="0"/>
            <a:t>DNS</a:t>
          </a:r>
          <a:endParaRPr lang="ar-SA" sz="1400" kern="1200" dirty="0"/>
        </a:p>
      </dsp:txBody>
      <dsp:txXfrm>
        <a:off x="2635059" y="3881058"/>
        <a:ext cx="728411" cy="728411"/>
      </dsp:txXfrm>
    </dsp:sp>
    <dsp:sp modelId="{FD4A0AD6-5792-4D05-B84C-7DCD056DFAA9}">
      <dsp:nvSpPr>
        <dsp:cNvPr id="0" name=""/>
        <dsp:cNvSpPr/>
      </dsp:nvSpPr>
      <dsp:spPr>
        <a:xfrm rot="7560000">
          <a:off x="1218714" y="3662490"/>
          <a:ext cx="442914" cy="0"/>
        </a:xfrm>
        <a:custGeom>
          <a:avLst/>
          <a:gdLst/>
          <a:ahLst/>
          <a:cxnLst/>
          <a:rect l="0" t="0" r="0" b="0"/>
          <a:pathLst>
            <a:path>
              <a:moveTo>
                <a:pt x="0" y="0"/>
              </a:moveTo>
              <a:lnTo>
                <a:pt x="442914" y="0"/>
              </a:lnTo>
            </a:path>
          </a:pathLst>
        </a:custGeom>
        <a:noFill/>
        <a:ln w="15875"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F1DE2D6-7DCA-40B6-B151-7AA9AFCA02A8}">
      <dsp:nvSpPr>
        <dsp:cNvPr id="0" name=""/>
        <dsp:cNvSpPr/>
      </dsp:nvSpPr>
      <dsp:spPr>
        <a:xfrm>
          <a:off x="613151" y="3841653"/>
          <a:ext cx="807221" cy="807221"/>
        </a:xfrm>
        <a:prstGeom prst="roundRect">
          <a:avLst/>
        </a:prstGeom>
        <a:solidFill>
          <a:schemeClr val="accent5">
            <a:hueOff val="-2646845"/>
            <a:satOff val="-14216"/>
            <a:lumOff val="486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488950" rtl="1">
            <a:lnSpc>
              <a:spcPct val="90000"/>
            </a:lnSpc>
            <a:spcBef>
              <a:spcPct val="0"/>
            </a:spcBef>
            <a:spcAft>
              <a:spcPct val="35000"/>
            </a:spcAft>
            <a:buNone/>
          </a:pPr>
          <a:r>
            <a:rPr lang="ar-SA" sz="1100" kern="1200" dirty="0"/>
            <a:t>تزوير </a:t>
          </a:r>
          <a:r>
            <a:rPr lang="ar-SA" sz="1100" kern="1200" dirty="0">
              <a:solidFill>
                <a:prstClr val="white"/>
              </a:solidFill>
              <a:latin typeface="+mn-lt"/>
              <a:ea typeface="+mn-ea"/>
              <a:cs typeface="+mn-cs"/>
            </a:rPr>
            <a:t>حزم البيانات</a:t>
          </a:r>
          <a:endParaRPr lang="ar-SA" sz="1100" kern="1200" dirty="0">
            <a:solidFill>
              <a:prstClr val="white"/>
            </a:solidFill>
            <a:latin typeface="Tw Cen MT" panose="020B0602020104020603"/>
            <a:ea typeface="+mn-ea"/>
            <a:cs typeface="Arial" panose="020B0604020202020204" pitchFamily="34" charset="0"/>
          </a:endParaRPr>
        </a:p>
      </dsp:txBody>
      <dsp:txXfrm>
        <a:off x="652556" y="3881058"/>
        <a:ext cx="728411" cy="728411"/>
      </dsp:txXfrm>
    </dsp:sp>
    <dsp:sp modelId="{AA0ADDDA-4BF9-4203-8804-7F59B2DE09C6}">
      <dsp:nvSpPr>
        <dsp:cNvPr id="0" name=""/>
        <dsp:cNvSpPr/>
      </dsp:nvSpPr>
      <dsp:spPr>
        <a:xfrm rot="11880000">
          <a:off x="792362" y="2588062"/>
          <a:ext cx="628631" cy="0"/>
        </a:xfrm>
        <a:custGeom>
          <a:avLst/>
          <a:gdLst/>
          <a:ahLst/>
          <a:cxnLst/>
          <a:rect l="0" t="0" r="0" b="0"/>
          <a:pathLst>
            <a:path>
              <a:moveTo>
                <a:pt x="0" y="0"/>
              </a:moveTo>
              <a:lnTo>
                <a:pt x="628631" y="0"/>
              </a:lnTo>
            </a:path>
          </a:pathLst>
        </a:custGeom>
        <a:noFill/>
        <a:ln w="15875"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999F06B-81FE-4660-ADB6-7D822FA3DA04}">
      <dsp:nvSpPr>
        <dsp:cNvPr id="0" name=""/>
        <dsp:cNvSpPr/>
      </dsp:nvSpPr>
      <dsp:spPr>
        <a:xfrm>
          <a:off x="524" y="1956181"/>
          <a:ext cx="807221" cy="807221"/>
        </a:xfrm>
        <a:prstGeom prst="roundRect">
          <a:avLst/>
        </a:prstGeom>
        <a:solidFill>
          <a:schemeClr val="accent5">
            <a:hueOff val="-3308557"/>
            <a:satOff val="-17770"/>
            <a:lumOff val="607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rtl="1">
            <a:lnSpc>
              <a:spcPct val="90000"/>
            </a:lnSpc>
            <a:spcBef>
              <a:spcPct val="0"/>
            </a:spcBef>
            <a:spcAft>
              <a:spcPct val="35000"/>
            </a:spcAft>
            <a:buNone/>
          </a:pPr>
          <a:r>
            <a:rPr lang="ar-SA" sz="1200" kern="1200" dirty="0"/>
            <a:t>تهديد القطاعات الصناعية </a:t>
          </a:r>
          <a:r>
            <a:rPr lang="en-US" sz="1200" kern="1200" dirty="0"/>
            <a:t>Stuxnet</a:t>
          </a:r>
          <a:endParaRPr lang="ar-SA" sz="1200" kern="1200" dirty="0"/>
        </a:p>
      </dsp:txBody>
      <dsp:txXfrm>
        <a:off x="39929" y="1995586"/>
        <a:ext cx="728411" cy="72841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7F0E87-9002-4CCE-BBE9-E227AE73C953}">
      <dsp:nvSpPr>
        <dsp:cNvPr id="0" name=""/>
        <dsp:cNvSpPr/>
      </dsp:nvSpPr>
      <dsp:spPr>
        <a:xfrm rot="5400000">
          <a:off x="162740" y="1326340"/>
          <a:ext cx="612598" cy="697422"/>
        </a:xfrm>
        <a:prstGeom prst="bentUpArrow">
          <a:avLst>
            <a:gd name="adj1" fmla="val 32840"/>
            <a:gd name="adj2" fmla="val 25000"/>
            <a:gd name="adj3" fmla="val 35780"/>
          </a:avLst>
        </a:prstGeom>
        <a:solidFill>
          <a:schemeClr val="accent5">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1B7A3E-B1D2-4EC5-8429-EFA4CB0452CC}">
      <dsp:nvSpPr>
        <dsp:cNvPr id="0" name=""/>
        <dsp:cNvSpPr/>
      </dsp:nvSpPr>
      <dsp:spPr>
        <a:xfrm>
          <a:off x="439" y="647262"/>
          <a:ext cx="1031255" cy="721845"/>
        </a:xfrm>
        <a:prstGeom prst="roundRect">
          <a:avLst>
            <a:gd name="adj" fmla="val 1667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1">
            <a:lnSpc>
              <a:spcPct val="90000"/>
            </a:lnSpc>
            <a:spcBef>
              <a:spcPct val="0"/>
            </a:spcBef>
            <a:spcAft>
              <a:spcPct val="35000"/>
            </a:spcAft>
            <a:buNone/>
          </a:pPr>
          <a:r>
            <a:rPr lang="ar-SA" sz="900" b="0" kern="1200" dirty="0">
              <a:solidFill>
                <a:schemeClr val="tx1"/>
              </a:solidFill>
              <a:cs typeface="Akhbar MT" pitchFamily="2" charset="-78"/>
            </a:rPr>
            <a:t>يحتاج الجميع إلى حماية هويته و بياناته وأجهزته الحاسوبية. </a:t>
          </a:r>
          <a:endParaRPr lang="ar-SA" sz="900" b="0" kern="1200" dirty="0">
            <a:solidFill>
              <a:srgbClr val="C00000"/>
            </a:solidFill>
          </a:endParaRPr>
        </a:p>
      </dsp:txBody>
      <dsp:txXfrm>
        <a:off x="35683" y="682506"/>
        <a:ext cx="960767" cy="651357"/>
      </dsp:txXfrm>
    </dsp:sp>
    <dsp:sp modelId="{7913177A-FD3D-4B33-B796-ED397A836AF9}">
      <dsp:nvSpPr>
        <dsp:cNvPr id="0" name=""/>
        <dsp:cNvSpPr/>
      </dsp:nvSpPr>
      <dsp:spPr>
        <a:xfrm>
          <a:off x="1031695" y="716106"/>
          <a:ext cx="750037" cy="583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57150" lvl="1" indent="-57150" algn="r" defTabSz="444500" rtl="1">
            <a:lnSpc>
              <a:spcPct val="90000"/>
            </a:lnSpc>
            <a:spcBef>
              <a:spcPct val="0"/>
            </a:spcBef>
            <a:spcAft>
              <a:spcPct val="15000"/>
            </a:spcAft>
            <a:buChar char="•"/>
          </a:pPr>
          <a:r>
            <a:rPr lang="ar-SA" sz="1000" b="1" u="sng" kern="1200" dirty="0">
              <a:solidFill>
                <a:srgbClr val="C00000"/>
              </a:solidFill>
            </a:rPr>
            <a:t>على المستوى الشخصي</a:t>
          </a:r>
          <a:endParaRPr lang="ar-SA" sz="1000" b="1" u="sng" kern="1200" dirty="0"/>
        </a:p>
      </dsp:txBody>
      <dsp:txXfrm>
        <a:off x="1031695" y="716106"/>
        <a:ext cx="750037" cy="583427"/>
      </dsp:txXfrm>
    </dsp:sp>
    <dsp:sp modelId="{21FD94C6-7E83-4B8B-B1F2-6427190C2FEB}">
      <dsp:nvSpPr>
        <dsp:cNvPr id="0" name=""/>
        <dsp:cNvSpPr/>
      </dsp:nvSpPr>
      <dsp:spPr>
        <a:xfrm rot="5400000">
          <a:off x="1017761" y="2137211"/>
          <a:ext cx="612598" cy="697422"/>
        </a:xfrm>
        <a:prstGeom prst="bentUpArrow">
          <a:avLst>
            <a:gd name="adj1" fmla="val 32840"/>
            <a:gd name="adj2" fmla="val 25000"/>
            <a:gd name="adj3" fmla="val 35780"/>
          </a:avLst>
        </a:prstGeom>
        <a:solidFill>
          <a:schemeClr val="accent5">
            <a:tint val="50000"/>
            <a:hueOff val="-3786506"/>
            <a:satOff val="-15785"/>
            <a:lumOff val="1042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A43AFA-1D54-417E-B043-A1AFDD0062E7}">
      <dsp:nvSpPr>
        <dsp:cNvPr id="0" name=""/>
        <dsp:cNvSpPr/>
      </dsp:nvSpPr>
      <dsp:spPr>
        <a:xfrm>
          <a:off x="855459" y="1458133"/>
          <a:ext cx="1031255" cy="721845"/>
        </a:xfrm>
        <a:prstGeom prst="roundRect">
          <a:avLst>
            <a:gd name="adj" fmla="val 16670"/>
          </a:avLst>
        </a:prstGeom>
        <a:solidFill>
          <a:schemeClr val="accent5">
            <a:hueOff val="-1654278"/>
            <a:satOff val="-8885"/>
            <a:lumOff val="303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1">
            <a:lnSpc>
              <a:spcPct val="90000"/>
            </a:lnSpc>
            <a:spcBef>
              <a:spcPct val="0"/>
            </a:spcBef>
            <a:spcAft>
              <a:spcPct val="35000"/>
            </a:spcAft>
            <a:buNone/>
          </a:pPr>
          <a:r>
            <a:rPr lang="ar-SA" sz="900" b="0" kern="1200" dirty="0">
              <a:solidFill>
                <a:schemeClr val="tx1"/>
              </a:solidFill>
              <a:cs typeface="Akhbar MT" pitchFamily="2" charset="-78"/>
            </a:rPr>
            <a:t>تقع مسؤولية حماية سمعة المؤسسة وبياناتها وعملائها على عاتق الموظفين.</a:t>
          </a:r>
          <a:endParaRPr lang="ar-SA" sz="900" b="0" kern="1200" dirty="0">
            <a:solidFill>
              <a:srgbClr val="C00000"/>
            </a:solidFill>
          </a:endParaRPr>
        </a:p>
      </dsp:txBody>
      <dsp:txXfrm>
        <a:off x="890703" y="1493377"/>
        <a:ext cx="960767" cy="651357"/>
      </dsp:txXfrm>
    </dsp:sp>
    <dsp:sp modelId="{3202CEF9-D829-42D3-B794-31F18722A1D7}">
      <dsp:nvSpPr>
        <dsp:cNvPr id="0" name=""/>
        <dsp:cNvSpPr/>
      </dsp:nvSpPr>
      <dsp:spPr>
        <a:xfrm>
          <a:off x="1886715" y="1526977"/>
          <a:ext cx="750037" cy="583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57150" lvl="1" indent="-57150" algn="r" defTabSz="444500" rtl="1">
            <a:lnSpc>
              <a:spcPct val="90000"/>
            </a:lnSpc>
            <a:spcBef>
              <a:spcPct val="0"/>
            </a:spcBef>
            <a:spcAft>
              <a:spcPct val="15000"/>
            </a:spcAft>
            <a:buChar char="•"/>
          </a:pPr>
          <a:r>
            <a:rPr lang="ar-SA" sz="1000" b="1" u="sng" kern="1200" dirty="0">
              <a:solidFill>
                <a:srgbClr val="C00000"/>
              </a:solidFill>
              <a:latin typeface="Tw Cen MT" panose="020B0602020104020603"/>
              <a:ea typeface="+mn-ea"/>
              <a:cs typeface="Arial" panose="020B0604020202020204" pitchFamily="34" charset="0"/>
            </a:rPr>
            <a:t>على مستوى الشركات </a:t>
          </a:r>
        </a:p>
      </dsp:txBody>
      <dsp:txXfrm>
        <a:off x="1886715" y="1526977"/>
        <a:ext cx="750037" cy="583427"/>
      </dsp:txXfrm>
    </dsp:sp>
    <dsp:sp modelId="{7FF37388-7E8F-48F3-9278-7FDC35C5E488}">
      <dsp:nvSpPr>
        <dsp:cNvPr id="0" name=""/>
        <dsp:cNvSpPr/>
      </dsp:nvSpPr>
      <dsp:spPr>
        <a:xfrm>
          <a:off x="1710480" y="2269004"/>
          <a:ext cx="1031255" cy="721845"/>
        </a:xfrm>
        <a:prstGeom prst="roundRect">
          <a:avLst>
            <a:gd name="adj" fmla="val 16670"/>
          </a:avLst>
        </a:prstGeom>
        <a:solidFill>
          <a:schemeClr val="accent5">
            <a:hueOff val="-3308557"/>
            <a:satOff val="-17770"/>
            <a:lumOff val="607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1">
            <a:lnSpc>
              <a:spcPct val="90000"/>
            </a:lnSpc>
            <a:spcBef>
              <a:spcPct val="0"/>
            </a:spcBef>
            <a:spcAft>
              <a:spcPct val="35000"/>
            </a:spcAft>
            <a:buNone/>
          </a:pPr>
          <a:r>
            <a:rPr lang="ar-SA" sz="900" b="0" kern="1200" dirty="0">
              <a:solidFill>
                <a:schemeClr val="tx1"/>
              </a:solidFill>
              <a:cs typeface="Akhbar MT" pitchFamily="2" charset="-78"/>
            </a:rPr>
            <a:t>يتعرض الأمن القومي وسلامة المواطنين ورفاهيتهم للخطر.</a:t>
          </a:r>
          <a:endParaRPr lang="ar-SA" sz="900" b="0" kern="1200" dirty="0">
            <a:solidFill>
              <a:srgbClr val="C00000"/>
            </a:solidFill>
          </a:endParaRPr>
        </a:p>
      </dsp:txBody>
      <dsp:txXfrm>
        <a:off x="1745724" y="2304248"/>
        <a:ext cx="960767" cy="651357"/>
      </dsp:txXfrm>
    </dsp:sp>
    <dsp:sp modelId="{47A5FACA-C69F-485C-A406-A67BF7D1B7F5}">
      <dsp:nvSpPr>
        <dsp:cNvPr id="0" name=""/>
        <dsp:cNvSpPr/>
      </dsp:nvSpPr>
      <dsp:spPr>
        <a:xfrm>
          <a:off x="2741736" y="2337848"/>
          <a:ext cx="750037" cy="5834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57150" lvl="1" indent="-57150" algn="r" defTabSz="444500" rtl="1">
            <a:lnSpc>
              <a:spcPct val="90000"/>
            </a:lnSpc>
            <a:spcBef>
              <a:spcPct val="0"/>
            </a:spcBef>
            <a:spcAft>
              <a:spcPct val="15000"/>
            </a:spcAft>
            <a:buChar char="•"/>
          </a:pPr>
          <a:r>
            <a:rPr lang="ar-SA" sz="1000" b="1" u="sng" kern="1200" dirty="0">
              <a:solidFill>
                <a:srgbClr val="C00000"/>
              </a:solidFill>
              <a:latin typeface="Tw Cen MT" panose="020B0602020104020603"/>
              <a:ea typeface="+mn-ea"/>
              <a:cs typeface="Arial" panose="020B0604020202020204" pitchFamily="34" charset="0"/>
            </a:rPr>
            <a:t>على مستوى الدولة</a:t>
          </a:r>
        </a:p>
      </dsp:txBody>
      <dsp:txXfrm>
        <a:off x="2741736" y="2337848"/>
        <a:ext cx="750037" cy="5834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D7771F-20B9-4887-B4EE-5751FD8CB2ED}">
      <dsp:nvSpPr>
        <dsp:cNvPr id="0" name=""/>
        <dsp:cNvSpPr/>
      </dsp:nvSpPr>
      <dsp:spPr>
        <a:xfrm>
          <a:off x="467795" y="721"/>
          <a:ext cx="2425971" cy="549919"/>
        </a:xfrm>
        <a:prstGeom prst="roundRect">
          <a:avLst>
            <a:gd name="adj" fmla="val 10000"/>
          </a:avLst>
        </a:prstGeom>
        <a:gradFill rotWithShape="0">
          <a:gsLst>
            <a:gs pos="0">
              <a:schemeClr val="accent1">
                <a:alpha val="80000"/>
                <a:hueOff val="0"/>
                <a:satOff val="0"/>
                <a:lumOff val="0"/>
                <a:alphaOff val="0"/>
                <a:tint val="94000"/>
                <a:satMod val="105000"/>
                <a:lumMod val="102000"/>
              </a:schemeClr>
            </a:gs>
            <a:gs pos="100000">
              <a:schemeClr val="accent1">
                <a:alpha val="80000"/>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marL="0" lvl="0" indent="0" algn="ctr" defTabSz="1111250" rtl="1">
            <a:lnSpc>
              <a:spcPct val="90000"/>
            </a:lnSpc>
            <a:spcBef>
              <a:spcPct val="0"/>
            </a:spcBef>
            <a:spcAft>
              <a:spcPct val="35000"/>
            </a:spcAft>
            <a:buNone/>
          </a:pPr>
          <a:r>
            <a:rPr lang="ar-SA" sz="2500" kern="1200" dirty="0">
              <a:solidFill>
                <a:srgbClr val="C00000"/>
              </a:solidFill>
            </a:rPr>
            <a:t>تهديدات الأمن الداخلي </a:t>
          </a:r>
        </a:p>
      </dsp:txBody>
      <dsp:txXfrm>
        <a:off x="483902" y="16828"/>
        <a:ext cx="2393757" cy="517705"/>
      </dsp:txXfrm>
    </dsp:sp>
    <dsp:sp modelId="{65176112-3151-405C-B754-C75E2B0BCB72}">
      <dsp:nvSpPr>
        <dsp:cNvPr id="0" name=""/>
        <dsp:cNvSpPr/>
      </dsp:nvSpPr>
      <dsp:spPr>
        <a:xfrm>
          <a:off x="467795" y="649627"/>
          <a:ext cx="549919" cy="54991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27585107-6C3A-4CA3-9959-F0EC0FB867D9}">
      <dsp:nvSpPr>
        <dsp:cNvPr id="0" name=""/>
        <dsp:cNvSpPr/>
      </dsp:nvSpPr>
      <dsp:spPr>
        <a:xfrm>
          <a:off x="1050710" y="649627"/>
          <a:ext cx="1843055" cy="549919"/>
        </a:xfrm>
        <a:prstGeom prst="roundRect">
          <a:avLst>
            <a:gd name="adj" fmla="val 16670"/>
          </a:avLst>
        </a:prstGeom>
        <a:gradFill rotWithShape="0">
          <a:gsLst>
            <a:gs pos="0">
              <a:schemeClr val="accent1">
                <a:shade val="90000"/>
                <a:hueOff val="0"/>
                <a:satOff val="0"/>
                <a:lumOff val="0"/>
                <a:alphaOff val="0"/>
                <a:tint val="94000"/>
                <a:satMod val="105000"/>
                <a:lumMod val="102000"/>
              </a:schemeClr>
            </a:gs>
            <a:gs pos="100000">
              <a:schemeClr val="accent1">
                <a:shade val="90000"/>
                <a:hueOff val="0"/>
                <a:satOff val="0"/>
                <a:lumOff val="0"/>
                <a:alphaOff val="0"/>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rtl="1">
            <a:lnSpc>
              <a:spcPct val="90000"/>
            </a:lnSpc>
            <a:spcBef>
              <a:spcPct val="0"/>
            </a:spcBef>
            <a:spcAft>
              <a:spcPct val="35000"/>
            </a:spcAft>
            <a:buFont typeface="Arial" panose="020B0604020202020204" pitchFamily="34" charset="0"/>
            <a:buNone/>
          </a:pPr>
          <a:r>
            <a:rPr lang="ar-SA" sz="900" b="1" kern="1200" dirty="0">
              <a:solidFill>
                <a:schemeClr val="bg1"/>
              </a:solidFill>
            </a:rPr>
            <a:t>تعطل البيانات السرية</a:t>
          </a:r>
          <a:endParaRPr lang="ar-SA" sz="900" kern="1200" dirty="0">
            <a:solidFill>
              <a:schemeClr val="bg1"/>
            </a:solidFill>
          </a:endParaRPr>
        </a:p>
      </dsp:txBody>
      <dsp:txXfrm>
        <a:off x="1077560" y="676477"/>
        <a:ext cx="1789355" cy="496219"/>
      </dsp:txXfrm>
    </dsp:sp>
    <dsp:sp modelId="{01F84B23-DF57-4766-9C28-68E6C8C80265}">
      <dsp:nvSpPr>
        <dsp:cNvPr id="0" name=""/>
        <dsp:cNvSpPr/>
      </dsp:nvSpPr>
      <dsp:spPr>
        <a:xfrm>
          <a:off x="467795" y="1265537"/>
          <a:ext cx="549919" cy="54991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099FB52A-8D56-44F3-AF6C-85F1ADFD8958}">
      <dsp:nvSpPr>
        <dsp:cNvPr id="0" name=""/>
        <dsp:cNvSpPr/>
      </dsp:nvSpPr>
      <dsp:spPr>
        <a:xfrm>
          <a:off x="1050710" y="1265537"/>
          <a:ext cx="1843055" cy="549919"/>
        </a:xfrm>
        <a:prstGeom prst="roundRect">
          <a:avLst>
            <a:gd name="adj" fmla="val 16670"/>
          </a:avLst>
        </a:prstGeom>
        <a:gradFill rotWithShape="0">
          <a:gsLst>
            <a:gs pos="0">
              <a:schemeClr val="accent1">
                <a:shade val="90000"/>
                <a:hueOff val="130809"/>
                <a:satOff val="-1915"/>
                <a:lumOff val="10296"/>
                <a:alphaOff val="-16667"/>
                <a:tint val="94000"/>
                <a:satMod val="105000"/>
                <a:lumMod val="102000"/>
              </a:schemeClr>
            </a:gs>
            <a:gs pos="100000">
              <a:schemeClr val="accent1">
                <a:shade val="90000"/>
                <a:hueOff val="130809"/>
                <a:satOff val="-1915"/>
                <a:lumOff val="10296"/>
                <a:alphaOff val="-16667"/>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rtl="1">
            <a:lnSpc>
              <a:spcPct val="90000"/>
            </a:lnSpc>
            <a:spcBef>
              <a:spcPct val="0"/>
            </a:spcBef>
            <a:spcAft>
              <a:spcPct val="35000"/>
            </a:spcAft>
            <a:buFont typeface="Arial" panose="020B0604020202020204" pitchFamily="34" charset="0"/>
            <a:buNone/>
          </a:pPr>
          <a:r>
            <a:rPr lang="ar-SA" sz="900" b="1" kern="1200" dirty="0">
              <a:solidFill>
                <a:schemeClr val="bg1"/>
              </a:solidFill>
            </a:rPr>
            <a:t>تهديد عمليات الخوادم الداخلية أو أجهزة البنية التحتية للشبكة</a:t>
          </a:r>
          <a:endParaRPr lang="ar-SA" sz="900" kern="1200" dirty="0">
            <a:solidFill>
              <a:schemeClr val="bg1"/>
            </a:solidFill>
          </a:endParaRPr>
        </a:p>
      </dsp:txBody>
      <dsp:txXfrm>
        <a:off x="1077560" y="1292387"/>
        <a:ext cx="1789355" cy="496219"/>
      </dsp:txXfrm>
    </dsp:sp>
    <dsp:sp modelId="{5ECC78FD-D172-4C33-9550-3120800E718B}">
      <dsp:nvSpPr>
        <dsp:cNvPr id="0" name=""/>
        <dsp:cNvSpPr/>
      </dsp:nvSpPr>
      <dsp:spPr>
        <a:xfrm>
          <a:off x="467795" y="1881447"/>
          <a:ext cx="549919" cy="54991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CD3B7F90-576A-43BF-9F27-8A5AF3F609C2}">
      <dsp:nvSpPr>
        <dsp:cNvPr id="0" name=""/>
        <dsp:cNvSpPr/>
      </dsp:nvSpPr>
      <dsp:spPr>
        <a:xfrm>
          <a:off x="1050710" y="1881447"/>
          <a:ext cx="1843055" cy="549919"/>
        </a:xfrm>
        <a:prstGeom prst="roundRect">
          <a:avLst>
            <a:gd name="adj" fmla="val 16670"/>
          </a:avLst>
        </a:prstGeom>
        <a:gradFill rotWithShape="0">
          <a:gsLst>
            <a:gs pos="0">
              <a:schemeClr val="accent1">
                <a:shade val="90000"/>
                <a:hueOff val="261617"/>
                <a:satOff val="-3830"/>
                <a:lumOff val="20591"/>
                <a:alphaOff val="-33333"/>
                <a:tint val="94000"/>
                <a:satMod val="105000"/>
                <a:lumMod val="102000"/>
              </a:schemeClr>
            </a:gs>
            <a:gs pos="100000">
              <a:schemeClr val="accent1">
                <a:shade val="90000"/>
                <a:hueOff val="261617"/>
                <a:satOff val="-3830"/>
                <a:lumOff val="20591"/>
                <a:alphaOff val="-33333"/>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rtl="1">
            <a:lnSpc>
              <a:spcPct val="90000"/>
            </a:lnSpc>
            <a:spcBef>
              <a:spcPct val="0"/>
            </a:spcBef>
            <a:spcAft>
              <a:spcPct val="35000"/>
            </a:spcAft>
            <a:buFont typeface="Arial" panose="020B0604020202020204" pitchFamily="34" charset="0"/>
            <a:buNone/>
          </a:pPr>
          <a:r>
            <a:rPr lang="ar-SA" sz="900" b="1" kern="1200" dirty="0">
              <a:solidFill>
                <a:schemeClr val="bg1"/>
              </a:solidFill>
            </a:rPr>
            <a:t>تسهيل الهجمات الخارجية عن طريق توصيل وسائط USB المصابة بنظام الكمبيوتر الخاص بالشركة.</a:t>
          </a:r>
          <a:endParaRPr lang="ar-SA" sz="900" kern="1200" dirty="0">
            <a:solidFill>
              <a:schemeClr val="bg1"/>
            </a:solidFill>
          </a:endParaRPr>
        </a:p>
      </dsp:txBody>
      <dsp:txXfrm>
        <a:off x="1077560" y="1908297"/>
        <a:ext cx="1789355" cy="496219"/>
      </dsp:txXfrm>
    </dsp:sp>
    <dsp:sp modelId="{B5476E06-2162-4420-94F9-555741666246}">
      <dsp:nvSpPr>
        <dsp:cNvPr id="0" name=""/>
        <dsp:cNvSpPr/>
      </dsp:nvSpPr>
      <dsp:spPr>
        <a:xfrm>
          <a:off x="467795" y="2497358"/>
          <a:ext cx="549919" cy="54991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4CC5B7E0-36B2-47A6-90AC-99FC790D369E}">
      <dsp:nvSpPr>
        <dsp:cNvPr id="0" name=""/>
        <dsp:cNvSpPr/>
      </dsp:nvSpPr>
      <dsp:spPr>
        <a:xfrm>
          <a:off x="1050710" y="2497358"/>
          <a:ext cx="1843055" cy="549919"/>
        </a:xfrm>
        <a:prstGeom prst="roundRect">
          <a:avLst>
            <a:gd name="adj" fmla="val 16670"/>
          </a:avLst>
        </a:prstGeom>
        <a:gradFill rotWithShape="0">
          <a:gsLst>
            <a:gs pos="0">
              <a:schemeClr val="accent1">
                <a:shade val="90000"/>
                <a:hueOff val="392426"/>
                <a:satOff val="-5745"/>
                <a:lumOff val="30887"/>
                <a:alphaOff val="-50000"/>
                <a:tint val="94000"/>
                <a:satMod val="105000"/>
                <a:lumMod val="102000"/>
              </a:schemeClr>
            </a:gs>
            <a:gs pos="100000">
              <a:schemeClr val="accent1">
                <a:shade val="90000"/>
                <a:hueOff val="392426"/>
                <a:satOff val="-5745"/>
                <a:lumOff val="30887"/>
                <a:alphaOff val="-50000"/>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rtl="1">
            <a:lnSpc>
              <a:spcPct val="90000"/>
            </a:lnSpc>
            <a:spcBef>
              <a:spcPct val="0"/>
            </a:spcBef>
            <a:spcAft>
              <a:spcPct val="35000"/>
            </a:spcAft>
            <a:buFont typeface="Arial" panose="020B0604020202020204" pitchFamily="34" charset="0"/>
            <a:buNone/>
          </a:pPr>
          <a:r>
            <a:rPr lang="ar-SA" sz="900" b="1" kern="1200" dirty="0">
              <a:solidFill>
                <a:schemeClr val="bg1"/>
              </a:solidFill>
            </a:rPr>
            <a:t>دعوة البرامج الضارة عن طريق الخطأ إلى الشبكة من خلال البريد الإلكتروني أو مواقع الويب الضارة</a:t>
          </a:r>
          <a:r>
            <a:rPr lang="ar-SA" sz="900" kern="1200" dirty="0">
              <a:solidFill>
                <a:schemeClr val="bg1"/>
              </a:solidFill>
            </a:rPr>
            <a:t>.</a:t>
          </a:r>
        </a:p>
      </dsp:txBody>
      <dsp:txXfrm>
        <a:off x="1077560" y="2524208"/>
        <a:ext cx="1789355" cy="4962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D7771F-20B9-4887-B4EE-5751FD8CB2ED}">
      <dsp:nvSpPr>
        <dsp:cNvPr id="0" name=""/>
        <dsp:cNvSpPr/>
      </dsp:nvSpPr>
      <dsp:spPr>
        <a:xfrm>
          <a:off x="0" y="266700"/>
          <a:ext cx="3361562" cy="761999"/>
        </a:xfrm>
        <a:prstGeom prst="roundRect">
          <a:avLst>
            <a:gd name="adj" fmla="val 10000"/>
          </a:avLst>
        </a:prstGeom>
        <a:gradFill rotWithShape="0">
          <a:gsLst>
            <a:gs pos="0">
              <a:schemeClr val="accent5">
                <a:alpha val="80000"/>
                <a:hueOff val="0"/>
                <a:satOff val="0"/>
                <a:lumOff val="0"/>
                <a:alphaOff val="0"/>
                <a:tint val="94000"/>
                <a:satMod val="105000"/>
                <a:lumMod val="102000"/>
              </a:schemeClr>
            </a:gs>
            <a:gs pos="100000">
              <a:schemeClr val="accent5">
                <a:alpha val="80000"/>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rtl="1">
            <a:lnSpc>
              <a:spcPct val="90000"/>
            </a:lnSpc>
            <a:spcBef>
              <a:spcPct val="0"/>
            </a:spcBef>
            <a:spcAft>
              <a:spcPct val="35000"/>
            </a:spcAft>
            <a:buNone/>
          </a:pPr>
          <a:r>
            <a:rPr lang="ar-SA" sz="3300" kern="1200" dirty="0">
              <a:solidFill>
                <a:schemeClr val="accent3"/>
              </a:solidFill>
            </a:rPr>
            <a:t>تهديدات الأمن الخارجي</a:t>
          </a:r>
        </a:p>
      </dsp:txBody>
      <dsp:txXfrm>
        <a:off x="22318" y="289018"/>
        <a:ext cx="3316926" cy="717363"/>
      </dsp:txXfrm>
    </dsp:sp>
    <dsp:sp modelId="{65176112-3151-405C-B754-C75E2B0BCB72}">
      <dsp:nvSpPr>
        <dsp:cNvPr id="0" name=""/>
        <dsp:cNvSpPr/>
      </dsp:nvSpPr>
      <dsp:spPr>
        <a:xfrm>
          <a:off x="0" y="1165860"/>
          <a:ext cx="761999" cy="76199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27585107-6C3A-4CA3-9959-F0EC0FB867D9}">
      <dsp:nvSpPr>
        <dsp:cNvPr id="0" name=""/>
        <dsp:cNvSpPr/>
      </dsp:nvSpPr>
      <dsp:spPr>
        <a:xfrm>
          <a:off x="807719" y="1165860"/>
          <a:ext cx="2553842" cy="761999"/>
        </a:xfrm>
        <a:prstGeom prst="roundRect">
          <a:avLst>
            <a:gd name="adj" fmla="val 16670"/>
          </a:avLst>
        </a:prstGeom>
        <a:gradFill rotWithShape="0">
          <a:gsLst>
            <a:gs pos="0">
              <a:schemeClr val="accent5">
                <a:shade val="90000"/>
                <a:hueOff val="0"/>
                <a:satOff val="0"/>
                <a:lumOff val="0"/>
                <a:alphaOff val="0"/>
                <a:tint val="94000"/>
                <a:satMod val="105000"/>
                <a:lumMod val="102000"/>
              </a:schemeClr>
            </a:gs>
            <a:gs pos="100000">
              <a:schemeClr val="accent5">
                <a:shade val="90000"/>
                <a:hueOff val="0"/>
                <a:satOff val="0"/>
                <a:lumOff val="0"/>
                <a:alphaOff val="0"/>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rtl="1">
            <a:lnSpc>
              <a:spcPct val="90000"/>
            </a:lnSpc>
            <a:spcBef>
              <a:spcPct val="0"/>
            </a:spcBef>
            <a:spcAft>
              <a:spcPct val="35000"/>
            </a:spcAft>
            <a:buFont typeface="Arial" panose="020B0604020202020204" pitchFamily="34" charset="0"/>
            <a:buNone/>
          </a:pPr>
          <a:r>
            <a:rPr lang="ar-SA" sz="1000" b="1" kern="1200" dirty="0"/>
            <a:t>يمكن للتهديدات الخارجية من الهواة أو المهاجمين المهرة استغلال نقاط الضعف في الأجهزة المتصلة بالشبكة ، أو استخدام الهندسة الاجتماعية ، مثل الخداع ، للوصول. </a:t>
          </a:r>
          <a:endParaRPr lang="ar-SA" sz="1000" kern="1200" dirty="0"/>
        </a:p>
      </dsp:txBody>
      <dsp:txXfrm>
        <a:off x="844923" y="1203064"/>
        <a:ext cx="2479434" cy="687591"/>
      </dsp:txXfrm>
    </dsp:sp>
    <dsp:sp modelId="{01F84B23-DF57-4766-9C28-68E6C8C80265}">
      <dsp:nvSpPr>
        <dsp:cNvPr id="0" name=""/>
        <dsp:cNvSpPr/>
      </dsp:nvSpPr>
      <dsp:spPr>
        <a:xfrm>
          <a:off x="0" y="2019300"/>
          <a:ext cx="761999" cy="761999"/>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099FB52A-8D56-44F3-AF6C-85F1ADFD8958}">
      <dsp:nvSpPr>
        <dsp:cNvPr id="0" name=""/>
        <dsp:cNvSpPr/>
      </dsp:nvSpPr>
      <dsp:spPr>
        <a:xfrm>
          <a:off x="807719" y="2019300"/>
          <a:ext cx="2553842" cy="761999"/>
        </a:xfrm>
        <a:prstGeom prst="roundRect">
          <a:avLst>
            <a:gd name="adj" fmla="val 16670"/>
          </a:avLst>
        </a:prstGeom>
        <a:gradFill rotWithShape="0">
          <a:gsLst>
            <a:gs pos="0">
              <a:schemeClr val="accent5">
                <a:shade val="90000"/>
                <a:hueOff val="294580"/>
                <a:satOff val="-3798"/>
                <a:lumOff val="27493"/>
                <a:alphaOff val="-50000"/>
                <a:tint val="94000"/>
                <a:satMod val="105000"/>
                <a:lumMod val="102000"/>
              </a:schemeClr>
            </a:gs>
            <a:gs pos="100000">
              <a:schemeClr val="accent5">
                <a:shade val="90000"/>
                <a:hueOff val="294580"/>
                <a:satOff val="-3798"/>
                <a:lumOff val="27493"/>
                <a:alphaOff val="-50000"/>
                <a:shade val="74000"/>
                <a:satMod val="128000"/>
                <a:lumMod val="100000"/>
              </a:schemeClr>
            </a:gs>
          </a:gsLst>
          <a:lin ang="5400000" scaled="0"/>
        </a:gradFill>
        <a:ln w="9525" cap="flat"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rtl="1">
            <a:lnSpc>
              <a:spcPct val="90000"/>
            </a:lnSpc>
            <a:spcBef>
              <a:spcPct val="0"/>
            </a:spcBef>
            <a:spcAft>
              <a:spcPct val="35000"/>
            </a:spcAft>
            <a:buFont typeface="Arial" panose="020B0604020202020204" pitchFamily="34" charset="0"/>
            <a:buNone/>
          </a:pPr>
          <a:r>
            <a:rPr lang="ar-SA" sz="1000" b="1" kern="1200" dirty="0"/>
            <a:t>الهجمات الخارجية تستغل نقاط الضعف أو الثغرات الامنية للوصول إلى الموارد الداخلية.</a:t>
          </a:r>
          <a:endParaRPr lang="ar-SA" sz="1000" kern="1200" dirty="0"/>
        </a:p>
      </dsp:txBody>
      <dsp:txXfrm>
        <a:off x="844923" y="2056504"/>
        <a:ext cx="2479434" cy="6875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3CC6E-48A1-4AD6-B901-3EA3A06A05FF}">
      <dsp:nvSpPr>
        <dsp:cNvPr id="0" name=""/>
        <dsp:cNvSpPr/>
      </dsp:nvSpPr>
      <dsp:spPr>
        <a:xfrm>
          <a:off x="2214562" y="889610"/>
          <a:ext cx="1571625" cy="373975"/>
        </a:xfrm>
        <a:custGeom>
          <a:avLst/>
          <a:gdLst/>
          <a:ahLst/>
          <a:cxnLst/>
          <a:rect l="0" t="0" r="0" b="0"/>
          <a:pathLst>
            <a:path>
              <a:moveTo>
                <a:pt x="0" y="0"/>
              </a:moveTo>
              <a:lnTo>
                <a:pt x="0" y="254853"/>
              </a:lnTo>
              <a:lnTo>
                <a:pt x="1571625" y="254853"/>
              </a:lnTo>
              <a:lnTo>
                <a:pt x="1571625" y="373975"/>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2FB45C-F36A-439A-9CB0-B290488821DF}">
      <dsp:nvSpPr>
        <dsp:cNvPr id="0" name=""/>
        <dsp:cNvSpPr/>
      </dsp:nvSpPr>
      <dsp:spPr>
        <a:xfrm>
          <a:off x="2168842" y="889610"/>
          <a:ext cx="91440" cy="373975"/>
        </a:xfrm>
        <a:custGeom>
          <a:avLst/>
          <a:gdLst/>
          <a:ahLst/>
          <a:cxnLst/>
          <a:rect l="0" t="0" r="0" b="0"/>
          <a:pathLst>
            <a:path>
              <a:moveTo>
                <a:pt x="45720" y="0"/>
              </a:moveTo>
              <a:lnTo>
                <a:pt x="45720" y="373975"/>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F6C690-77AC-431E-BA45-8AD4438C06D3}">
      <dsp:nvSpPr>
        <dsp:cNvPr id="0" name=""/>
        <dsp:cNvSpPr/>
      </dsp:nvSpPr>
      <dsp:spPr>
        <a:xfrm>
          <a:off x="642937" y="889610"/>
          <a:ext cx="1571624" cy="373975"/>
        </a:xfrm>
        <a:custGeom>
          <a:avLst/>
          <a:gdLst/>
          <a:ahLst/>
          <a:cxnLst/>
          <a:rect l="0" t="0" r="0" b="0"/>
          <a:pathLst>
            <a:path>
              <a:moveTo>
                <a:pt x="1571624" y="0"/>
              </a:moveTo>
              <a:lnTo>
                <a:pt x="1571624" y="254853"/>
              </a:lnTo>
              <a:lnTo>
                <a:pt x="0" y="254853"/>
              </a:lnTo>
              <a:lnTo>
                <a:pt x="0" y="373975"/>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A1E07-EB28-4CCE-A6D4-DFF88C076F3E}">
      <dsp:nvSpPr>
        <dsp:cNvPr id="0" name=""/>
        <dsp:cNvSpPr/>
      </dsp:nvSpPr>
      <dsp:spPr>
        <a:xfrm>
          <a:off x="1571625" y="405775"/>
          <a:ext cx="1285874" cy="483835"/>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875A13-F30C-41D4-92B7-94403EE57373}">
      <dsp:nvSpPr>
        <dsp:cNvPr id="0" name=""/>
        <dsp:cNvSpPr/>
      </dsp:nvSpPr>
      <dsp:spPr>
        <a:xfrm>
          <a:off x="1714500" y="541506"/>
          <a:ext cx="1285874" cy="483835"/>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t>ثغرات البرامج </a:t>
          </a:r>
        </a:p>
      </dsp:txBody>
      <dsp:txXfrm>
        <a:off x="1728671" y="555677"/>
        <a:ext cx="1257532" cy="455493"/>
      </dsp:txXfrm>
    </dsp:sp>
    <dsp:sp modelId="{1D2567B7-D083-4633-A131-8140F63592D1}">
      <dsp:nvSpPr>
        <dsp:cNvPr id="0" name=""/>
        <dsp:cNvSpPr/>
      </dsp:nvSpPr>
      <dsp:spPr>
        <a:xfrm>
          <a:off x="0" y="1263585"/>
          <a:ext cx="1285874" cy="816530"/>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52E215-AF16-4B15-BE3B-DA80E6740C34}">
      <dsp:nvSpPr>
        <dsp:cNvPr id="0" name=""/>
        <dsp:cNvSpPr/>
      </dsp:nvSpPr>
      <dsp:spPr>
        <a:xfrm>
          <a:off x="142875" y="1399317"/>
          <a:ext cx="1285874" cy="816530"/>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t>أخطاء</a:t>
          </a:r>
          <a:r>
            <a:rPr lang="ar-SA" sz="1800" kern="1200" baseline="0" dirty="0"/>
            <a:t> تكوين النظام </a:t>
          </a:r>
          <a:endParaRPr lang="ar-SA" sz="1800" kern="1200" dirty="0"/>
        </a:p>
      </dsp:txBody>
      <dsp:txXfrm>
        <a:off x="166790" y="1423232"/>
        <a:ext cx="1238044" cy="768700"/>
      </dsp:txXfrm>
    </dsp:sp>
    <dsp:sp modelId="{86CB70AE-0780-4A1A-9EBE-EDB7A67EA8F6}">
      <dsp:nvSpPr>
        <dsp:cNvPr id="0" name=""/>
        <dsp:cNvSpPr/>
      </dsp:nvSpPr>
      <dsp:spPr>
        <a:xfrm>
          <a:off x="1571625" y="1263585"/>
          <a:ext cx="1285874" cy="816530"/>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7724A2-7F23-4FD6-9265-2DE93CD81BD1}">
      <dsp:nvSpPr>
        <dsp:cNvPr id="0" name=""/>
        <dsp:cNvSpPr/>
      </dsp:nvSpPr>
      <dsp:spPr>
        <a:xfrm>
          <a:off x="1714500" y="1399317"/>
          <a:ext cx="1285874" cy="816530"/>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t>ثغرات البروتوكول</a:t>
          </a:r>
        </a:p>
      </dsp:txBody>
      <dsp:txXfrm>
        <a:off x="1738415" y="1423232"/>
        <a:ext cx="1238044" cy="768700"/>
      </dsp:txXfrm>
    </dsp:sp>
    <dsp:sp modelId="{7E37F993-7321-4E1F-A3BF-88E5E32CD6FA}">
      <dsp:nvSpPr>
        <dsp:cNvPr id="0" name=""/>
        <dsp:cNvSpPr/>
      </dsp:nvSpPr>
      <dsp:spPr>
        <a:xfrm>
          <a:off x="3143250" y="1263585"/>
          <a:ext cx="1285874" cy="816530"/>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8216FE-0504-4958-9900-990986B9C60E}">
      <dsp:nvSpPr>
        <dsp:cNvPr id="0" name=""/>
        <dsp:cNvSpPr/>
      </dsp:nvSpPr>
      <dsp:spPr>
        <a:xfrm>
          <a:off x="3286125" y="1399317"/>
          <a:ext cx="1285874" cy="816530"/>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t>أخطاء البرمجة </a:t>
          </a:r>
        </a:p>
      </dsp:txBody>
      <dsp:txXfrm>
        <a:off x="3310040" y="1423232"/>
        <a:ext cx="1238044" cy="7687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3CC6E-48A1-4AD6-B901-3EA3A06A05FF}">
      <dsp:nvSpPr>
        <dsp:cNvPr id="0" name=""/>
        <dsp:cNvSpPr/>
      </dsp:nvSpPr>
      <dsp:spPr>
        <a:xfrm>
          <a:off x="2218469" y="421800"/>
          <a:ext cx="1485676" cy="353523"/>
        </a:xfrm>
        <a:custGeom>
          <a:avLst/>
          <a:gdLst/>
          <a:ahLst/>
          <a:cxnLst/>
          <a:rect l="0" t="0" r="0" b="0"/>
          <a:pathLst>
            <a:path>
              <a:moveTo>
                <a:pt x="0" y="0"/>
              </a:moveTo>
              <a:lnTo>
                <a:pt x="0" y="240915"/>
              </a:lnTo>
              <a:lnTo>
                <a:pt x="1485676" y="240915"/>
              </a:lnTo>
              <a:lnTo>
                <a:pt x="1485676" y="353523"/>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2FB45C-F36A-439A-9CB0-B290488821DF}">
      <dsp:nvSpPr>
        <dsp:cNvPr id="0" name=""/>
        <dsp:cNvSpPr/>
      </dsp:nvSpPr>
      <dsp:spPr>
        <a:xfrm>
          <a:off x="2172749" y="421800"/>
          <a:ext cx="91440" cy="353523"/>
        </a:xfrm>
        <a:custGeom>
          <a:avLst/>
          <a:gdLst/>
          <a:ahLst/>
          <a:cxnLst/>
          <a:rect l="0" t="0" r="0" b="0"/>
          <a:pathLst>
            <a:path>
              <a:moveTo>
                <a:pt x="45720" y="0"/>
              </a:moveTo>
              <a:lnTo>
                <a:pt x="45720" y="353523"/>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F6C690-77AC-431E-BA45-8AD4438C06D3}">
      <dsp:nvSpPr>
        <dsp:cNvPr id="0" name=""/>
        <dsp:cNvSpPr/>
      </dsp:nvSpPr>
      <dsp:spPr>
        <a:xfrm>
          <a:off x="732792" y="421800"/>
          <a:ext cx="1485676" cy="353523"/>
        </a:xfrm>
        <a:custGeom>
          <a:avLst/>
          <a:gdLst/>
          <a:ahLst/>
          <a:cxnLst/>
          <a:rect l="0" t="0" r="0" b="0"/>
          <a:pathLst>
            <a:path>
              <a:moveTo>
                <a:pt x="1485676" y="0"/>
              </a:moveTo>
              <a:lnTo>
                <a:pt x="1485676" y="240915"/>
              </a:lnTo>
              <a:lnTo>
                <a:pt x="0" y="240915"/>
              </a:lnTo>
              <a:lnTo>
                <a:pt x="0" y="353523"/>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A1E07-EB28-4CCE-A6D4-DFF88C076F3E}">
      <dsp:nvSpPr>
        <dsp:cNvPr id="0" name=""/>
        <dsp:cNvSpPr/>
      </dsp:nvSpPr>
      <dsp:spPr>
        <a:xfrm>
          <a:off x="821700" y="665"/>
          <a:ext cx="2793536" cy="421135"/>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875A13-F30C-41D4-92B7-94403EE57373}">
      <dsp:nvSpPr>
        <dsp:cNvPr id="0" name=""/>
        <dsp:cNvSpPr/>
      </dsp:nvSpPr>
      <dsp:spPr>
        <a:xfrm>
          <a:off x="956762" y="128973"/>
          <a:ext cx="2793536" cy="421135"/>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t>التهديد المستمر المتقدم </a:t>
          </a:r>
          <a:r>
            <a:rPr lang="en-US" sz="1800" b="0" kern="1200" dirty="0"/>
            <a:t>APT </a:t>
          </a:r>
          <a:endParaRPr lang="ar-SA" sz="1800" b="0" kern="1200" dirty="0"/>
        </a:p>
      </dsp:txBody>
      <dsp:txXfrm>
        <a:off x="969097" y="141308"/>
        <a:ext cx="2768866" cy="396465"/>
      </dsp:txXfrm>
    </dsp:sp>
    <dsp:sp modelId="{1D2567B7-D083-4633-A131-8140F63592D1}">
      <dsp:nvSpPr>
        <dsp:cNvPr id="0" name=""/>
        <dsp:cNvSpPr/>
      </dsp:nvSpPr>
      <dsp:spPr>
        <a:xfrm>
          <a:off x="125015" y="775324"/>
          <a:ext cx="1215553" cy="1717325"/>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52E215-AF16-4B15-BE3B-DA80E6740C34}">
      <dsp:nvSpPr>
        <dsp:cNvPr id="0" name=""/>
        <dsp:cNvSpPr/>
      </dsp:nvSpPr>
      <dsp:spPr>
        <a:xfrm>
          <a:off x="260077" y="903632"/>
          <a:ext cx="1215553" cy="1717325"/>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t>يحدث </a:t>
          </a:r>
          <a:r>
            <a:rPr lang="en-US" sz="1600" b="0" kern="1200" dirty="0"/>
            <a:t>APT </a:t>
          </a:r>
          <a:r>
            <a:rPr lang="ar-SA" sz="1600" b="0" kern="1200" dirty="0"/>
            <a:t>على مدى فترة طويلة مع درجة عالية من السرية باستخدام برامج ضارة متطورة.</a:t>
          </a:r>
        </a:p>
      </dsp:txBody>
      <dsp:txXfrm>
        <a:off x="295679" y="939234"/>
        <a:ext cx="1144349" cy="1646121"/>
      </dsp:txXfrm>
    </dsp:sp>
    <dsp:sp modelId="{86CB70AE-0780-4A1A-9EBE-EDB7A67EA8F6}">
      <dsp:nvSpPr>
        <dsp:cNvPr id="0" name=""/>
        <dsp:cNvSpPr/>
      </dsp:nvSpPr>
      <dsp:spPr>
        <a:xfrm>
          <a:off x="1610692" y="775324"/>
          <a:ext cx="1215553" cy="1640886"/>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7724A2-7F23-4FD6-9265-2DE93CD81BD1}">
      <dsp:nvSpPr>
        <dsp:cNvPr id="0" name=""/>
        <dsp:cNvSpPr/>
      </dsp:nvSpPr>
      <dsp:spPr>
        <a:xfrm>
          <a:off x="1745753" y="903632"/>
          <a:ext cx="1215553" cy="1640886"/>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t>عادة ما يختار المجرمون </a:t>
          </a:r>
          <a:r>
            <a:rPr lang="en-US" sz="1800" b="0" kern="1200" dirty="0"/>
            <a:t> APT </a:t>
          </a:r>
          <a:r>
            <a:rPr lang="ar-SA" sz="1800" b="0" kern="1200" dirty="0"/>
            <a:t>للعمل أو الدوافع السياسية. </a:t>
          </a:r>
        </a:p>
      </dsp:txBody>
      <dsp:txXfrm>
        <a:off x="1781355" y="939234"/>
        <a:ext cx="1144349" cy="1569682"/>
      </dsp:txXfrm>
    </dsp:sp>
    <dsp:sp modelId="{7E37F993-7321-4E1F-A3BF-88E5E32CD6FA}">
      <dsp:nvSpPr>
        <dsp:cNvPr id="0" name=""/>
        <dsp:cNvSpPr/>
      </dsp:nvSpPr>
      <dsp:spPr>
        <a:xfrm>
          <a:off x="3096369" y="775324"/>
          <a:ext cx="1215553" cy="1520380"/>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8216FE-0504-4958-9900-990986B9C60E}">
      <dsp:nvSpPr>
        <dsp:cNvPr id="0" name=""/>
        <dsp:cNvSpPr/>
      </dsp:nvSpPr>
      <dsp:spPr>
        <a:xfrm>
          <a:off x="3231430" y="903632"/>
          <a:ext cx="1215553" cy="1520380"/>
        </a:xfrm>
        <a:prstGeom prst="roundRect">
          <a:avLst>
            <a:gd name="adj" fmla="val 10000"/>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t>هو اختراق كمبيوتر مستمر يحدث تحت الرادار ضد كائن محدد.</a:t>
          </a:r>
        </a:p>
      </dsp:txBody>
      <dsp:txXfrm>
        <a:off x="3267032" y="939234"/>
        <a:ext cx="1144349" cy="14491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C9E70-9197-49E2-82D0-BE9C922830F5}">
      <dsp:nvSpPr>
        <dsp:cNvPr id="0" name=""/>
        <dsp:cNvSpPr/>
      </dsp:nvSpPr>
      <dsp:spPr>
        <a:xfrm>
          <a:off x="0" y="20926"/>
          <a:ext cx="6515100" cy="58500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SA" sz="2500" b="1" kern="1200" dirty="0">
              <a:solidFill>
                <a:schemeClr val="tx1"/>
              </a:solidFill>
            </a:rPr>
            <a:t>الهجمات الخوارزمية </a:t>
          </a:r>
        </a:p>
      </dsp:txBody>
      <dsp:txXfrm>
        <a:off x="28557" y="49483"/>
        <a:ext cx="6457986" cy="527886"/>
      </dsp:txXfrm>
    </dsp:sp>
    <dsp:sp modelId="{5FA89990-5012-4FD1-B12C-0BD923E9BBA8}">
      <dsp:nvSpPr>
        <dsp:cNvPr id="0" name=""/>
        <dsp:cNvSpPr/>
      </dsp:nvSpPr>
      <dsp:spPr>
        <a:xfrm>
          <a:off x="0" y="605926"/>
          <a:ext cx="6515100" cy="139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54" tIns="20320" rIns="113792" bIns="20320" numCol="1" spcCol="1270" anchor="t" anchorCtr="0">
          <a:noAutofit/>
        </a:bodyPr>
        <a:lstStyle/>
        <a:p>
          <a:pPr marL="171450" lvl="1" indent="-171450" algn="r" defTabSz="711200" rtl="1">
            <a:lnSpc>
              <a:spcPct val="90000"/>
            </a:lnSpc>
            <a:spcBef>
              <a:spcPct val="0"/>
            </a:spcBef>
            <a:spcAft>
              <a:spcPct val="20000"/>
            </a:spcAft>
            <a:buFont typeface="Arial" panose="020B0604020202020204" pitchFamily="34" charset="0"/>
            <a:buChar char="•"/>
          </a:pPr>
          <a:r>
            <a:rPr lang="ar-SA" sz="1600" b="0" kern="1200" dirty="0">
              <a:solidFill>
                <a:schemeClr val="bg1"/>
              </a:solidFill>
            </a:rPr>
            <a:t>يمكن للهجمات الخوارزميات تتبع بيانات نظام الإبلاغ الذاتي ، مثل مقدار الطاقة التي يستخدمها الكمبيوتر ، واستخدام هذه المعلومات لتحديد الأهداف أو تشغيل التنبيهات الخاطئة. </a:t>
          </a:r>
        </a:p>
        <a:p>
          <a:pPr marL="171450" lvl="1" indent="-171450" algn="r" defTabSz="711200" rtl="1">
            <a:lnSpc>
              <a:spcPct val="90000"/>
            </a:lnSpc>
            <a:spcBef>
              <a:spcPct val="0"/>
            </a:spcBef>
            <a:spcAft>
              <a:spcPct val="20000"/>
            </a:spcAft>
            <a:buChar char="•"/>
          </a:pPr>
          <a:r>
            <a:rPr lang="ar-SA" sz="1600" b="0" kern="1200" dirty="0">
              <a:solidFill>
                <a:schemeClr val="bg1"/>
              </a:solidFill>
            </a:rPr>
            <a:t>يمكن للهجمات الخوارزمية أيضًا تعطيل جهاز الكمبيوتر عن طريق إجباره على استخدام الذاكرة أو إرهاق وحدة معالجته المركزية. </a:t>
          </a:r>
        </a:p>
        <a:p>
          <a:pPr marL="171450" lvl="1" indent="-171450" algn="r" defTabSz="711200" rtl="1">
            <a:lnSpc>
              <a:spcPct val="90000"/>
            </a:lnSpc>
            <a:spcBef>
              <a:spcPct val="0"/>
            </a:spcBef>
            <a:spcAft>
              <a:spcPct val="20000"/>
            </a:spcAft>
            <a:buChar char="•"/>
          </a:pPr>
          <a:r>
            <a:rPr lang="ar-SA" sz="1600" b="0" kern="1200" dirty="0">
              <a:solidFill>
                <a:schemeClr val="bg1"/>
              </a:solidFill>
            </a:rPr>
            <a:t>تعتبر هجمات الخوارزميات أكثر انحرافًا لأنها تستغل التصميمات المستخدمة لتحسين توفير الطاقة وتقليل فشل النظام وتحسين الكفاءة.</a:t>
          </a:r>
        </a:p>
      </dsp:txBody>
      <dsp:txXfrm>
        <a:off x="0" y="605926"/>
        <a:ext cx="6515100" cy="1397250"/>
      </dsp:txXfrm>
    </dsp:sp>
    <dsp:sp modelId="{7CBC35CC-520C-4AC6-85BE-B4FA3664C482}">
      <dsp:nvSpPr>
        <dsp:cNvPr id="0" name=""/>
        <dsp:cNvSpPr/>
      </dsp:nvSpPr>
      <dsp:spPr>
        <a:xfrm>
          <a:off x="0" y="2003176"/>
          <a:ext cx="6515100" cy="585000"/>
        </a:xfrm>
        <a:prstGeom prst="roundRect">
          <a:avLst/>
        </a:prstGeom>
        <a:solidFill>
          <a:schemeClr val="accent5">
            <a:hueOff val="-3308557"/>
            <a:satOff val="-17770"/>
            <a:lumOff val="607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SA" sz="2500" b="1" kern="1200" dirty="0"/>
            <a:t>هجمات الاختيار الذكي للضحايا</a:t>
          </a:r>
          <a:endParaRPr lang="ar-SA" sz="2500" kern="1200" dirty="0"/>
        </a:p>
      </dsp:txBody>
      <dsp:txXfrm>
        <a:off x="28557" y="2031733"/>
        <a:ext cx="6457986" cy="527886"/>
      </dsp:txXfrm>
    </dsp:sp>
    <dsp:sp modelId="{B13ED242-B987-485A-8499-CCA53A392AD4}">
      <dsp:nvSpPr>
        <dsp:cNvPr id="0" name=""/>
        <dsp:cNvSpPr/>
      </dsp:nvSpPr>
      <dsp:spPr>
        <a:xfrm>
          <a:off x="0" y="2588176"/>
          <a:ext cx="6515100" cy="853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54" tIns="31750" rIns="177800" bIns="31750" numCol="1" spcCol="1270" anchor="t" anchorCtr="0">
          <a:noAutofit/>
        </a:bodyPr>
        <a:lstStyle/>
        <a:p>
          <a:pPr marL="228600" lvl="1" indent="-228600" algn="r" defTabSz="889000" rtl="1">
            <a:lnSpc>
              <a:spcPct val="90000"/>
            </a:lnSpc>
            <a:spcBef>
              <a:spcPct val="0"/>
            </a:spcBef>
            <a:spcAft>
              <a:spcPct val="20000"/>
            </a:spcAft>
            <a:buFont typeface="Arial" panose="020B0604020202020204" pitchFamily="34" charset="0"/>
            <a:buChar char="•"/>
          </a:pPr>
          <a:r>
            <a:rPr lang="ar-SA" sz="2000" b="0" kern="1200" dirty="0">
              <a:solidFill>
                <a:schemeClr val="bg1"/>
              </a:solidFill>
            </a:rPr>
            <a:t>مع زيادة الاهتمام باكتشاف الهجمات الإلكترونية وعزلها من قبل متخصصي الأمن </a:t>
          </a:r>
          <a:r>
            <a:rPr lang="ar-SA" sz="2000" b="0" kern="1200" dirty="0" err="1">
              <a:solidFill>
                <a:schemeClr val="bg1"/>
              </a:solidFill>
            </a:rPr>
            <a:t>السيبراني</a:t>
          </a:r>
          <a:r>
            <a:rPr lang="ar-SA" sz="2000" b="0" kern="1200" dirty="0">
              <a:solidFill>
                <a:schemeClr val="bg1"/>
              </a:solidFill>
            </a:rPr>
            <a:t>، سيتم إطلاق العديد من الهجمات الأكثر تطوراً فقط إذا تمكن المهاجم من مطابقة توقيع الكائن المستهدف.</a:t>
          </a:r>
        </a:p>
      </dsp:txBody>
      <dsp:txXfrm>
        <a:off x="0" y="2588176"/>
        <a:ext cx="6515100" cy="8538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C9E70-9197-49E2-82D0-BE9C922830F5}">
      <dsp:nvSpPr>
        <dsp:cNvPr id="0" name=""/>
        <dsp:cNvSpPr/>
      </dsp:nvSpPr>
      <dsp:spPr>
        <a:xfrm>
          <a:off x="0" y="396724"/>
          <a:ext cx="6515100" cy="494567"/>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t>هجوم رفض الخدمة الهاتفية</a:t>
          </a:r>
          <a:r>
            <a:rPr lang="en-US" sz="2400" b="1" kern="1200" dirty="0"/>
            <a:t>(</a:t>
          </a:r>
          <a:r>
            <a:rPr lang="en-US" sz="2400" b="1" kern="1200" dirty="0" err="1"/>
            <a:t>TDoS</a:t>
          </a:r>
          <a:r>
            <a:rPr lang="en-US" sz="2400" b="1" kern="1200" dirty="0"/>
            <a:t>)</a:t>
          </a:r>
          <a:endParaRPr lang="ar-SA" sz="2400" b="1" kern="1200" dirty="0">
            <a:solidFill>
              <a:schemeClr val="tx1"/>
            </a:solidFill>
          </a:endParaRPr>
        </a:p>
      </dsp:txBody>
      <dsp:txXfrm>
        <a:off x="24143" y="420867"/>
        <a:ext cx="6466814" cy="446281"/>
      </dsp:txXfrm>
    </dsp:sp>
    <dsp:sp modelId="{5FA89990-5012-4FD1-B12C-0BD923E9BBA8}">
      <dsp:nvSpPr>
        <dsp:cNvPr id="0" name=""/>
        <dsp:cNvSpPr/>
      </dsp:nvSpPr>
      <dsp:spPr>
        <a:xfrm>
          <a:off x="0" y="891291"/>
          <a:ext cx="6515100" cy="1821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54" tIns="27940" rIns="156464" bIns="27940" numCol="1" spcCol="1270" anchor="t" anchorCtr="0">
          <a:noAutofit/>
        </a:bodyPr>
        <a:lstStyle/>
        <a:p>
          <a:pPr marL="228600" lvl="1" indent="-228600" algn="r" defTabSz="977900" rtl="1">
            <a:lnSpc>
              <a:spcPct val="90000"/>
            </a:lnSpc>
            <a:spcBef>
              <a:spcPct val="0"/>
            </a:spcBef>
            <a:spcAft>
              <a:spcPct val="20000"/>
            </a:spcAft>
            <a:buFont typeface="Arial" panose="020B0604020202020204" pitchFamily="34" charset="0"/>
            <a:buChar char="•"/>
          </a:pPr>
          <a:r>
            <a:rPr lang="ar-SA" sz="2200" b="0" kern="1200" dirty="0">
              <a:solidFill>
                <a:prstClr val="black"/>
              </a:solidFill>
              <a:latin typeface="Tw Cen MT" panose="020B0602020104020603"/>
              <a:ea typeface="+mn-ea"/>
              <a:cs typeface="Arial" panose="020B0604020202020204" pitchFamily="34" charset="0"/>
            </a:rPr>
            <a:t>مراكز الاتصال لطلب المساعدة معرضة للخطر لأنها تستخدم أنظمة </a:t>
          </a:r>
          <a:r>
            <a:rPr lang="en-US" sz="2200" b="0" kern="1200" dirty="0">
              <a:solidFill>
                <a:prstClr val="black"/>
              </a:solidFill>
              <a:latin typeface="Tw Cen MT" panose="020B0602020104020603"/>
              <a:ea typeface="+mn-ea"/>
              <a:cs typeface="Arial" panose="020B0604020202020204" pitchFamily="34" charset="0"/>
            </a:rPr>
            <a:t>Voice-over-IP (VoIP) </a:t>
          </a:r>
          <a:r>
            <a:rPr lang="ar-SA" sz="2200" b="0" kern="1200" dirty="0">
              <a:solidFill>
                <a:prstClr val="black"/>
              </a:solidFill>
              <a:latin typeface="Tw Cen MT" panose="020B0602020104020603"/>
              <a:ea typeface="+mn-ea"/>
              <a:cs typeface="Arial" panose="020B0604020202020204" pitchFamily="34" charset="0"/>
            </a:rPr>
            <a:t> بدلاً من الخطوط الأرضية التقليدية بالإضافة إلى هجمات </a:t>
          </a:r>
          <a:r>
            <a:rPr lang="en-US" sz="2200" b="0" kern="1200" dirty="0" err="1">
              <a:solidFill>
                <a:prstClr val="black"/>
              </a:solidFill>
              <a:latin typeface="Tw Cen MT" panose="020B0602020104020603"/>
              <a:ea typeface="+mn-ea"/>
              <a:cs typeface="Arial" panose="020B0604020202020204" pitchFamily="34" charset="0"/>
            </a:rPr>
            <a:t>TDoS</a:t>
          </a:r>
          <a:r>
            <a:rPr lang="en-US" sz="2200" b="0" kern="1200" dirty="0">
              <a:solidFill>
                <a:prstClr val="black"/>
              </a:solidFill>
              <a:latin typeface="Tw Cen MT" panose="020B0602020104020603"/>
              <a:ea typeface="+mn-ea"/>
              <a:cs typeface="Arial" panose="020B0604020202020204" pitchFamily="34" charset="0"/>
            </a:rPr>
            <a:t> ، </a:t>
          </a:r>
          <a:r>
            <a:rPr lang="ar-SA" sz="2200" b="0" kern="1200" dirty="0">
              <a:solidFill>
                <a:prstClr val="black"/>
              </a:solidFill>
              <a:latin typeface="Tw Cen MT" panose="020B0602020104020603"/>
              <a:ea typeface="+mn-ea"/>
              <a:cs typeface="Arial" panose="020B0604020202020204" pitchFamily="34" charset="0"/>
            </a:rPr>
            <a:t>قد تتعرض مراكز الاتصال هذه أيضًا لخطر هجمات رفض الخدمة الموزعة </a:t>
          </a:r>
          <a:r>
            <a:rPr lang="en-US" sz="2200" b="0" kern="1200" dirty="0">
              <a:solidFill>
                <a:prstClr val="black"/>
              </a:solidFill>
              <a:latin typeface="Tw Cen MT" panose="020B0602020104020603"/>
              <a:ea typeface="+mn-ea"/>
              <a:cs typeface="Arial" panose="020B0604020202020204" pitchFamily="34" charset="0"/>
            </a:rPr>
            <a:t>(DDoS) </a:t>
          </a:r>
          <a:r>
            <a:rPr lang="ar-SA" sz="2200" b="0" kern="1200" dirty="0">
              <a:solidFill>
                <a:prstClr val="black"/>
              </a:solidFill>
              <a:latin typeface="Tw Cen MT" panose="020B0602020104020603"/>
              <a:ea typeface="+mn-ea"/>
              <a:cs typeface="Arial" panose="020B0604020202020204" pitchFamily="34" charset="0"/>
            </a:rPr>
            <a:t>التي تستخدم العديد من الأنظمة لإغراق موارد الهدف مما يجعل الهدف غير متاح للمستخدمين الشرعيين. </a:t>
          </a:r>
        </a:p>
      </dsp:txBody>
      <dsp:txXfrm>
        <a:off x="0" y="891291"/>
        <a:ext cx="6515100" cy="18216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19140-1781-4527-A258-F06C7874DAC2}">
      <dsp:nvSpPr>
        <dsp:cNvPr id="0" name=""/>
        <dsp:cNvSpPr/>
      </dsp:nvSpPr>
      <dsp:spPr>
        <a:xfrm rot="5400000">
          <a:off x="-180614" y="185280"/>
          <a:ext cx="1204097" cy="842867"/>
        </a:xfrm>
        <a:prstGeom prst="chevron">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التشغيل والصيانة </a:t>
          </a:r>
        </a:p>
      </dsp:txBody>
      <dsp:txXfrm rot="-5400000">
        <a:off x="2" y="426099"/>
        <a:ext cx="842867" cy="361230"/>
      </dsp:txXfrm>
    </dsp:sp>
    <dsp:sp modelId="{0A5711C1-E063-44A5-8531-3CBAA0E6D6CD}">
      <dsp:nvSpPr>
        <dsp:cNvPr id="0" name=""/>
        <dsp:cNvSpPr/>
      </dsp:nvSpPr>
      <dsp:spPr>
        <a:xfrm rot="5400000">
          <a:off x="3287446" y="-2439913"/>
          <a:ext cx="783074" cy="5672232"/>
        </a:xfrm>
        <a:prstGeom prst="round2Same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r" defTabSz="889000" rtl="1">
            <a:lnSpc>
              <a:spcPct val="90000"/>
            </a:lnSpc>
            <a:spcBef>
              <a:spcPct val="0"/>
            </a:spcBef>
            <a:spcAft>
              <a:spcPct val="15000"/>
            </a:spcAft>
            <a:buChar char="•"/>
          </a:pPr>
          <a:r>
            <a:rPr lang="ar-SA" sz="2000" b="1" kern="1200" dirty="0"/>
            <a:t>يشمل توفير الدعم والإدارة والصيانة اللازمة لضمان أداء نظام تكنولوجيا المعلومات والأمن.</a:t>
          </a:r>
        </a:p>
      </dsp:txBody>
      <dsp:txXfrm rot="-5400000">
        <a:off x="842868" y="42892"/>
        <a:ext cx="5634005" cy="706620"/>
      </dsp:txXfrm>
    </dsp:sp>
    <dsp:sp modelId="{9007872C-7E99-41D3-9B9D-3ADE2FA18B66}">
      <dsp:nvSpPr>
        <dsp:cNvPr id="0" name=""/>
        <dsp:cNvSpPr/>
      </dsp:nvSpPr>
      <dsp:spPr>
        <a:xfrm rot="5400000">
          <a:off x="-180614" y="1242261"/>
          <a:ext cx="1204097" cy="842867"/>
        </a:xfrm>
        <a:prstGeom prst="chevron">
          <a:avLst/>
        </a:prstGeom>
        <a:solidFill>
          <a:schemeClr val="accent5">
            <a:hueOff val="-1102852"/>
            <a:satOff val="-5923"/>
            <a:lumOff val="2026"/>
            <a:alphaOff val="0"/>
          </a:schemeClr>
        </a:solidFill>
        <a:ln w="15875" cap="flat" cmpd="sng" algn="ctr">
          <a:solidFill>
            <a:schemeClr val="accent5">
              <a:hueOff val="-1102852"/>
              <a:satOff val="-5923"/>
              <a:lumOff val="202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الحماية والدفاع</a:t>
          </a:r>
        </a:p>
      </dsp:txBody>
      <dsp:txXfrm rot="-5400000">
        <a:off x="2" y="1483080"/>
        <a:ext cx="842867" cy="361230"/>
      </dsp:txXfrm>
    </dsp:sp>
    <dsp:sp modelId="{619AA6EB-678B-45F2-A3EF-A6A28100AD14}">
      <dsp:nvSpPr>
        <dsp:cNvPr id="0" name=""/>
        <dsp:cNvSpPr/>
      </dsp:nvSpPr>
      <dsp:spPr>
        <a:xfrm rot="5400000">
          <a:off x="3287652" y="-1383137"/>
          <a:ext cx="782663" cy="5672232"/>
        </a:xfrm>
        <a:prstGeom prst="round2SameRect">
          <a:avLst/>
        </a:prstGeom>
        <a:solidFill>
          <a:schemeClr val="lt1">
            <a:alpha val="90000"/>
            <a:hueOff val="0"/>
            <a:satOff val="0"/>
            <a:lumOff val="0"/>
            <a:alphaOff val="0"/>
          </a:schemeClr>
        </a:solidFill>
        <a:ln w="15875" cap="flat" cmpd="sng" algn="ctr">
          <a:solidFill>
            <a:schemeClr val="accent5">
              <a:hueOff val="-1102852"/>
              <a:satOff val="-5923"/>
              <a:lumOff val="20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r" defTabSz="889000" rtl="1">
            <a:lnSpc>
              <a:spcPct val="90000"/>
            </a:lnSpc>
            <a:spcBef>
              <a:spcPct val="0"/>
            </a:spcBef>
            <a:spcAft>
              <a:spcPct val="15000"/>
            </a:spcAft>
            <a:buChar char="•"/>
          </a:pPr>
          <a:r>
            <a:rPr lang="ar-SA" sz="2000" b="1" kern="1200" dirty="0"/>
            <a:t>تتضمن تحديد وتحليل وتخفيف التهديدات التي تتعرض لها الأنظمة والشبكات الداخلية.</a:t>
          </a:r>
        </a:p>
      </dsp:txBody>
      <dsp:txXfrm rot="-5400000">
        <a:off x="842868" y="1099853"/>
        <a:ext cx="5634026" cy="706251"/>
      </dsp:txXfrm>
    </dsp:sp>
    <dsp:sp modelId="{8EE5EB2D-21A1-48E1-95AB-BD07A7B851D1}">
      <dsp:nvSpPr>
        <dsp:cNvPr id="0" name=""/>
        <dsp:cNvSpPr/>
      </dsp:nvSpPr>
      <dsp:spPr>
        <a:xfrm rot="5400000">
          <a:off x="-180614" y="2299242"/>
          <a:ext cx="1204097" cy="842867"/>
        </a:xfrm>
        <a:prstGeom prst="chevron">
          <a:avLst/>
        </a:prstGeom>
        <a:solidFill>
          <a:schemeClr val="accent5">
            <a:hueOff val="-2205704"/>
            <a:satOff val="-11847"/>
            <a:lumOff val="4052"/>
            <a:alphaOff val="0"/>
          </a:schemeClr>
        </a:solidFill>
        <a:ln w="15875" cap="flat" cmpd="sng" algn="ctr">
          <a:solidFill>
            <a:schemeClr val="accent5">
              <a:hueOff val="-2205704"/>
              <a:satOff val="-11847"/>
              <a:lumOff val="405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التحقيق</a:t>
          </a:r>
        </a:p>
      </dsp:txBody>
      <dsp:txXfrm rot="-5400000">
        <a:off x="2" y="2540061"/>
        <a:ext cx="842867" cy="361230"/>
      </dsp:txXfrm>
    </dsp:sp>
    <dsp:sp modelId="{C50B23C1-7735-4627-9C29-1D6DDB185E9F}">
      <dsp:nvSpPr>
        <dsp:cNvPr id="0" name=""/>
        <dsp:cNvSpPr/>
      </dsp:nvSpPr>
      <dsp:spPr>
        <a:xfrm rot="5400000">
          <a:off x="3287652" y="-326156"/>
          <a:ext cx="782663" cy="5672232"/>
        </a:xfrm>
        <a:prstGeom prst="round2SameRect">
          <a:avLst/>
        </a:prstGeom>
        <a:solidFill>
          <a:schemeClr val="lt1">
            <a:alpha val="90000"/>
            <a:hueOff val="0"/>
            <a:satOff val="0"/>
            <a:lumOff val="0"/>
            <a:alphaOff val="0"/>
          </a:schemeClr>
        </a:solidFill>
        <a:ln w="15875" cap="flat" cmpd="sng" algn="ctr">
          <a:solidFill>
            <a:schemeClr val="accent5">
              <a:hueOff val="-2205704"/>
              <a:satOff val="-11847"/>
              <a:lumOff val="40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r" defTabSz="889000" rtl="1">
            <a:lnSpc>
              <a:spcPct val="90000"/>
            </a:lnSpc>
            <a:spcBef>
              <a:spcPct val="0"/>
            </a:spcBef>
            <a:spcAft>
              <a:spcPct val="15000"/>
            </a:spcAft>
            <a:buChar char="•"/>
          </a:pPr>
          <a:endParaRPr lang="ar-SA" sz="2000" b="1" kern="1200" dirty="0"/>
        </a:p>
        <a:p>
          <a:pPr marL="228600" lvl="1" indent="-228600" algn="r" defTabSz="889000" rtl="1">
            <a:lnSpc>
              <a:spcPct val="90000"/>
            </a:lnSpc>
            <a:spcBef>
              <a:spcPct val="0"/>
            </a:spcBef>
            <a:spcAft>
              <a:spcPct val="15000"/>
            </a:spcAft>
            <a:buChar char="•"/>
          </a:pPr>
          <a:r>
            <a:rPr lang="ar-SA" sz="2000" b="1" kern="1200" dirty="0"/>
            <a:t>يتضمن التحقيق في الأحداث </a:t>
          </a:r>
          <a:r>
            <a:rPr lang="ar-SA" sz="2000" b="1" kern="1200" dirty="0" err="1"/>
            <a:t>السيبرانية</a:t>
          </a:r>
          <a:r>
            <a:rPr lang="ar-SA" sz="2000" b="1" kern="1200" dirty="0"/>
            <a:t> و / أو الجرائم الإلكترونية التي تنطوي على موارد تكنولوجيا المعلومات.</a:t>
          </a:r>
        </a:p>
      </dsp:txBody>
      <dsp:txXfrm rot="-5400000">
        <a:off x="842868" y="2156834"/>
        <a:ext cx="5634026" cy="706251"/>
      </dsp:txXfrm>
    </dsp:sp>
    <dsp:sp modelId="{70A39E12-1583-45E1-AC26-191FCA140E35}">
      <dsp:nvSpPr>
        <dsp:cNvPr id="0" name=""/>
        <dsp:cNvSpPr/>
      </dsp:nvSpPr>
      <dsp:spPr>
        <a:xfrm rot="5400000">
          <a:off x="-180614" y="3356223"/>
          <a:ext cx="1204097" cy="842867"/>
        </a:xfrm>
        <a:prstGeom prst="chevron">
          <a:avLst/>
        </a:prstGeom>
        <a:solidFill>
          <a:schemeClr val="accent5">
            <a:hueOff val="-3308557"/>
            <a:satOff val="-17770"/>
            <a:lumOff val="6078"/>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SA" sz="2000" b="1" kern="1200" dirty="0"/>
            <a:t>الجمع والتشغيل</a:t>
          </a:r>
        </a:p>
      </dsp:txBody>
      <dsp:txXfrm rot="-5400000">
        <a:off x="2" y="3597042"/>
        <a:ext cx="842867" cy="361230"/>
      </dsp:txXfrm>
    </dsp:sp>
    <dsp:sp modelId="{96987208-E807-48D0-9C39-CD6D1D4703FB}">
      <dsp:nvSpPr>
        <dsp:cNvPr id="0" name=""/>
        <dsp:cNvSpPr/>
      </dsp:nvSpPr>
      <dsp:spPr>
        <a:xfrm rot="5400000">
          <a:off x="3287652" y="730824"/>
          <a:ext cx="782663" cy="5672232"/>
        </a:xfrm>
        <a:prstGeom prst="round2SameRect">
          <a:avLst/>
        </a:prstGeom>
        <a:solidFill>
          <a:schemeClr val="lt1">
            <a:alpha val="90000"/>
            <a:hueOff val="0"/>
            <a:satOff val="0"/>
            <a:lumOff val="0"/>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r" defTabSz="889000" rtl="1">
            <a:lnSpc>
              <a:spcPct val="90000"/>
            </a:lnSpc>
            <a:spcBef>
              <a:spcPct val="0"/>
            </a:spcBef>
            <a:spcAft>
              <a:spcPct val="15000"/>
            </a:spcAft>
            <a:buChar char="•"/>
          </a:pPr>
          <a:endParaRPr lang="ar-SA" sz="2000" kern="1200" dirty="0"/>
        </a:p>
        <a:p>
          <a:pPr marL="228600" lvl="1" indent="-228600" algn="r" defTabSz="889000" rtl="1">
            <a:lnSpc>
              <a:spcPct val="90000"/>
            </a:lnSpc>
            <a:spcBef>
              <a:spcPct val="0"/>
            </a:spcBef>
            <a:spcAft>
              <a:spcPct val="15000"/>
            </a:spcAft>
            <a:buChar char="•"/>
          </a:pPr>
          <a:r>
            <a:rPr lang="ar-SA" sz="2000" b="1" kern="1200" dirty="0"/>
            <a:t>يشمل الجمع والتشغيل عمليات إنكار وخداع متخصصة وجمع معلومات حول الأمن </a:t>
          </a:r>
          <a:r>
            <a:rPr lang="ar-SA" sz="2000" b="1" kern="1200" dirty="0" err="1"/>
            <a:t>السيبراني</a:t>
          </a:r>
          <a:r>
            <a:rPr lang="ar-SA" sz="2000" b="1" kern="1200" dirty="0"/>
            <a:t>.</a:t>
          </a:r>
        </a:p>
        <a:p>
          <a:pPr marL="228600" lvl="1" indent="-228600" algn="r" defTabSz="889000" rtl="1">
            <a:lnSpc>
              <a:spcPct val="90000"/>
            </a:lnSpc>
            <a:spcBef>
              <a:spcPct val="0"/>
            </a:spcBef>
            <a:spcAft>
              <a:spcPct val="15000"/>
            </a:spcAft>
            <a:buChar char="•"/>
          </a:pPr>
          <a:endParaRPr lang="ar-SA" sz="2000" kern="1200" dirty="0"/>
        </a:p>
      </dsp:txBody>
      <dsp:txXfrm rot="-5400000">
        <a:off x="842868" y="3213814"/>
        <a:ext cx="5634026" cy="70625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C17BD1-2A9A-454D-B204-2C53FD8A9692}">
      <dsp:nvSpPr>
        <dsp:cNvPr id="0" name=""/>
        <dsp:cNvSpPr/>
      </dsp:nvSpPr>
      <dsp:spPr>
        <a:xfrm rot="5400000">
          <a:off x="-206500" y="209990"/>
          <a:ext cx="1376669" cy="963668"/>
        </a:xfrm>
        <a:prstGeom prst="chevron">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التحليل</a:t>
          </a:r>
        </a:p>
      </dsp:txBody>
      <dsp:txXfrm rot="-5400000">
        <a:off x="1" y="485323"/>
        <a:ext cx="963668" cy="413001"/>
      </dsp:txXfrm>
    </dsp:sp>
    <dsp:sp modelId="{77F8BEF9-33FA-47DB-9A3E-35BC78C0C2CA}">
      <dsp:nvSpPr>
        <dsp:cNvPr id="0" name=""/>
        <dsp:cNvSpPr/>
      </dsp:nvSpPr>
      <dsp:spPr>
        <a:xfrm rot="5400000">
          <a:off x="3344025" y="-2376866"/>
          <a:ext cx="894835" cy="5655548"/>
        </a:xfrm>
        <a:prstGeom prst="round2Same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r" defTabSz="800100" rtl="1">
            <a:lnSpc>
              <a:spcPct val="90000"/>
            </a:lnSpc>
            <a:spcBef>
              <a:spcPct val="0"/>
            </a:spcBef>
            <a:spcAft>
              <a:spcPct val="15000"/>
            </a:spcAft>
            <a:buChar char="•"/>
          </a:pPr>
          <a:endParaRPr lang="ar-SA" sz="1800" b="1" kern="1200" dirty="0"/>
        </a:p>
        <a:p>
          <a:pPr marL="171450" lvl="1" indent="-171450" algn="r" defTabSz="800100" rtl="1">
            <a:lnSpc>
              <a:spcPct val="90000"/>
            </a:lnSpc>
            <a:spcBef>
              <a:spcPct val="0"/>
            </a:spcBef>
            <a:spcAft>
              <a:spcPct val="15000"/>
            </a:spcAft>
            <a:buChar char="•"/>
          </a:pPr>
          <a:r>
            <a:rPr lang="ar-SA" sz="1800" b="1" kern="1200" dirty="0"/>
            <a:t>يتضمن إجراء مراجعة وتقييم متخصصين للغاية لمعلومات الأمن </a:t>
          </a:r>
          <a:r>
            <a:rPr lang="ar-SA" sz="1800" b="1" kern="1200" dirty="0" err="1"/>
            <a:t>السيبراني</a:t>
          </a:r>
          <a:r>
            <a:rPr lang="ar-SA" sz="1800" b="1" kern="1200" dirty="0"/>
            <a:t> الواردة لتحديد ما إذا كانت مفيدة للذكاء أم لا.</a:t>
          </a:r>
        </a:p>
      </dsp:txBody>
      <dsp:txXfrm rot="-5400000">
        <a:off x="963669" y="47172"/>
        <a:ext cx="5611866" cy="807471"/>
      </dsp:txXfrm>
    </dsp:sp>
    <dsp:sp modelId="{66CDA37E-2700-4DFC-9BF0-CA1520EE283C}">
      <dsp:nvSpPr>
        <dsp:cNvPr id="0" name=""/>
        <dsp:cNvSpPr/>
      </dsp:nvSpPr>
      <dsp:spPr>
        <a:xfrm rot="5400000">
          <a:off x="-206500" y="1389634"/>
          <a:ext cx="1376669" cy="963668"/>
        </a:xfrm>
        <a:prstGeom prst="chevron">
          <a:avLst/>
        </a:prstGeom>
        <a:solidFill>
          <a:schemeClr val="accent5">
            <a:hueOff val="-1654278"/>
            <a:satOff val="-8885"/>
            <a:lumOff val="3039"/>
            <a:alphaOff val="0"/>
          </a:schemeClr>
        </a:solidFill>
        <a:ln w="15875" cap="flat" cmpd="sng" algn="ctr">
          <a:solidFill>
            <a:schemeClr val="accent5">
              <a:hueOff val="-1654278"/>
              <a:satOff val="-8885"/>
              <a:lumOff val="303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الرقابة والتطوير</a:t>
          </a:r>
        </a:p>
      </dsp:txBody>
      <dsp:txXfrm rot="-5400000">
        <a:off x="1" y="1664967"/>
        <a:ext cx="963668" cy="413001"/>
      </dsp:txXfrm>
    </dsp:sp>
    <dsp:sp modelId="{03715481-EC7F-4C3B-8D62-6BD9500D77B6}">
      <dsp:nvSpPr>
        <dsp:cNvPr id="0" name=""/>
        <dsp:cNvSpPr/>
      </dsp:nvSpPr>
      <dsp:spPr>
        <a:xfrm rot="5400000">
          <a:off x="3343789" y="-1196987"/>
          <a:ext cx="895305" cy="5655548"/>
        </a:xfrm>
        <a:prstGeom prst="round2SameRect">
          <a:avLst/>
        </a:prstGeom>
        <a:solidFill>
          <a:schemeClr val="lt1">
            <a:alpha val="90000"/>
            <a:hueOff val="0"/>
            <a:satOff val="0"/>
            <a:lumOff val="0"/>
            <a:alphaOff val="0"/>
          </a:schemeClr>
        </a:solidFill>
        <a:ln w="15875" cap="flat" cmpd="sng" algn="ctr">
          <a:solidFill>
            <a:schemeClr val="accent5">
              <a:hueOff val="-1654278"/>
              <a:satOff val="-8885"/>
              <a:lumOff val="30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r" defTabSz="800100" rtl="1">
            <a:lnSpc>
              <a:spcPct val="90000"/>
            </a:lnSpc>
            <a:spcBef>
              <a:spcPct val="0"/>
            </a:spcBef>
            <a:spcAft>
              <a:spcPct val="15000"/>
            </a:spcAft>
            <a:buChar char="•"/>
          </a:pPr>
          <a:r>
            <a:rPr lang="ar-SA" sz="1800" b="1" kern="1200" dirty="0" err="1"/>
            <a:t>توفرالقيادة</a:t>
          </a:r>
          <a:r>
            <a:rPr lang="ar-SA" sz="1800" b="1" kern="1200" dirty="0"/>
            <a:t> والإدارة والتوجيه لإجراء أعمال الأمن </a:t>
          </a:r>
          <a:r>
            <a:rPr lang="ar-SA" sz="1800" b="1" kern="1200" dirty="0" err="1"/>
            <a:t>السيبراني</a:t>
          </a:r>
          <a:r>
            <a:rPr lang="ar-SA" sz="1800" b="1" kern="1200" dirty="0"/>
            <a:t> بفعالية.</a:t>
          </a:r>
        </a:p>
      </dsp:txBody>
      <dsp:txXfrm rot="-5400000">
        <a:off x="963668" y="1226839"/>
        <a:ext cx="5611843" cy="807895"/>
      </dsp:txXfrm>
    </dsp:sp>
    <dsp:sp modelId="{042B7925-175C-46B7-ADA9-B573D9F2DEB5}">
      <dsp:nvSpPr>
        <dsp:cNvPr id="0" name=""/>
        <dsp:cNvSpPr/>
      </dsp:nvSpPr>
      <dsp:spPr>
        <a:xfrm rot="5400000">
          <a:off x="-206500" y="2569278"/>
          <a:ext cx="1376669" cy="963668"/>
        </a:xfrm>
        <a:prstGeom prst="chevron">
          <a:avLst/>
        </a:prstGeom>
        <a:solidFill>
          <a:schemeClr val="accent5">
            <a:hueOff val="-3308557"/>
            <a:satOff val="-17770"/>
            <a:lumOff val="6078"/>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التوفير الآمن</a:t>
          </a:r>
        </a:p>
      </dsp:txBody>
      <dsp:txXfrm rot="-5400000">
        <a:off x="1" y="2844611"/>
        <a:ext cx="963668" cy="413001"/>
      </dsp:txXfrm>
    </dsp:sp>
    <dsp:sp modelId="{81E2BC98-B61F-481E-8169-D25267B82CBC}">
      <dsp:nvSpPr>
        <dsp:cNvPr id="0" name=""/>
        <dsp:cNvSpPr/>
      </dsp:nvSpPr>
      <dsp:spPr>
        <a:xfrm rot="5400000">
          <a:off x="3344025" y="-17578"/>
          <a:ext cx="894835" cy="5655548"/>
        </a:xfrm>
        <a:prstGeom prst="round2SameRect">
          <a:avLst/>
        </a:prstGeom>
        <a:solidFill>
          <a:schemeClr val="lt1">
            <a:alpha val="90000"/>
            <a:hueOff val="0"/>
            <a:satOff val="0"/>
            <a:lumOff val="0"/>
            <a:alphaOff val="0"/>
          </a:schemeClr>
        </a:solidFill>
        <a:ln w="15875" cap="flat" cmpd="sng" algn="ctr">
          <a:solidFill>
            <a:schemeClr val="accent5">
              <a:hueOff val="-3308557"/>
              <a:satOff val="-17770"/>
              <a:lumOff val="6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r" defTabSz="800100" rtl="1">
            <a:lnSpc>
              <a:spcPct val="90000"/>
            </a:lnSpc>
            <a:spcBef>
              <a:spcPct val="0"/>
            </a:spcBef>
            <a:spcAft>
              <a:spcPct val="15000"/>
            </a:spcAft>
            <a:buChar char="•"/>
          </a:pPr>
          <a:endParaRPr lang="ar-SA" sz="1800" b="1" kern="1200"/>
        </a:p>
        <a:p>
          <a:pPr marL="171450" lvl="1" indent="-171450" algn="r" defTabSz="800100" rtl="1">
            <a:lnSpc>
              <a:spcPct val="90000"/>
            </a:lnSpc>
            <a:spcBef>
              <a:spcPct val="0"/>
            </a:spcBef>
            <a:spcAft>
              <a:spcPct val="15000"/>
            </a:spcAft>
            <a:buChar char="•"/>
          </a:pPr>
          <a:r>
            <a:rPr lang="ar-SA" sz="1800" b="1" kern="1200" dirty="0"/>
            <a:t>يشتمل التوفير الآمن على تصميم أنظمة تكنولوجيا المعلومات الآمنة وتصميمها وبناءها.</a:t>
          </a:r>
        </a:p>
      </dsp:txBody>
      <dsp:txXfrm rot="-5400000">
        <a:off x="963669" y="2406460"/>
        <a:ext cx="5611866" cy="80747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53CB2-571D-4DC2-A23B-E308A9720B17}">
      <dsp:nvSpPr>
        <dsp:cNvPr id="0" name=""/>
        <dsp:cNvSpPr/>
      </dsp:nvSpPr>
      <dsp:spPr>
        <a:xfrm>
          <a:off x="1650585" y="1839746"/>
          <a:ext cx="283945" cy="1623162"/>
        </a:xfrm>
        <a:custGeom>
          <a:avLst/>
          <a:gdLst/>
          <a:ahLst/>
          <a:cxnLst/>
          <a:rect l="0" t="0" r="0" b="0"/>
          <a:pathLst>
            <a:path>
              <a:moveTo>
                <a:pt x="0" y="0"/>
              </a:moveTo>
              <a:lnTo>
                <a:pt x="141972" y="0"/>
              </a:lnTo>
              <a:lnTo>
                <a:pt x="141972" y="1623162"/>
              </a:lnTo>
              <a:lnTo>
                <a:pt x="283945" y="1623162"/>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SA" sz="600" kern="1200"/>
        </a:p>
      </dsp:txBody>
      <dsp:txXfrm>
        <a:off x="1751363" y="2610132"/>
        <a:ext cx="82390" cy="82390"/>
      </dsp:txXfrm>
    </dsp:sp>
    <dsp:sp modelId="{CF517E13-B421-4555-8A86-617FA7A84796}">
      <dsp:nvSpPr>
        <dsp:cNvPr id="0" name=""/>
        <dsp:cNvSpPr/>
      </dsp:nvSpPr>
      <dsp:spPr>
        <a:xfrm>
          <a:off x="1650585" y="1839746"/>
          <a:ext cx="283945" cy="1082108"/>
        </a:xfrm>
        <a:custGeom>
          <a:avLst/>
          <a:gdLst/>
          <a:ahLst/>
          <a:cxnLst/>
          <a:rect l="0" t="0" r="0" b="0"/>
          <a:pathLst>
            <a:path>
              <a:moveTo>
                <a:pt x="0" y="0"/>
              </a:moveTo>
              <a:lnTo>
                <a:pt x="141972" y="0"/>
              </a:lnTo>
              <a:lnTo>
                <a:pt x="141972" y="1082108"/>
              </a:lnTo>
              <a:lnTo>
                <a:pt x="283945" y="1082108"/>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764590" y="2352831"/>
        <a:ext cx="55937" cy="55937"/>
      </dsp:txXfrm>
    </dsp:sp>
    <dsp:sp modelId="{42677A4E-9F06-4371-BC1E-CF6B0F3DF01A}">
      <dsp:nvSpPr>
        <dsp:cNvPr id="0" name=""/>
        <dsp:cNvSpPr/>
      </dsp:nvSpPr>
      <dsp:spPr>
        <a:xfrm>
          <a:off x="1650585" y="1839746"/>
          <a:ext cx="283945" cy="541054"/>
        </a:xfrm>
        <a:custGeom>
          <a:avLst/>
          <a:gdLst/>
          <a:ahLst/>
          <a:cxnLst/>
          <a:rect l="0" t="0" r="0" b="0"/>
          <a:pathLst>
            <a:path>
              <a:moveTo>
                <a:pt x="0" y="0"/>
              </a:moveTo>
              <a:lnTo>
                <a:pt x="141972" y="0"/>
              </a:lnTo>
              <a:lnTo>
                <a:pt x="141972" y="541054"/>
              </a:lnTo>
              <a:lnTo>
                <a:pt x="283945" y="541054"/>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777282" y="2094997"/>
        <a:ext cx="30551" cy="30551"/>
      </dsp:txXfrm>
    </dsp:sp>
    <dsp:sp modelId="{27079835-2E56-49CB-BB3E-E8C2755FE5FF}">
      <dsp:nvSpPr>
        <dsp:cNvPr id="0" name=""/>
        <dsp:cNvSpPr/>
      </dsp:nvSpPr>
      <dsp:spPr>
        <a:xfrm>
          <a:off x="1650585" y="1794026"/>
          <a:ext cx="283945" cy="91440"/>
        </a:xfrm>
        <a:custGeom>
          <a:avLst/>
          <a:gdLst/>
          <a:ahLst/>
          <a:cxnLst/>
          <a:rect l="0" t="0" r="0" b="0"/>
          <a:pathLst>
            <a:path>
              <a:moveTo>
                <a:pt x="0" y="45720"/>
              </a:moveTo>
              <a:lnTo>
                <a:pt x="283945" y="45720"/>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785459" y="1832647"/>
        <a:ext cx="14197" cy="14197"/>
      </dsp:txXfrm>
    </dsp:sp>
    <dsp:sp modelId="{00450B5F-E48A-47B7-B38A-7672B47F844F}">
      <dsp:nvSpPr>
        <dsp:cNvPr id="0" name=""/>
        <dsp:cNvSpPr/>
      </dsp:nvSpPr>
      <dsp:spPr>
        <a:xfrm>
          <a:off x="1650585" y="1298691"/>
          <a:ext cx="283945" cy="541054"/>
        </a:xfrm>
        <a:custGeom>
          <a:avLst/>
          <a:gdLst/>
          <a:ahLst/>
          <a:cxnLst/>
          <a:rect l="0" t="0" r="0" b="0"/>
          <a:pathLst>
            <a:path>
              <a:moveTo>
                <a:pt x="0" y="541054"/>
              </a:moveTo>
              <a:lnTo>
                <a:pt x="141972" y="541054"/>
              </a:lnTo>
              <a:lnTo>
                <a:pt x="141972" y="0"/>
              </a:lnTo>
              <a:lnTo>
                <a:pt x="283945" y="0"/>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777282" y="1553943"/>
        <a:ext cx="30551" cy="30551"/>
      </dsp:txXfrm>
    </dsp:sp>
    <dsp:sp modelId="{ECCB24A7-6B24-45CD-A8DE-D4273579585C}">
      <dsp:nvSpPr>
        <dsp:cNvPr id="0" name=""/>
        <dsp:cNvSpPr/>
      </dsp:nvSpPr>
      <dsp:spPr>
        <a:xfrm>
          <a:off x="1650585" y="757637"/>
          <a:ext cx="283945" cy="1082108"/>
        </a:xfrm>
        <a:custGeom>
          <a:avLst/>
          <a:gdLst/>
          <a:ahLst/>
          <a:cxnLst/>
          <a:rect l="0" t="0" r="0" b="0"/>
          <a:pathLst>
            <a:path>
              <a:moveTo>
                <a:pt x="0" y="1082108"/>
              </a:moveTo>
              <a:lnTo>
                <a:pt x="141972" y="1082108"/>
              </a:lnTo>
              <a:lnTo>
                <a:pt x="141972" y="0"/>
              </a:lnTo>
              <a:lnTo>
                <a:pt x="283945" y="0"/>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764590" y="1270723"/>
        <a:ext cx="55937" cy="55937"/>
      </dsp:txXfrm>
    </dsp:sp>
    <dsp:sp modelId="{C5B8BA43-A1D2-468A-BCB8-A94CCE0D37FB}">
      <dsp:nvSpPr>
        <dsp:cNvPr id="0" name=""/>
        <dsp:cNvSpPr/>
      </dsp:nvSpPr>
      <dsp:spPr>
        <a:xfrm>
          <a:off x="1650585" y="216583"/>
          <a:ext cx="283945" cy="1623162"/>
        </a:xfrm>
        <a:custGeom>
          <a:avLst/>
          <a:gdLst/>
          <a:ahLst/>
          <a:cxnLst/>
          <a:rect l="0" t="0" r="0" b="0"/>
          <a:pathLst>
            <a:path>
              <a:moveTo>
                <a:pt x="0" y="1623162"/>
              </a:moveTo>
              <a:lnTo>
                <a:pt x="141972" y="1623162"/>
              </a:lnTo>
              <a:lnTo>
                <a:pt x="141972" y="0"/>
              </a:lnTo>
              <a:lnTo>
                <a:pt x="283945" y="0"/>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SA" sz="600" kern="1200"/>
        </a:p>
      </dsp:txBody>
      <dsp:txXfrm>
        <a:off x="1751363" y="986969"/>
        <a:ext cx="82390" cy="82390"/>
      </dsp:txXfrm>
    </dsp:sp>
    <dsp:sp modelId="{9480868F-C58B-4BA0-8BDF-BF732A5F4A10}">
      <dsp:nvSpPr>
        <dsp:cNvPr id="0" name=""/>
        <dsp:cNvSpPr/>
      </dsp:nvSpPr>
      <dsp:spPr>
        <a:xfrm rot="16200000">
          <a:off x="295102" y="1623324"/>
          <a:ext cx="2278122" cy="432843"/>
        </a:xfrm>
        <a:prstGeom prst="rect">
          <a:avLst/>
        </a:prstGeom>
        <a:gradFill rotWithShape="0">
          <a:gsLst>
            <a:gs pos="0">
              <a:schemeClr val="accent3">
                <a:hueOff val="0"/>
                <a:satOff val="0"/>
                <a:lumOff val="0"/>
                <a:alphaOff val="0"/>
                <a:tint val="58000"/>
                <a:satMod val="108000"/>
                <a:lumMod val="110000"/>
              </a:schemeClr>
            </a:gs>
            <a:gs pos="100000">
              <a:schemeClr val="accent3">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SA" sz="2600" kern="1200" dirty="0"/>
            <a:t>منظمات أمن الشبكات </a:t>
          </a:r>
        </a:p>
      </dsp:txBody>
      <dsp:txXfrm>
        <a:off x="295102" y="1623324"/>
        <a:ext cx="2278122" cy="432843"/>
      </dsp:txXfrm>
    </dsp:sp>
    <dsp:sp modelId="{AF94D8FB-AC59-4D08-8B1E-4698A3AD4275}">
      <dsp:nvSpPr>
        <dsp:cNvPr id="0" name=""/>
        <dsp:cNvSpPr/>
      </dsp:nvSpPr>
      <dsp:spPr>
        <a:xfrm>
          <a:off x="1934531" y="161"/>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SANS</a:t>
          </a:r>
          <a:endParaRPr lang="ar-SA" sz="2100" kern="1200" dirty="0"/>
        </a:p>
      </dsp:txBody>
      <dsp:txXfrm>
        <a:off x="1934531" y="161"/>
        <a:ext cx="1419726" cy="432843"/>
      </dsp:txXfrm>
    </dsp:sp>
    <dsp:sp modelId="{90FCC8E1-58A8-441F-A054-6876DB1F1BC3}">
      <dsp:nvSpPr>
        <dsp:cNvPr id="0" name=""/>
        <dsp:cNvSpPr/>
      </dsp:nvSpPr>
      <dsp:spPr>
        <a:xfrm>
          <a:off x="1934531" y="541215"/>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MITRE</a:t>
          </a:r>
          <a:endParaRPr lang="ar-SA" sz="2100" kern="1200" dirty="0"/>
        </a:p>
      </dsp:txBody>
      <dsp:txXfrm>
        <a:off x="1934531" y="541215"/>
        <a:ext cx="1419726" cy="432843"/>
      </dsp:txXfrm>
    </dsp:sp>
    <dsp:sp modelId="{F1D8AD36-418A-4182-B50E-4B88C71265DF}">
      <dsp:nvSpPr>
        <dsp:cNvPr id="0" name=""/>
        <dsp:cNvSpPr/>
      </dsp:nvSpPr>
      <dsp:spPr>
        <a:xfrm>
          <a:off x="1934531" y="1082270"/>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CERT</a:t>
          </a:r>
          <a:endParaRPr lang="ar-SA" sz="2100" kern="1200" dirty="0"/>
        </a:p>
      </dsp:txBody>
      <dsp:txXfrm>
        <a:off x="1934531" y="1082270"/>
        <a:ext cx="1419726" cy="432843"/>
      </dsp:txXfrm>
    </dsp:sp>
    <dsp:sp modelId="{6D969350-BE21-45EE-B0A8-A62E2BB548AA}">
      <dsp:nvSpPr>
        <dsp:cNvPr id="0" name=""/>
        <dsp:cNvSpPr/>
      </dsp:nvSpPr>
      <dsp:spPr>
        <a:xfrm>
          <a:off x="1934531" y="1623324"/>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ISC2</a:t>
          </a:r>
          <a:endParaRPr lang="ar-SA" sz="2100" kern="1200" dirty="0"/>
        </a:p>
      </dsp:txBody>
      <dsp:txXfrm>
        <a:off x="1934531" y="1623324"/>
        <a:ext cx="1419726" cy="432843"/>
      </dsp:txXfrm>
    </dsp:sp>
    <dsp:sp modelId="{1403B9DA-DC12-4CB3-9D9D-67C68693858A}">
      <dsp:nvSpPr>
        <dsp:cNvPr id="0" name=""/>
        <dsp:cNvSpPr/>
      </dsp:nvSpPr>
      <dsp:spPr>
        <a:xfrm>
          <a:off x="1934531" y="2164378"/>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MS-ISAC</a:t>
          </a:r>
          <a:endParaRPr lang="ar-SA" sz="2100" kern="1200" dirty="0"/>
        </a:p>
      </dsp:txBody>
      <dsp:txXfrm>
        <a:off x="1934531" y="2164378"/>
        <a:ext cx="1419726" cy="432843"/>
      </dsp:txXfrm>
    </dsp:sp>
    <dsp:sp modelId="{A49FBC39-6F43-4BEA-A8BE-773613238D8A}">
      <dsp:nvSpPr>
        <dsp:cNvPr id="0" name=""/>
        <dsp:cNvSpPr/>
      </dsp:nvSpPr>
      <dsp:spPr>
        <a:xfrm>
          <a:off x="1934531" y="2705432"/>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INFOSYSSEC</a:t>
          </a:r>
          <a:endParaRPr lang="ar-SA" sz="2100" kern="1200" dirty="0"/>
        </a:p>
      </dsp:txBody>
      <dsp:txXfrm>
        <a:off x="1934531" y="2705432"/>
        <a:ext cx="1419726" cy="432843"/>
      </dsp:txXfrm>
    </dsp:sp>
    <dsp:sp modelId="{4832C782-BA62-4942-99AC-0B375FC0D30F}">
      <dsp:nvSpPr>
        <dsp:cNvPr id="0" name=""/>
        <dsp:cNvSpPr/>
      </dsp:nvSpPr>
      <dsp:spPr>
        <a:xfrm>
          <a:off x="1934531" y="3246486"/>
          <a:ext cx="1419726" cy="432843"/>
        </a:xfrm>
        <a:prstGeom prst="rect">
          <a:avLst/>
        </a:prstGeom>
        <a:gradFill rotWithShape="0">
          <a:gsLst>
            <a:gs pos="0">
              <a:schemeClr val="accent5">
                <a:hueOff val="0"/>
                <a:satOff val="0"/>
                <a:lumOff val="0"/>
                <a:alphaOff val="0"/>
                <a:tint val="58000"/>
                <a:satMod val="108000"/>
                <a:lumMod val="110000"/>
              </a:schemeClr>
            </a:gs>
            <a:gs pos="100000">
              <a:schemeClr val="accent5">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r>
            <a:rPr lang="en-US" sz="2100" kern="1200" dirty="0"/>
            <a:t>FIRST</a:t>
          </a:r>
          <a:endParaRPr lang="ar-SA" sz="2100" kern="1200" dirty="0"/>
        </a:p>
      </dsp:txBody>
      <dsp:txXfrm>
        <a:off x="1934531" y="3246486"/>
        <a:ext cx="1419726" cy="43284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53CB2-571D-4DC2-A23B-E308A9720B17}">
      <dsp:nvSpPr>
        <dsp:cNvPr id="0" name=""/>
        <dsp:cNvSpPr/>
      </dsp:nvSpPr>
      <dsp:spPr>
        <a:xfrm>
          <a:off x="1311794" y="1912858"/>
          <a:ext cx="251922" cy="1774782"/>
        </a:xfrm>
        <a:custGeom>
          <a:avLst/>
          <a:gdLst/>
          <a:ahLst/>
          <a:cxnLst/>
          <a:rect l="0" t="0" r="0" b="0"/>
          <a:pathLst>
            <a:path>
              <a:moveTo>
                <a:pt x="0" y="0"/>
              </a:moveTo>
              <a:lnTo>
                <a:pt x="125961" y="0"/>
              </a:lnTo>
              <a:lnTo>
                <a:pt x="125961" y="1774782"/>
              </a:lnTo>
              <a:lnTo>
                <a:pt x="251922" y="1774782"/>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SA" sz="600" kern="1200"/>
        </a:p>
      </dsp:txBody>
      <dsp:txXfrm>
        <a:off x="1392941" y="2755435"/>
        <a:ext cx="89628" cy="89628"/>
      </dsp:txXfrm>
    </dsp:sp>
    <dsp:sp modelId="{CF517E13-B421-4555-8A86-617FA7A84796}">
      <dsp:nvSpPr>
        <dsp:cNvPr id="0" name=""/>
        <dsp:cNvSpPr/>
      </dsp:nvSpPr>
      <dsp:spPr>
        <a:xfrm>
          <a:off x="1311794" y="1912858"/>
          <a:ext cx="251922" cy="1297127"/>
        </a:xfrm>
        <a:custGeom>
          <a:avLst/>
          <a:gdLst/>
          <a:ahLst/>
          <a:cxnLst/>
          <a:rect l="0" t="0" r="0" b="0"/>
          <a:pathLst>
            <a:path>
              <a:moveTo>
                <a:pt x="0" y="0"/>
              </a:moveTo>
              <a:lnTo>
                <a:pt x="125961" y="0"/>
              </a:lnTo>
              <a:lnTo>
                <a:pt x="125961" y="1297127"/>
              </a:lnTo>
              <a:lnTo>
                <a:pt x="251922" y="1297127"/>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404722" y="2528387"/>
        <a:ext cx="66068" cy="66068"/>
      </dsp:txXfrm>
    </dsp:sp>
    <dsp:sp modelId="{42677A4E-9F06-4371-BC1E-CF6B0F3DF01A}">
      <dsp:nvSpPr>
        <dsp:cNvPr id="0" name=""/>
        <dsp:cNvSpPr/>
      </dsp:nvSpPr>
      <dsp:spPr>
        <a:xfrm>
          <a:off x="1311794" y="1912858"/>
          <a:ext cx="251922" cy="698989"/>
        </a:xfrm>
        <a:custGeom>
          <a:avLst/>
          <a:gdLst/>
          <a:ahLst/>
          <a:cxnLst/>
          <a:rect l="0" t="0" r="0" b="0"/>
          <a:pathLst>
            <a:path>
              <a:moveTo>
                <a:pt x="0" y="0"/>
              </a:moveTo>
              <a:lnTo>
                <a:pt x="125961" y="0"/>
              </a:lnTo>
              <a:lnTo>
                <a:pt x="125961" y="698989"/>
              </a:lnTo>
              <a:lnTo>
                <a:pt x="251922" y="698989"/>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419181" y="2243777"/>
        <a:ext cx="37150" cy="37150"/>
      </dsp:txXfrm>
    </dsp:sp>
    <dsp:sp modelId="{27079835-2E56-49CB-BB3E-E8C2755FE5FF}">
      <dsp:nvSpPr>
        <dsp:cNvPr id="0" name=""/>
        <dsp:cNvSpPr/>
      </dsp:nvSpPr>
      <dsp:spPr>
        <a:xfrm>
          <a:off x="1311794" y="1912858"/>
          <a:ext cx="251922" cy="180670"/>
        </a:xfrm>
        <a:custGeom>
          <a:avLst/>
          <a:gdLst/>
          <a:ahLst/>
          <a:cxnLst/>
          <a:rect l="0" t="0" r="0" b="0"/>
          <a:pathLst>
            <a:path>
              <a:moveTo>
                <a:pt x="0" y="0"/>
              </a:moveTo>
              <a:lnTo>
                <a:pt x="125961" y="0"/>
              </a:lnTo>
              <a:lnTo>
                <a:pt x="125961" y="180670"/>
              </a:lnTo>
              <a:lnTo>
                <a:pt x="251922" y="18067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430006" y="1995442"/>
        <a:ext cx="15500" cy="15500"/>
      </dsp:txXfrm>
    </dsp:sp>
    <dsp:sp modelId="{00450B5F-E48A-47B7-B38A-7672B47F844F}">
      <dsp:nvSpPr>
        <dsp:cNvPr id="0" name=""/>
        <dsp:cNvSpPr/>
      </dsp:nvSpPr>
      <dsp:spPr>
        <a:xfrm>
          <a:off x="1311794" y="1666591"/>
          <a:ext cx="251922" cy="246266"/>
        </a:xfrm>
        <a:custGeom>
          <a:avLst/>
          <a:gdLst/>
          <a:ahLst/>
          <a:cxnLst/>
          <a:rect l="0" t="0" r="0" b="0"/>
          <a:pathLst>
            <a:path>
              <a:moveTo>
                <a:pt x="0" y="246266"/>
              </a:moveTo>
              <a:lnTo>
                <a:pt x="125961" y="246266"/>
              </a:lnTo>
              <a:lnTo>
                <a:pt x="125961" y="0"/>
              </a:lnTo>
              <a:lnTo>
                <a:pt x="251922" y="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428948" y="1780917"/>
        <a:ext cx="17614" cy="17614"/>
      </dsp:txXfrm>
    </dsp:sp>
    <dsp:sp modelId="{ECCB24A7-6B24-45CD-A8DE-D4273579585C}">
      <dsp:nvSpPr>
        <dsp:cNvPr id="0" name=""/>
        <dsp:cNvSpPr/>
      </dsp:nvSpPr>
      <dsp:spPr>
        <a:xfrm>
          <a:off x="1311794" y="1050177"/>
          <a:ext cx="251922" cy="862680"/>
        </a:xfrm>
        <a:custGeom>
          <a:avLst/>
          <a:gdLst/>
          <a:ahLst/>
          <a:cxnLst/>
          <a:rect l="0" t="0" r="0" b="0"/>
          <a:pathLst>
            <a:path>
              <a:moveTo>
                <a:pt x="0" y="862680"/>
              </a:moveTo>
              <a:lnTo>
                <a:pt x="125961" y="862680"/>
              </a:lnTo>
              <a:lnTo>
                <a:pt x="125961" y="0"/>
              </a:lnTo>
              <a:lnTo>
                <a:pt x="251922" y="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SA" sz="500" kern="1200"/>
        </a:p>
      </dsp:txBody>
      <dsp:txXfrm>
        <a:off x="1415288" y="1459050"/>
        <a:ext cx="44935" cy="44935"/>
      </dsp:txXfrm>
    </dsp:sp>
    <dsp:sp modelId="{C5B8BA43-A1D2-468A-BCB8-A94CCE0D37FB}">
      <dsp:nvSpPr>
        <dsp:cNvPr id="0" name=""/>
        <dsp:cNvSpPr/>
      </dsp:nvSpPr>
      <dsp:spPr>
        <a:xfrm>
          <a:off x="1311794" y="300469"/>
          <a:ext cx="251922" cy="1612388"/>
        </a:xfrm>
        <a:custGeom>
          <a:avLst/>
          <a:gdLst/>
          <a:ahLst/>
          <a:cxnLst/>
          <a:rect l="0" t="0" r="0" b="0"/>
          <a:pathLst>
            <a:path>
              <a:moveTo>
                <a:pt x="0" y="1612388"/>
              </a:moveTo>
              <a:lnTo>
                <a:pt x="125961" y="1612388"/>
              </a:lnTo>
              <a:lnTo>
                <a:pt x="125961" y="0"/>
              </a:lnTo>
              <a:lnTo>
                <a:pt x="251922" y="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SA" sz="600" kern="1200"/>
        </a:p>
      </dsp:txBody>
      <dsp:txXfrm>
        <a:off x="1396957" y="1065864"/>
        <a:ext cx="81597" cy="81597"/>
      </dsp:txXfrm>
    </dsp:sp>
    <dsp:sp modelId="{9480868F-C58B-4BA0-8BDF-BF732A5F4A10}">
      <dsp:nvSpPr>
        <dsp:cNvPr id="0" name=""/>
        <dsp:cNvSpPr/>
      </dsp:nvSpPr>
      <dsp:spPr>
        <a:xfrm rot="16200000">
          <a:off x="109178" y="1720843"/>
          <a:ext cx="2021203" cy="384028"/>
        </a:xfrm>
        <a:prstGeom prst="rect">
          <a:avLst/>
        </a:prstGeom>
        <a:gradFill rotWithShape="0">
          <a:gsLst>
            <a:gs pos="0">
              <a:schemeClr val="accent4">
                <a:hueOff val="0"/>
                <a:satOff val="0"/>
                <a:lumOff val="0"/>
                <a:alphaOff val="0"/>
                <a:tint val="58000"/>
                <a:satMod val="108000"/>
                <a:lumMod val="110000"/>
              </a:schemeClr>
            </a:gs>
            <a:gs pos="100000">
              <a:schemeClr val="accent4">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SA" sz="2000" kern="1200" dirty="0"/>
            <a:t>شهادات الأمن </a:t>
          </a:r>
          <a:r>
            <a:rPr lang="ar-SA" sz="2000" kern="1200" dirty="0" err="1"/>
            <a:t>السيبراني</a:t>
          </a:r>
          <a:endParaRPr lang="ar-SA" sz="2000" kern="1200" dirty="0"/>
        </a:p>
      </dsp:txBody>
      <dsp:txXfrm>
        <a:off x="109178" y="1720843"/>
        <a:ext cx="2021203" cy="384028"/>
      </dsp:txXfrm>
    </dsp:sp>
    <dsp:sp modelId="{AF94D8FB-AC59-4D08-8B1E-4698A3AD4275}">
      <dsp:nvSpPr>
        <dsp:cNvPr id="0" name=""/>
        <dsp:cNvSpPr/>
      </dsp:nvSpPr>
      <dsp:spPr>
        <a:xfrm>
          <a:off x="1563717" y="2482"/>
          <a:ext cx="1948622" cy="595974"/>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CompTIA Security+</a:t>
          </a:r>
          <a:endParaRPr lang="ar-SA" sz="800" kern="1200" dirty="0"/>
        </a:p>
      </dsp:txBody>
      <dsp:txXfrm>
        <a:off x="1563717" y="2482"/>
        <a:ext cx="1948622" cy="595974"/>
      </dsp:txXfrm>
    </dsp:sp>
    <dsp:sp modelId="{90FCC8E1-58A8-441F-A054-6876DB1F1BC3}">
      <dsp:nvSpPr>
        <dsp:cNvPr id="0" name=""/>
        <dsp:cNvSpPr/>
      </dsp:nvSpPr>
      <dsp:spPr>
        <a:xfrm>
          <a:off x="1563717" y="694463"/>
          <a:ext cx="1941858" cy="711428"/>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EC-Council Certified Ethical Hacker (CEH)</a:t>
          </a:r>
          <a:endParaRPr lang="ar-SA" sz="800" kern="1200" dirty="0"/>
        </a:p>
      </dsp:txBody>
      <dsp:txXfrm>
        <a:off x="1563717" y="694463"/>
        <a:ext cx="1941858" cy="711428"/>
      </dsp:txXfrm>
    </dsp:sp>
    <dsp:sp modelId="{F1D8AD36-418A-4182-B50E-4B88C71265DF}">
      <dsp:nvSpPr>
        <dsp:cNvPr id="0" name=""/>
        <dsp:cNvSpPr/>
      </dsp:nvSpPr>
      <dsp:spPr>
        <a:xfrm>
          <a:off x="1563717" y="1501899"/>
          <a:ext cx="1933772" cy="329385"/>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SANS GIAC Security Essentials (GSEC)</a:t>
          </a:r>
          <a:endParaRPr lang="ar-SA" sz="800" kern="1200" dirty="0"/>
        </a:p>
      </dsp:txBody>
      <dsp:txXfrm>
        <a:off x="1563717" y="1501899"/>
        <a:ext cx="1933772" cy="329385"/>
      </dsp:txXfrm>
    </dsp:sp>
    <dsp:sp modelId="{6D969350-BE21-45EE-B0A8-A62E2BB548AA}">
      <dsp:nvSpPr>
        <dsp:cNvPr id="0" name=""/>
        <dsp:cNvSpPr/>
      </dsp:nvSpPr>
      <dsp:spPr>
        <a:xfrm>
          <a:off x="1563717" y="1927291"/>
          <a:ext cx="1955752" cy="332472"/>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(ISC)^2 Certified Information Systems Security Professional (CISSP)</a:t>
          </a:r>
          <a:endParaRPr lang="ar-SA" sz="800" kern="1200" dirty="0"/>
        </a:p>
      </dsp:txBody>
      <dsp:txXfrm>
        <a:off x="1563717" y="1927291"/>
        <a:ext cx="1955752" cy="332472"/>
      </dsp:txXfrm>
    </dsp:sp>
    <dsp:sp modelId="{1403B9DA-DC12-4CB3-9D9D-67C68693858A}">
      <dsp:nvSpPr>
        <dsp:cNvPr id="0" name=""/>
        <dsp:cNvSpPr/>
      </dsp:nvSpPr>
      <dsp:spPr>
        <a:xfrm>
          <a:off x="1563717" y="2355771"/>
          <a:ext cx="2080517" cy="512152"/>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ISACA Certified Information Security Manager (CISM)</a:t>
          </a:r>
          <a:endParaRPr lang="ar-SA" sz="800" kern="1200" dirty="0"/>
        </a:p>
      </dsp:txBody>
      <dsp:txXfrm>
        <a:off x="1563717" y="2355771"/>
        <a:ext cx="2080517" cy="512152"/>
      </dsp:txXfrm>
    </dsp:sp>
    <dsp:sp modelId="{A49FBC39-6F43-4BEA-A8BE-773613238D8A}">
      <dsp:nvSpPr>
        <dsp:cNvPr id="0" name=""/>
        <dsp:cNvSpPr/>
      </dsp:nvSpPr>
      <dsp:spPr>
        <a:xfrm>
          <a:off x="1563717" y="2963931"/>
          <a:ext cx="1914411" cy="492109"/>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en-US" sz="800" b="1" kern="1200" dirty="0"/>
            <a:t>Company-sponsored certifications</a:t>
          </a:r>
          <a:endParaRPr lang="ar-SA" sz="800" kern="1200" dirty="0"/>
        </a:p>
      </dsp:txBody>
      <dsp:txXfrm>
        <a:off x="1563717" y="2963931"/>
        <a:ext cx="1914411" cy="492109"/>
      </dsp:txXfrm>
    </dsp:sp>
    <dsp:sp modelId="{4832C782-BA62-4942-99AC-0B375FC0D30F}">
      <dsp:nvSpPr>
        <dsp:cNvPr id="0" name=""/>
        <dsp:cNvSpPr/>
      </dsp:nvSpPr>
      <dsp:spPr>
        <a:xfrm>
          <a:off x="1563717" y="3552047"/>
          <a:ext cx="1911942" cy="271185"/>
        </a:xfrm>
        <a:prstGeom prst="rect">
          <a:avLst/>
        </a:prstGeom>
        <a:gradFill rotWithShape="0">
          <a:gsLst>
            <a:gs pos="0">
              <a:schemeClr val="accent6">
                <a:hueOff val="0"/>
                <a:satOff val="0"/>
                <a:lumOff val="0"/>
                <a:alphaOff val="0"/>
                <a:tint val="58000"/>
                <a:satMod val="108000"/>
                <a:lumMod val="110000"/>
              </a:schemeClr>
            </a:gs>
            <a:gs pos="100000">
              <a:schemeClr val="accent6">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 tIns="5080" rIns="5080" bIns="5080" numCol="1" spcCol="1270" anchor="ctr" anchorCtr="0">
          <a:noAutofit/>
        </a:bodyPr>
        <a:lstStyle/>
        <a:p>
          <a:pPr marL="0" lvl="0" indent="0" algn="ctr" defTabSz="355600" rtl="1">
            <a:lnSpc>
              <a:spcPct val="90000"/>
            </a:lnSpc>
            <a:spcBef>
              <a:spcPct val="0"/>
            </a:spcBef>
            <a:spcAft>
              <a:spcPct val="35000"/>
            </a:spcAft>
            <a:buNone/>
          </a:pPr>
          <a:r>
            <a:rPr lang="ar-SA" sz="800" b="1" kern="1200" dirty="0" err="1"/>
            <a:t>Cisco</a:t>
          </a:r>
          <a:r>
            <a:rPr lang="ar-SA" sz="800" b="1" kern="1200" dirty="0"/>
            <a:t> </a:t>
          </a:r>
          <a:r>
            <a:rPr lang="ar-SA" sz="800" b="1" kern="1200" dirty="0" err="1"/>
            <a:t>Certified</a:t>
          </a:r>
          <a:r>
            <a:rPr lang="ar-SA" sz="800" b="1" kern="1200" dirty="0"/>
            <a:t> </a:t>
          </a:r>
          <a:r>
            <a:rPr lang="ar-SA" sz="800" b="1" kern="1200" dirty="0" err="1"/>
            <a:t>Network</a:t>
          </a:r>
          <a:r>
            <a:rPr lang="ar-SA" sz="800" b="1" kern="1200" dirty="0"/>
            <a:t> </a:t>
          </a:r>
          <a:r>
            <a:rPr lang="ar-SA" sz="800" b="1" kern="1200" dirty="0" err="1"/>
            <a:t>Associate</a:t>
          </a:r>
          <a:r>
            <a:rPr lang="ar-SA" sz="800" b="1" kern="1200" dirty="0"/>
            <a:t> </a:t>
          </a:r>
          <a:r>
            <a:rPr lang="ar-SA" sz="800" b="1" kern="1200" dirty="0" err="1"/>
            <a:t>Security</a:t>
          </a:r>
          <a:r>
            <a:rPr lang="ar-SA" sz="800" b="1" kern="1200" dirty="0"/>
            <a:t> (CCNA </a:t>
          </a:r>
          <a:r>
            <a:rPr lang="ar-SA" sz="800" b="1" kern="1200" dirty="0" err="1"/>
            <a:t>Security</a:t>
          </a:r>
          <a:r>
            <a:rPr lang="ar-SA" sz="800" b="1" kern="1200" dirty="0"/>
            <a:t>)</a:t>
          </a:r>
          <a:endParaRPr lang="ar-SA" sz="800" kern="1200" dirty="0"/>
        </a:p>
      </dsp:txBody>
      <dsp:txXfrm>
        <a:off x="1563717" y="3552047"/>
        <a:ext cx="1911942" cy="27118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C040E8-83A1-406F-ADC2-4818234E4AC2}">
      <dsp:nvSpPr>
        <dsp:cNvPr id="0" name=""/>
        <dsp:cNvSpPr/>
      </dsp:nvSpPr>
      <dsp:spPr>
        <a:xfrm>
          <a:off x="2556206" y="1287821"/>
          <a:ext cx="1103847" cy="1103847"/>
        </a:xfrm>
        <a:prstGeom prst="roundRect">
          <a:avLst/>
        </a:prstGeom>
        <a:gradFill rotWithShape="0">
          <a:gsLst>
            <a:gs pos="0">
              <a:schemeClr val="accent3">
                <a:hueOff val="0"/>
                <a:satOff val="0"/>
                <a:lumOff val="0"/>
                <a:alphaOff val="0"/>
                <a:tint val="58000"/>
                <a:satMod val="108000"/>
                <a:lumMod val="110000"/>
              </a:schemeClr>
            </a:gs>
            <a:gs pos="100000">
              <a:schemeClr val="accent3">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800100" rtl="1">
            <a:lnSpc>
              <a:spcPct val="90000"/>
            </a:lnSpc>
            <a:spcBef>
              <a:spcPct val="0"/>
            </a:spcBef>
            <a:spcAft>
              <a:spcPct val="35000"/>
            </a:spcAft>
            <a:buNone/>
          </a:pPr>
          <a:r>
            <a:rPr lang="ar-SA" sz="1800" b="1" kern="1200" dirty="0"/>
            <a:t>كيف تصبح خبير في الامن </a:t>
          </a:r>
          <a:r>
            <a:rPr lang="ar-SA" sz="1800" b="1" kern="1200" dirty="0" err="1"/>
            <a:t>السيبراني</a:t>
          </a:r>
          <a:endParaRPr lang="ar-SA" sz="1800" b="1" kern="1200" dirty="0"/>
        </a:p>
      </dsp:txBody>
      <dsp:txXfrm>
        <a:off x="2610091" y="1341706"/>
        <a:ext cx="996077" cy="996077"/>
      </dsp:txXfrm>
    </dsp:sp>
    <dsp:sp modelId="{E20E3521-DEA2-4A7C-9136-C65388D25AD6}">
      <dsp:nvSpPr>
        <dsp:cNvPr id="0" name=""/>
        <dsp:cNvSpPr/>
      </dsp:nvSpPr>
      <dsp:spPr>
        <a:xfrm rot="16200000">
          <a:off x="2834166" y="1013857"/>
          <a:ext cx="547927" cy="0"/>
        </a:xfrm>
        <a:custGeom>
          <a:avLst/>
          <a:gdLst/>
          <a:ahLst/>
          <a:cxnLst/>
          <a:rect l="0" t="0" r="0" b="0"/>
          <a:pathLst>
            <a:path>
              <a:moveTo>
                <a:pt x="0" y="0"/>
              </a:moveTo>
              <a:lnTo>
                <a:pt x="547927" y="0"/>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3D7174-AE5B-4AAC-8202-60293B1F098E}">
      <dsp:nvSpPr>
        <dsp:cNvPr id="0" name=""/>
        <dsp:cNvSpPr/>
      </dsp:nvSpPr>
      <dsp:spPr>
        <a:xfrm>
          <a:off x="2448493" y="316"/>
          <a:ext cx="1319273" cy="739577"/>
        </a:xfrm>
        <a:prstGeom prst="roundRect">
          <a:avLst/>
        </a:prstGeom>
        <a:gradFill rotWithShape="0">
          <a:gsLst>
            <a:gs pos="0">
              <a:schemeClr val="accent3">
                <a:hueOff val="4105467"/>
                <a:satOff val="-1065"/>
                <a:lumOff val="1177"/>
                <a:alphaOff val="0"/>
                <a:tint val="58000"/>
                <a:satMod val="108000"/>
                <a:lumMod val="110000"/>
              </a:schemeClr>
            </a:gs>
            <a:gs pos="100000">
              <a:schemeClr val="accent3">
                <a:hueOff val="4105467"/>
                <a:satOff val="-1065"/>
                <a:lumOff val="1177"/>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800100" rtl="1">
            <a:lnSpc>
              <a:spcPct val="90000"/>
            </a:lnSpc>
            <a:spcBef>
              <a:spcPct val="0"/>
            </a:spcBef>
            <a:spcAft>
              <a:spcPct val="35000"/>
            </a:spcAft>
            <a:buNone/>
          </a:pPr>
          <a:r>
            <a:rPr lang="ar-SA" sz="1800" b="1" kern="1200" dirty="0"/>
            <a:t>الدراسة </a:t>
          </a:r>
        </a:p>
      </dsp:txBody>
      <dsp:txXfrm>
        <a:off x="2484596" y="36419"/>
        <a:ext cx="1247067" cy="667371"/>
      </dsp:txXfrm>
    </dsp:sp>
    <dsp:sp modelId="{C8487420-A725-4CD9-9C47-483AB5B5B0A0}">
      <dsp:nvSpPr>
        <dsp:cNvPr id="0" name=""/>
        <dsp:cNvSpPr/>
      </dsp:nvSpPr>
      <dsp:spPr>
        <a:xfrm rot="28836">
          <a:off x="3660047" y="1845841"/>
          <a:ext cx="349655" cy="0"/>
        </a:xfrm>
        <a:custGeom>
          <a:avLst/>
          <a:gdLst/>
          <a:ahLst/>
          <a:cxnLst/>
          <a:rect l="0" t="0" r="0" b="0"/>
          <a:pathLst>
            <a:path>
              <a:moveTo>
                <a:pt x="0" y="0"/>
              </a:moveTo>
              <a:lnTo>
                <a:pt x="349655" y="0"/>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A56BE-90FB-4A4A-AE28-4D856F88893B}">
      <dsp:nvSpPr>
        <dsp:cNvPr id="0" name=""/>
        <dsp:cNvSpPr/>
      </dsp:nvSpPr>
      <dsp:spPr>
        <a:xfrm>
          <a:off x="4009697" y="1484647"/>
          <a:ext cx="1699601" cy="739577"/>
        </a:xfrm>
        <a:prstGeom prst="roundRect">
          <a:avLst/>
        </a:prstGeom>
        <a:gradFill rotWithShape="0">
          <a:gsLst>
            <a:gs pos="0">
              <a:schemeClr val="accent3">
                <a:hueOff val="8210934"/>
                <a:satOff val="-2130"/>
                <a:lumOff val="2353"/>
                <a:alphaOff val="0"/>
                <a:tint val="58000"/>
                <a:satMod val="108000"/>
                <a:lumMod val="110000"/>
              </a:schemeClr>
            </a:gs>
            <a:gs pos="100000">
              <a:schemeClr val="accent3">
                <a:hueOff val="8210934"/>
                <a:satOff val="-2130"/>
                <a:lumOff val="2353"/>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الحصول على الشهادة </a:t>
          </a:r>
        </a:p>
      </dsp:txBody>
      <dsp:txXfrm>
        <a:off x="4045800" y="1520750"/>
        <a:ext cx="1627395" cy="667371"/>
      </dsp:txXfrm>
    </dsp:sp>
    <dsp:sp modelId="{91E14B67-BA8D-4A43-B732-576CBA43C407}">
      <dsp:nvSpPr>
        <dsp:cNvPr id="0" name=""/>
        <dsp:cNvSpPr/>
      </dsp:nvSpPr>
      <dsp:spPr>
        <a:xfrm rot="5400000">
          <a:off x="2834166" y="2665633"/>
          <a:ext cx="547927" cy="0"/>
        </a:xfrm>
        <a:custGeom>
          <a:avLst/>
          <a:gdLst/>
          <a:ahLst/>
          <a:cxnLst/>
          <a:rect l="0" t="0" r="0" b="0"/>
          <a:pathLst>
            <a:path>
              <a:moveTo>
                <a:pt x="0" y="0"/>
              </a:moveTo>
              <a:lnTo>
                <a:pt x="547927" y="0"/>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F0AA0D-D09E-43B9-89E1-0983241303F2}">
      <dsp:nvSpPr>
        <dsp:cNvPr id="0" name=""/>
        <dsp:cNvSpPr/>
      </dsp:nvSpPr>
      <dsp:spPr>
        <a:xfrm>
          <a:off x="2424645" y="2939597"/>
          <a:ext cx="1366968" cy="739577"/>
        </a:xfrm>
        <a:prstGeom prst="roundRect">
          <a:avLst/>
        </a:prstGeom>
        <a:gradFill rotWithShape="0">
          <a:gsLst>
            <a:gs pos="0">
              <a:schemeClr val="accent3">
                <a:hueOff val="12316402"/>
                <a:satOff val="-3195"/>
                <a:lumOff val="3530"/>
                <a:alphaOff val="0"/>
                <a:tint val="58000"/>
                <a:satMod val="108000"/>
                <a:lumMod val="110000"/>
              </a:schemeClr>
            </a:gs>
            <a:gs pos="100000">
              <a:schemeClr val="accent3">
                <a:hueOff val="12316402"/>
                <a:satOff val="-3195"/>
                <a:lumOff val="353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800100" rtl="1">
            <a:lnSpc>
              <a:spcPct val="90000"/>
            </a:lnSpc>
            <a:spcBef>
              <a:spcPct val="0"/>
            </a:spcBef>
            <a:spcAft>
              <a:spcPct val="35000"/>
            </a:spcAft>
            <a:buNone/>
          </a:pPr>
          <a:r>
            <a:rPr lang="ar-SA" sz="1800" b="1" kern="1200" dirty="0"/>
            <a:t>متابعة التدريب</a:t>
          </a:r>
        </a:p>
      </dsp:txBody>
      <dsp:txXfrm>
        <a:off x="2460748" y="2975700"/>
        <a:ext cx="1294762" cy="667371"/>
      </dsp:txXfrm>
    </dsp:sp>
    <dsp:sp modelId="{8BCF55F6-5498-43FF-9448-7CC8F5E13E5F}">
      <dsp:nvSpPr>
        <dsp:cNvPr id="0" name=""/>
        <dsp:cNvSpPr/>
      </dsp:nvSpPr>
      <dsp:spPr>
        <a:xfrm rot="10739115">
          <a:off x="2034204" y="1854144"/>
          <a:ext cx="522042" cy="0"/>
        </a:xfrm>
        <a:custGeom>
          <a:avLst/>
          <a:gdLst/>
          <a:ahLst/>
          <a:cxnLst/>
          <a:rect l="0" t="0" r="0" b="0"/>
          <a:pathLst>
            <a:path>
              <a:moveTo>
                <a:pt x="0" y="0"/>
              </a:moveTo>
              <a:lnTo>
                <a:pt x="522042" y="0"/>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5FA52B-4BF5-4D1A-A46E-AA8A44C3F2E3}">
      <dsp:nvSpPr>
        <dsp:cNvPr id="0" name=""/>
        <dsp:cNvSpPr/>
      </dsp:nvSpPr>
      <dsp:spPr>
        <a:xfrm>
          <a:off x="246523" y="1504810"/>
          <a:ext cx="1787721" cy="739577"/>
        </a:xfrm>
        <a:prstGeom prst="roundRect">
          <a:avLst/>
        </a:prstGeom>
        <a:gradFill rotWithShape="0">
          <a:gsLst>
            <a:gs pos="0">
              <a:schemeClr val="accent3">
                <a:hueOff val="16421869"/>
                <a:satOff val="-4260"/>
                <a:lumOff val="4706"/>
                <a:alphaOff val="0"/>
                <a:tint val="58000"/>
                <a:satMod val="108000"/>
                <a:lumMod val="110000"/>
              </a:schemeClr>
            </a:gs>
            <a:gs pos="100000">
              <a:schemeClr val="accent3">
                <a:hueOff val="16421869"/>
                <a:satOff val="-4260"/>
                <a:lumOff val="4706"/>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SA" sz="1600" b="1" kern="1200" dirty="0"/>
            <a:t>الانضمام إلى المنظمات الاحترافية </a:t>
          </a:r>
        </a:p>
      </dsp:txBody>
      <dsp:txXfrm>
        <a:off x="282626" y="1540913"/>
        <a:ext cx="1715515" cy="66737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6858002" cy="12192002"/>
          </a:xfrm>
          <a:prstGeom prst="rect">
            <a:avLst/>
          </a:prstGeom>
          <a:noFill/>
          <a:extLst>
            <a:ext uri="{909E8E84-426E-40dd-AFC4-6F175D3DCCD1}">
              <a14:hiddenFill xmlns="" xmlns:a14="http://schemas.microsoft.com/office/drawing/2010/main">
                <a:solidFill>
                  <a:srgbClr val="FFFFFF"/>
                </a:solidFill>
              </a14:hiddenFill>
            </a:ext>
          </a:extLst>
        </p:spPr>
      </p:pic>
      <p:grpSp>
        <p:nvGrpSpPr>
          <p:cNvPr id="66" name="Group 65"/>
          <p:cNvGrpSpPr/>
          <p:nvPr/>
        </p:nvGrpSpPr>
        <p:grpSpPr>
          <a:xfrm>
            <a:off x="0" y="1"/>
            <a:ext cx="1728788" cy="12192002"/>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425179" y="1995312"/>
            <a:ext cx="4945261" cy="4244622"/>
          </a:xfrm>
        </p:spPr>
        <p:txBody>
          <a:bodyPr anchor="b">
            <a:normAutofit/>
          </a:bodyPr>
          <a:lstStyle>
            <a:lvl1pPr algn="r">
              <a:defRPr sz="36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425179" y="6403623"/>
            <a:ext cx="4945261" cy="2943577"/>
          </a:xfrm>
        </p:spPr>
        <p:txBody>
          <a:bodyPr>
            <a:normAutofit/>
          </a:bodyPr>
          <a:lstStyle>
            <a:lvl1pPr marL="0" indent="0" algn="r">
              <a:buNone/>
              <a:defRPr sz="1500" cap="all"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a:xfrm>
            <a:off x="4350789" y="9618138"/>
            <a:ext cx="1543050" cy="649111"/>
          </a:xfrm>
        </p:spPr>
        <p:txBody>
          <a:bodyPr/>
          <a:lstStyle/>
          <a:p>
            <a:fld id="{48A87A34-81AB-432B-8DAE-1953F412C126}" type="datetimeFigureOut">
              <a:rPr lang="en-US" smtClean="0"/>
              <a:t>9/26/2020</a:t>
            </a:fld>
            <a:endParaRPr lang="en-US" dirty="0"/>
          </a:p>
        </p:txBody>
      </p:sp>
      <p:sp>
        <p:nvSpPr>
          <p:cNvPr id="5" name="Footer Placeholder 4"/>
          <p:cNvSpPr>
            <a:spLocks noGrp="1"/>
          </p:cNvSpPr>
          <p:nvPr>
            <p:ph type="ftr" sz="quarter" idx="11"/>
          </p:nvPr>
        </p:nvSpPr>
        <p:spPr>
          <a:xfrm>
            <a:off x="1425178" y="9618138"/>
            <a:ext cx="2882749" cy="649111"/>
          </a:xfrm>
        </p:spPr>
        <p:txBody>
          <a:bodyPr/>
          <a:lstStyle/>
          <a:p>
            <a:endParaRPr lang="en-US" dirty="0"/>
          </a:p>
        </p:txBody>
      </p:sp>
      <p:sp>
        <p:nvSpPr>
          <p:cNvPr id="6" name="Slide Number Placeholder 5"/>
          <p:cNvSpPr>
            <a:spLocks noGrp="1"/>
          </p:cNvSpPr>
          <p:nvPr>
            <p:ph type="sldNum" sz="quarter" idx="12"/>
          </p:nvPr>
        </p:nvSpPr>
        <p:spPr>
          <a:xfrm>
            <a:off x="5936703" y="9618134"/>
            <a:ext cx="433738" cy="649111"/>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32899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47" name="Title 1"/>
          <p:cNvSpPr>
            <a:spLocks noGrp="1"/>
          </p:cNvSpPr>
          <p:nvPr>
            <p:ph type="title"/>
          </p:nvPr>
        </p:nvSpPr>
        <p:spPr>
          <a:xfrm>
            <a:off x="642046" y="1099588"/>
            <a:ext cx="5572124" cy="2628569"/>
          </a:xfrm>
        </p:spPr>
        <p:txBody>
          <a:bodyPr/>
          <a:lstStyle/>
          <a:p>
            <a:r>
              <a:rPr lang="ar-SA"/>
              <a:t>انقر لتحرير نمط عنوان الشكل الرئيسي</a:t>
            </a:r>
            <a:endParaRPr lang="en-US" dirty="0"/>
          </a:p>
        </p:txBody>
      </p:sp>
      <p:sp>
        <p:nvSpPr>
          <p:cNvPr id="48" name="Content Placeholder 2"/>
          <p:cNvSpPr>
            <a:spLocks noGrp="1"/>
          </p:cNvSpPr>
          <p:nvPr>
            <p:ph idx="1"/>
          </p:nvPr>
        </p:nvSpPr>
        <p:spPr>
          <a:xfrm>
            <a:off x="642046" y="3999088"/>
            <a:ext cx="5572124" cy="6296380"/>
          </a:xfrm>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9" name="Date Placeholder 3"/>
          <p:cNvSpPr>
            <a:spLocks noGrp="1"/>
          </p:cNvSpPr>
          <p:nvPr>
            <p:ph type="dt" sz="half" idx="10"/>
          </p:nvPr>
        </p:nvSpPr>
        <p:spPr>
          <a:xfrm>
            <a:off x="4194518" y="10459160"/>
            <a:ext cx="1543050" cy="649111"/>
          </a:xfrm>
        </p:spPr>
        <p:txBody>
          <a:bodyPr/>
          <a:lstStyle/>
          <a:p>
            <a:fld id="{48A87A34-81AB-432B-8DAE-1953F412C126}" type="datetimeFigureOut">
              <a:rPr lang="en-US" smtClean="0"/>
              <a:t>9/26/2020</a:t>
            </a:fld>
            <a:endParaRPr lang="en-US" dirty="0"/>
          </a:p>
        </p:txBody>
      </p:sp>
      <p:sp>
        <p:nvSpPr>
          <p:cNvPr id="50" name="Footer Placeholder 4"/>
          <p:cNvSpPr>
            <a:spLocks noGrp="1"/>
          </p:cNvSpPr>
          <p:nvPr>
            <p:ph type="ftr" sz="quarter" idx="11"/>
          </p:nvPr>
        </p:nvSpPr>
        <p:spPr>
          <a:xfrm>
            <a:off x="642044" y="10459158"/>
            <a:ext cx="3509612" cy="649111"/>
          </a:xfrm>
        </p:spPr>
        <p:txBody>
          <a:bodyPr/>
          <a:lstStyle/>
          <a:p>
            <a:endParaRPr lang="en-US" dirty="0"/>
          </a:p>
        </p:txBody>
      </p:sp>
      <p:sp>
        <p:nvSpPr>
          <p:cNvPr id="51" name="Slide Number Placeholder 5"/>
          <p:cNvSpPr>
            <a:spLocks noGrp="1"/>
          </p:cNvSpPr>
          <p:nvPr>
            <p:ph type="sldNum" sz="quarter" idx="12"/>
          </p:nvPr>
        </p:nvSpPr>
        <p:spPr>
          <a:xfrm>
            <a:off x="5780431" y="10459157"/>
            <a:ext cx="433738" cy="649111"/>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054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42044" y="2523071"/>
            <a:ext cx="5572125" cy="5071532"/>
          </a:xfrm>
        </p:spPr>
        <p:txBody>
          <a:bodyPr anchor="b">
            <a:normAutofit/>
          </a:bodyPr>
          <a:lstStyle>
            <a:lvl1pPr>
              <a:defRPr sz="270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42044" y="7865533"/>
            <a:ext cx="5572125" cy="2444046"/>
          </a:xfrm>
        </p:spPr>
        <p:txBody>
          <a:bodyPr>
            <a:normAutofit/>
          </a:bodyPr>
          <a:lstStyle>
            <a:lvl1pPr marL="0" indent="0">
              <a:buNone/>
              <a:defRPr sz="1350" cap="all" baseline="0">
                <a:solidFill>
                  <a:schemeClr val="tx1">
                    <a:tint val="75000"/>
                  </a:schemeClr>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حرر أنماط نص الشكل الرئيسي</a:t>
            </a:r>
          </a:p>
        </p:txBody>
      </p:sp>
      <p:sp>
        <p:nvSpPr>
          <p:cNvPr id="4" name="Date Placeholder 3"/>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0598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642044" y="3999086"/>
            <a:ext cx="2744094" cy="6296380"/>
          </a:xfrm>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3471863" y="3999086"/>
            <a:ext cx="2742306" cy="6296380"/>
          </a:xfrm>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5012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42044" y="1100671"/>
            <a:ext cx="5572125" cy="2627486"/>
          </a:xfrm>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809177" y="3999086"/>
            <a:ext cx="2576962" cy="1464732"/>
          </a:xfrm>
        </p:spPr>
        <p:txBody>
          <a:bodyPr anchor="b"/>
          <a:lstStyle>
            <a:lvl1pPr marL="0" indent="0">
              <a:lnSpc>
                <a:spcPct val="90000"/>
              </a:lnSpc>
              <a:buNone/>
              <a:defRPr sz="18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4" name="Content Placeholder 3"/>
          <p:cNvSpPr>
            <a:spLocks noGrp="1"/>
          </p:cNvSpPr>
          <p:nvPr>
            <p:ph sz="half" idx="2"/>
          </p:nvPr>
        </p:nvSpPr>
        <p:spPr>
          <a:xfrm>
            <a:off x="642044" y="5463820"/>
            <a:ext cx="2744095" cy="4831646"/>
          </a:xfrm>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3638994" y="3999085"/>
            <a:ext cx="2575174" cy="1464732"/>
          </a:xfrm>
        </p:spPr>
        <p:txBody>
          <a:bodyPr anchor="b"/>
          <a:lstStyle>
            <a:lvl1pPr marL="0" indent="0">
              <a:lnSpc>
                <a:spcPct val="90000"/>
              </a:lnSpc>
              <a:buNone/>
              <a:defRPr sz="18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6" name="Content Placeholder 5"/>
          <p:cNvSpPr>
            <a:spLocks noGrp="1"/>
          </p:cNvSpPr>
          <p:nvPr>
            <p:ph sz="quarter" idx="4"/>
          </p:nvPr>
        </p:nvSpPr>
        <p:spPr>
          <a:xfrm>
            <a:off x="3471863" y="5463820"/>
            <a:ext cx="2742306" cy="4831646"/>
          </a:xfrm>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6127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49416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5185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5022" y="1083735"/>
            <a:ext cx="2169021" cy="2915349"/>
          </a:xfrm>
        </p:spPr>
        <p:txBody>
          <a:bodyPr anchor="b"/>
          <a:lstStyle>
            <a:lvl1pPr>
              <a:defRPr sz="240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2900363" y="1053629"/>
            <a:ext cx="3313805" cy="9241838"/>
          </a:xfrm>
        </p:spPr>
        <p:txBody>
          <a:bodyPr anchor="ct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645022" y="3999086"/>
            <a:ext cx="2169021" cy="629638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2561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2046" y="1083733"/>
            <a:ext cx="2815472" cy="2915353"/>
          </a:xfrm>
        </p:spPr>
        <p:txBody>
          <a:bodyPr anchor="b"/>
          <a:lstStyle>
            <a:lvl1pPr>
              <a:defRPr sz="24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3624650" y="1083733"/>
            <a:ext cx="2589520" cy="9211737"/>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2400"/>
            </a:lvl1pPr>
          </a:lstStyle>
          <a:p>
            <a:pPr marL="0" lvl="0" indent="0">
              <a:buNone/>
            </a:pPr>
            <a:r>
              <a:rPr lang="ar-SA"/>
              <a:t>انقر فوق الأيقونة لإضافة صورة</a:t>
            </a:r>
            <a:endParaRPr lang="en-US" dirty="0"/>
          </a:p>
        </p:txBody>
      </p:sp>
      <p:sp>
        <p:nvSpPr>
          <p:cNvPr id="4" name="Text Placeholder 3"/>
          <p:cNvSpPr>
            <a:spLocks noGrp="1"/>
          </p:cNvSpPr>
          <p:nvPr>
            <p:ph type="body" sz="half" idx="2"/>
          </p:nvPr>
        </p:nvSpPr>
        <p:spPr>
          <a:xfrm>
            <a:off x="642044" y="3999086"/>
            <a:ext cx="2815473" cy="629638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13463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2043" y="7652739"/>
            <a:ext cx="5575700" cy="1456631"/>
          </a:xfrm>
        </p:spPr>
        <p:txBody>
          <a:bodyPr anchor="b">
            <a:normAutofit/>
          </a:bodyPr>
          <a:lstStyle>
            <a:lvl1pPr>
              <a:defRPr sz="24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642043" y="1078091"/>
            <a:ext cx="5575700" cy="5866272"/>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400"/>
            </a:lvl1pPr>
          </a:lstStyle>
          <a:p>
            <a:pPr marL="0" lvl="0" indent="0">
              <a:buNone/>
            </a:pPr>
            <a:r>
              <a:rPr lang="ar-SA"/>
              <a:t>انقر فوق الأيقونة لإضافة صورة</a:t>
            </a:r>
            <a:endParaRPr lang="en-US" dirty="0"/>
          </a:p>
        </p:txBody>
      </p:sp>
      <p:sp>
        <p:nvSpPr>
          <p:cNvPr id="4" name="Text Placeholder 3"/>
          <p:cNvSpPr>
            <a:spLocks noGrp="1"/>
          </p:cNvSpPr>
          <p:nvPr>
            <p:ph type="body" sz="half" idx="2"/>
          </p:nvPr>
        </p:nvSpPr>
        <p:spPr>
          <a:xfrm>
            <a:off x="642018" y="9109369"/>
            <a:ext cx="5574858" cy="1213284"/>
          </a:xfrm>
        </p:spPr>
        <p:txBody>
          <a:bodyP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92062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42070" y="1083733"/>
            <a:ext cx="5572100" cy="6096000"/>
          </a:xfrm>
        </p:spPr>
        <p:txBody>
          <a:bodyPr anchor="ctr">
            <a:normAutofit/>
          </a:bodyPr>
          <a:lstStyle>
            <a:lvl1pPr>
              <a:defRPr sz="2700"/>
            </a:lvl1pPr>
          </a:lstStyle>
          <a:p>
            <a:r>
              <a:rPr lang="ar-SA"/>
              <a:t>انقر لتحرير نمط عنوان الشكل الرئيسي</a:t>
            </a:r>
            <a:endParaRPr lang="en-US" dirty="0"/>
          </a:p>
        </p:txBody>
      </p:sp>
      <p:sp>
        <p:nvSpPr>
          <p:cNvPr id="4" name="Text Placeholder 3"/>
          <p:cNvSpPr>
            <a:spLocks noGrp="1"/>
          </p:cNvSpPr>
          <p:nvPr>
            <p:ph type="body" sz="half" idx="2"/>
          </p:nvPr>
        </p:nvSpPr>
        <p:spPr>
          <a:xfrm>
            <a:off x="642044" y="7857068"/>
            <a:ext cx="5571258" cy="2438398"/>
          </a:xfrm>
        </p:spPr>
        <p:txBody>
          <a:bodyPr anchor="ctr">
            <a:normAutofit/>
          </a:bodyPr>
          <a:lstStyle>
            <a:lvl1pPr marL="0" indent="0">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62654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13494" y="1083734"/>
            <a:ext cx="5232798" cy="4886096"/>
          </a:xfrm>
        </p:spPr>
        <p:txBody>
          <a:bodyPr anchor="ctr">
            <a:normAutofit/>
          </a:bodyPr>
          <a:lstStyle>
            <a:lvl1pPr>
              <a:defRPr sz="2700"/>
            </a:lvl1pPr>
          </a:lstStyle>
          <a:p>
            <a:r>
              <a:rPr lang="ar-SA"/>
              <a:t>انقر لتحرير نمط عنوان الشكل الرئيسي</a:t>
            </a:r>
            <a:endParaRPr lang="en-US" dirty="0"/>
          </a:p>
        </p:txBody>
      </p:sp>
      <p:sp>
        <p:nvSpPr>
          <p:cNvPr id="12" name="Text Placeholder 3"/>
          <p:cNvSpPr>
            <a:spLocks noGrp="1"/>
          </p:cNvSpPr>
          <p:nvPr>
            <p:ph type="body" sz="half" idx="13"/>
          </p:nvPr>
        </p:nvSpPr>
        <p:spPr>
          <a:xfrm>
            <a:off x="967863" y="5983213"/>
            <a:ext cx="4923168" cy="975943"/>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4" name="Text Placeholder 3"/>
          <p:cNvSpPr>
            <a:spLocks noGrp="1"/>
          </p:cNvSpPr>
          <p:nvPr>
            <p:ph type="body" sz="half" idx="2"/>
          </p:nvPr>
        </p:nvSpPr>
        <p:spPr>
          <a:xfrm>
            <a:off x="642043" y="7662078"/>
            <a:ext cx="5572127" cy="2647993"/>
          </a:xfrm>
        </p:spPr>
        <p:txBody>
          <a:bodyPr anchor="ctr">
            <a:normAutofit/>
          </a:bodyPr>
          <a:lstStyle>
            <a:lvl1pPr marL="0" indent="0">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2" name="TextBox 51"/>
          <p:cNvSpPr txBox="1"/>
          <p:nvPr/>
        </p:nvSpPr>
        <p:spPr>
          <a:xfrm>
            <a:off x="522434" y="1277259"/>
            <a:ext cx="342900" cy="103960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53" name="TextBox 52"/>
          <p:cNvSpPr txBox="1"/>
          <p:nvPr/>
        </p:nvSpPr>
        <p:spPr>
          <a:xfrm>
            <a:off x="5863105" y="4915506"/>
            <a:ext cx="342900" cy="103960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Tree>
    <p:extLst>
      <p:ext uri="{BB962C8B-B14F-4D97-AF65-F5344CB8AC3E}">
        <p14:creationId xmlns:p14="http://schemas.microsoft.com/office/powerpoint/2010/main" val="4035319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sp>
        <p:nvSpPr>
          <p:cNvPr id="2" name="Title 1"/>
          <p:cNvSpPr>
            <a:spLocks noGrp="1"/>
          </p:cNvSpPr>
          <p:nvPr>
            <p:ph type="title"/>
          </p:nvPr>
        </p:nvSpPr>
        <p:spPr>
          <a:xfrm>
            <a:off x="642044" y="3793854"/>
            <a:ext cx="5572126" cy="4465484"/>
          </a:xfrm>
        </p:spPr>
        <p:txBody>
          <a:bodyPr anchor="b">
            <a:normAutofit/>
          </a:bodyPr>
          <a:lstStyle>
            <a:lvl1pPr>
              <a:defRPr sz="2700"/>
            </a:lvl1pPr>
          </a:lstStyle>
          <a:p>
            <a:r>
              <a:rPr lang="ar-SA"/>
              <a:t>انقر لتحرير نمط عنوان الشكل الرئيسي</a:t>
            </a:r>
            <a:endParaRPr lang="en-US" dirty="0"/>
          </a:p>
        </p:txBody>
      </p:sp>
      <p:sp>
        <p:nvSpPr>
          <p:cNvPr id="4" name="Text Placeholder 3"/>
          <p:cNvSpPr>
            <a:spLocks noGrp="1"/>
          </p:cNvSpPr>
          <p:nvPr>
            <p:ph type="body" sz="half" idx="2"/>
          </p:nvPr>
        </p:nvSpPr>
        <p:spPr>
          <a:xfrm>
            <a:off x="642018" y="8280275"/>
            <a:ext cx="5571284" cy="2027812"/>
          </a:xfrm>
        </p:spPr>
        <p:txBody>
          <a:bodyPr anchor="t">
            <a:normAutofit/>
          </a:bodyPr>
          <a:lstStyle>
            <a:lvl1pPr marL="0" indent="0">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حرر أنماط نص الشكل الرئيسي</a:t>
            </a:r>
          </a:p>
        </p:txBody>
      </p:sp>
      <p:sp>
        <p:nvSpPr>
          <p:cNvPr id="5" name="Date Placeholder 4"/>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4299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أعمدة">
    <p:spTree>
      <p:nvGrpSpPr>
        <p:cNvPr id="1" name=""/>
        <p:cNvGrpSpPr/>
        <p:nvPr/>
      </p:nvGrpSpPr>
      <p:grpSpPr>
        <a:xfrm>
          <a:off x="0" y="0"/>
          <a:ext cx="0" cy="0"/>
          <a:chOff x="0" y="0"/>
          <a:chExt cx="0" cy="0"/>
        </a:xfrm>
      </p:grpSpPr>
      <p:sp>
        <p:nvSpPr>
          <p:cNvPr id="15" name="Title 1"/>
          <p:cNvSpPr>
            <a:spLocks noGrp="1"/>
          </p:cNvSpPr>
          <p:nvPr>
            <p:ph type="title"/>
          </p:nvPr>
        </p:nvSpPr>
        <p:spPr>
          <a:xfrm>
            <a:off x="642046" y="1083733"/>
            <a:ext cx="5572124" cy="3386667"/>
          </a:xfrm>
        </p:spPr>
        <p:txBody>
          <a:bodyPr/>
          <a:lstStyle/>
          <a:p>
            <a:r>
              <a:rPr lang="ar-SA"/>
              <a:t>انقر لتحرير نمط عنوان الشكل الرئيسي</a:t>
            </a:r>
            <a:endParaRPr lang="en-US" dirty="0"/>
          </a:p>
        </p:txBody>
      </p:sp>
      <p:sp>
        <p:nvSpPr>
          <p:cNvPr id="7" name="Text Placeholder 2"/>
          <p:cNvSpPr>
            <a:spLocks noGrp="1"/>
          </p:cNvSpPr>
          <p:nvPr>
            <p:ph type="body" idx="1"/>
          </p:nvPr>
        </p:nvSpPr>
        <p:spPr>
          <a:xfrm>
            <a:off x="642043" y="4754601"/>
            <a:ext cx="1798256" cy="1219200"/>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8" name="Text Placeholder 3"/>
          <p:cNvSpPr>
            <a:spLocks noGrp="1"/>
          </p:cNvSpPr>
          <p:nvPr>
            <p:ph type="body" sz="half" idx="15"/>
          </p:nvPr>
        </p:nvSpPr>
        <p:spPr>
          <a:xfrm>
            <a:off x="642044" y="5973801"/>
            <a:ext cx="1797324" cy="43216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9" name="Text Placeholder 4"/>
          <p:cNvSpPr>
            <a:spLocks noGrp="1"/>
          </p:cNvSpPr>
          <p:nvPr>
            <p:ph type="body" sz="quarter" idx="3"/>
          </p:nvPr>
        </p:nvSpPr>
        <p:spPr>
          <a:xfrm>
            <a:off x="2539557" y="4760240"/>
            <a:ext cx="1791217" cy="1219200"/>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10" name="Text Placeholder 3"/>
          <p:cNvSpPr>
            <a:spLocks noGrp="1"/>
          </p:cNvSpPr>
          <p:nvPr>
            <p:ph type="body" sz="half" idx="16"/>
          </p:nvPr>
        </p:nvSpPr>
        <p:spPr>
          <a:xfrm>
            <a:off x="2539556" y="5979440"/>
            <a:ext cx="1791719" cy="43216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11" name="Text Placeholder 4"/>
          <p:cNvSpPr>
            <a:spLocks noGrp="1"/>
          </p:cNvSpPr>
          <p:nvPr>
            <p:ph type="body" sz="quarter" idx="13"/>
          </p:nvPr>
        </p:nvSpPr>
        <p:spPr>
          <a:xfrm>
            <a:off x="4416999" y="4754601"/>
            <a:ext cx="1797170" cy="1219200"/>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12" name="Text Placeholder 3"/>
          <p:cNvSpPr>
            <a:spLocks noGrp="1"/>
          </p:cNvSpPr>
          <p:nvPr>
            <p:ph type="body" sz="half" idx="17"/>
          </p:nvPr>
        </p:nvSpPr>
        <p:spPr>
          <a:xfrm>
            <a:off x="4416999" y="5973801"/>
            <a:ext cx="1797170" cy="43216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3" name="Date Placeholder 2"/>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01972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أعمدة صور">
    <p:spTree>
      <p:nvGrpSpPr>
        <p:cNvPr id="1" name=""/>
        <p:cNvGrpSpPr/>
        <p:nvPr/>
      </p:nvGrpSpPr>
      <p:grpSpPr>
        <a:xfrm>
          <a:off x="0" y="0"/>
          <a:ext cx="0" cy="0"/>
          <a:chOff x="0" y="0"/>
          <a:chExt cx="0" cy="0"/>
        </a:xfrm>
      </p:grpSpPr>
      <p:sp>
        <p:nvSpPr>
          <p:cNvPr id="30" name="Title 1"/>
          <p:cNvSpPr>
            <a:spLocks noGrp="1"/>
          </p:cNvSpPr>
          <p:nvPr>
            <p:ph type="title"/>
          </p:nvPr>
        </p:nvSpPr>
        <p:spPr>
          <a:xfrm>
            <a:off x="642045" y="1083733"/>
            <a:ext cx="5572124" cy="3386667"/>
          </a:xfrm>
        </p:spPr>
        <p:txBody>
          <a:bodyPr/>
          <a:lstStyle/>
          <a:p>
            <a:r>
              <a:rPr lang="ar-SA"/>
              <a:t>انقر لتحرير نمط عنوان الشكل الرئيسي</a:t>
            </a:r>
            <a:endParaRPr lang="en-US" dirty="0"/>
          </a:p>
        </p:txBody>
      </p:sp>
      <p:sp>
        <p:nvSpPr>
          <p:cNvPr id="19" name="Text Placeholder 2"/>
          <p:cNvSpPr>
            <a:spLocks noGrp="1"/>
          </p:cNvSpPr>
          <p:nvPr>
            <p:ph type="body" idx="1"/>
          </p:nvPr>
        </p:nvSpPr>
        <p:spPr>
          <a:xfrm>
            <a:off x="642045" y="7830393"/>
            <a:ext cx="1797323" cy="1024466"/>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20" name="Picture Placeholder 2"/>
          <p:cNvSpPr>
            <a:spLocks noGrp="1" noChangeAspect="1"/>
          </p:cNvSpPr>
          <p:nvPr>
            <p:ph type="pic" idx="15"/>
          </p:nvPr>
        </p:nvSpPr>
        <p:spPr>
          <a:xfrm>
            <a:off x="642045" y="4741330"/>
            <a:ext cx="1797323" cy="2709333"/>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350" dirty="0"/>
            </a:lvl1pPr>
          </a:lstStyle>
          <a:p>
            <a:pPr marL="0" lvl="0" indent="0">
              <a:buNone/>
            </a:pPr>
            <a:r>
              <a:rPr lang="ar-SA"/>
              <a:t>انقر فوق الأيقونة لإضافة صورة</a:t>
            </a:r>
            <a:endParaRPr lang="en-US" dirty="0"/>
          </a:p>
        </p:txBody>
      </p:sp>
      <p:sp>
        <p:nvSpPr>
          <p:cNvPr id="21" name="Text Placeholder 3"/>
          <p:cNvSpPr>
            <a:spLocks noGrp="1"/>
          </p:cNvSpPr>
          <p:nvPr>
            <p:ph type="body" sz="half" idx="18"/>
          </p:nvPr>
        </p:nvSpPr>
        <p:spPr>
          <a:xfrm>
            <a:off x="642045" y="8854861"/>
            <a:ext cx="1797323" cy="1453943"/>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22" name="Text Placeholder 4"/>
          <p:cNvSpPr>
            <a:spLocks noGrp="1"/>
          </p:cNvSpPr>
          <p:nvPr>
            <p:ph type="body" sz="quarter" idx="3"/>
          </p:nvPr>
        </p:nvSpPr>
        <p:spPr>
          <a:xfrm>
            <a:off x="2525093" y="7830393"/>
            <a:ext cx="1800225" cy="1024466"/>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23" name="Picture Placeholder 2"/>
          <p:cNvSpPr>
            <a:spLocks noGrp="1" noChangeAspect="1"/>
          </p:cNvSpPr>
          <p:nvPr>
            <p:ph type="pic" idx="21"/>
          </p:nvPr>
        </p:nvSpPr>
        <p:spPr>
          <a:xfrm>
            <a:off x="2525093" y="4741330"/>
            <a:ext cx="1799404" cy="2709333"/>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350" dirty="0"/>
            </a:lvl1pPr>
          </a:lstStyle>
          <a:p>
            <a:pPr marL="0" lvl="0" indent="0">
              <a:buNone/>
            </a:pPr>
            <a:r>
              <a:rPr lang="ar-SA"/>
              <a:t>انقر فوق الأيقونة لإضافة صورة</a:t>
            </a:r>
            <a:endParaRPr lang="en-US" dirty="0"/>
          </a:p>
        </p:txBody>
      </p:sp>
      <p:sp>
        <p:nvSpPr>
          <p:cNvPr id="24" name="Text Placeholder 3"/>
          <p:cNvSpPr>
            <a:spLocks noGrp="1"/>
          </p:cNvSpPr>
          <p:nvPr>
            <p:ph type="body" sz="half" idx="19"/>
          </p:nvPr>
        </p:nvSpPr>
        <p:spPr>
          <a:xfrm>
            <a:off x="2524271" y="8854857"/>
            <a:ext cx="1800225" cy="144060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25" name="Text Placeholder 4"/>
          <p:cNvSpPr>
            <a:spLocks noGrp="1"/>
          </p:cNvSpPr>
          <p:nvPr>
            <p:ph type="body" sz="quarter" idx="13"/>
          </p:nvPr>
        </p:nvSpPr>
        <p:spPr>
          <a:xfrm>
            <a:off x="4417070" y="7830391"/>
            <a:ext cx="1794792" cy="1024466"/>
          </a:xfrm>
        </p:spPr>
        <p:txBody>
          <a:bodyPr anchor="b">
            <a:noAutofit/>
          </a:bodyPr>
          <a:lstStyle>
            <a:lvl1pPr marL="0" indent="0">
              <a:lnSpc>
                <a:spcPct val="90000"/>
              </a:lnSpc>
              <a:buNone/>
              <a:defRPr sz="1500" b="0" cap="all" baseline="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حرر أنماط نص الشكل الرئيسي</a:t>
            </a:r>
          </a:p>
        </p:txBody>
      </p:sp>
      <p:sp>
        <p:nvSpPr>
          <p:cNvPr id="26" name="Picture Placeholder 2"/>
          <p:cNvSpPr>
            <a:spLocks noGrp="1" noChangeAspect="1"/>
          </p:cNvSpPr>
          <p:nvPr>
            <p:ph type="pic" idx="22"/>
          </p:nvPr>
        </p:nvSpPr>
        <p:spPr>
          <a:xfrm>
            <a:off x="4417000" y="4741330"/>
            <a:ext cx="1797170" cy="2709333"/>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350" dirty="0"/>
            </a:lvl1pPr>
          </a:lstStyle>
          <a:p>
            <a:pPr marL="0" lvl="0" indent="0">
              <a:buNone/>
            </a:pPr>
            <a:r>
              <a:rPr lang="ar-SA"/>
              <a:t>انقر فوق الأيقونة لإضافة صورة</a:t>
            </a:r>
            <a:endParaRPr lang="en-US" dirty="0"/>
          </a:p>
        </p:txBody>
      </p:sp>
      <p:sp>
        <p:nvSpPr>
          <p:cNvPr id="27" name="Text Placeholder 3"/>
          <p:cNvSpPr>
            <a:spLocks noGrp="1"/>
          </p:cNvSpPr>
          <p:nvPr>
            <p:ph type="body" sz="half" idx="20"/>
          </p:nvPr>
        </p:nvSpPr>
        <p:spPr>
          <a:xfrm>
            <a:off x="4416999" y="8854854"/>
            <a:ext cx="1797170" cy="1440613"/>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ar-SA"/>
              <a:t>حرر أنماط نص الشكل الرئيسي</a:t>
            </a:r>
          </a:p>
        </p:txBody>
      </p:sp>
      <p:sp>
        <p:nvSpPr>
          <p:cNvPr id="3" name="Date Placeholder 2"/>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4" name="Footer Placeholder 3"/>
          <p:cNvSpPr>
            <a:spLocks noGrp="1"/>
          </p:cNvSpPr>
          <p:nvPr>
            <p:ph type="ftr" sz="quarter" idx="11"/>
          </p:nvPr>
        </p:nvSpPr>
        <p:spPr/>
        <p:txBody>
          <a:bodyPr/>
          <a:lstStyle>
            <a:lvl1pPr>
              <a:defRPr cap="all" baseline="0"/>
            </a:lvl1p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39512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p:txBody>
          <a:bodyPr vert="eaVert" anchor="t"/>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88689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86351" y="1083734"/>
            <a:ext cx="1127819" cy="9211735"/>
          </a:xfrm>
        </p:spPr>
        <p:txBody>
          <a:bodyPr vert="eaVert"/>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642043" y="1083734"/>
            <a:ext cx="4358582" cy="9211735"/>
          </a:xfrm>
        </p:spPr>
        <p:txBody>
          <a:bodyPr vert="eaVert"/>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69801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6858002" cy="12192002"/>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0716" y="1"/>
            <a:ext cx="6781331" cy="12192002"/>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642046" y="1099588"/>
            <a:ext cx="5572124" cy="2628569"/>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642046" y="3999088"/>
            <a:ext cx="5572124" cy="6296380"/>
          </a:xfrm>
          <a:prstGeom prst="rect">
            <a:avLst/>
          </a:prstGeom>
        </p:spPr>
        <p:txBody>
          <a:bodyPr vert="horz" lIns="91440" tIns="45720" rIns="91440" bIns="45720" rtlCol="0">
            <a:normAutofit/>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4194518" y="10459160"/>
            <a:ext cx="1543050" cy="649111"/>
          </a:xfrm>
          <a:prstGeom prst="rect">
            <a:avLst/>
          </a:prstGeom>
        </p:spPr>
        <p:txBody>
          <a:bodyPr vert="horz" lIns="91440" tIns="45720" rIns="91440" bIns="45720" rtlCol="0" anchor="ctr"/>
          <a:lstStyle>
            <a:lvl1pPr algn="r">
              <a:defRPr sz="788">
                <a:solidFill>
                  <a:schemeClr val="tx1">
                    <a:tint val="75000"/>
                  </a:schemeClr>
                </a:solidFill>
              </a:defRPr>
            </a:lvl1pPr>
          </a:lstStyle>
          <a:p>
            <a:fld id="{48A87A34-81AB-432B-8DAE-1953F412C126}" type="datetimeFigureOut">
              <a:rPr lang="en-US" smtClean="0"/>
              <a:pPr/>
              <a:t>9/26/2020</a:t>
            </a:fld>
            <a:endParaRPr lang="en-US" dirty="0"/>
          </a:p>
        </p:txBody>
      </p:sp>
      <p:sp>
        <p:nvSpPr>
          <p:cNvPr id="5" name="Footer Placeholder 4"/>
          <p:cNvSpPr>
            <a:spLocks noGrp="1"/>
          </p:cNvSpPr>
          <p:nvPr>
            <p:ph type="ftr" sz="quarter" idx="3"/>
          </p:nvPr>
        </p:nvSpPr>
        <p:spPr>
          <a:xfrm>
            <a:off x="642044" y="10459158"/>
            <a:ext cx="3509612" cy="649111"/>
          </a:xfrm>
          <a:prstGeom prst="rect">
            <a:avLst/>
          </a:prstGeom>
        </p:spPr>
        <p:txBody>
          <a:bodyPr vert="horz" lIns="91440" tIns="45720" rIns="91440" bIns="45720" rtlCol="0" anchor="ctr"/>
          <a:lstStyle>
            <a:lvl1pPr algn="r">
              <a:defRPr sz="788">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780431" y="10459157"/>
            <a:ext cx="433738" cy="649111"/>
          </a:xfrm>
          <a:prstGeom prst="rect">
            <a:avLst/>
          </a:prstGeom>
        </p:spPr>
        <p:txBody>
          <a:bodyPr vert="horz" lIns="91440" tIns="45720" rIns="91440" bIns="45720" rtlCol="0" anchor="ctr"/>
          <a:lstStyle>
            <a:lvl1pPr algn="r">
              <a:defRPr sz="788">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065795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685800" rtl="1" eaLnBrk="1" latinLnBrk="0" hangingPunct="1">
        <a:lnSpc>
          <a:spcPct val="90000"/>
        </a:lnSpc>
        <a:spcBef>
          <a:spcPct val="0"/>
        </a:spcBef>
        <a:buNone/>
        <a:defRPr sz="2700" kern="1200" cap="all" baseline="0">
          <a:solidFill>
            <a:schemeClr val="tx1"/>
          </a:solidFill>
          <a:latin typeface="+mj-lt"/>
          <a:ea typeface="+mj-ea"/>
          <a:cs typeface="+mj-cs"/>
        </a:defRPr>
      </a:lvl1pPr>
    </p:titleStyle>
    <p:bodyStyle>
      <a:lvl1pPr marL="171450" indent="-171450" algn="r" defTabSz="685800" rtl="1" eaLnBrk="1" latinLnBrk="0" hangingPunct="1">
        <a:lnSpc>
          <a:spcPct val="120000"/>
        </a:lnSpc>
        <a:spcBef>
          <a:spcPts val="750"/>
        </a:spcBef>
        <a:buSzPct val="125000"/>
        <a:buFont typeface="Arial" panose="020B0604020202020204" pitchFamily="34" charset="0"/>
        <a:buChar char="•"/>
        <a:defRPr sz="1800" kern="1200">
          <a:solidFill>
            <a:schemeClr val="tx1"/>
          </a:solidFill>
          <a:latin typeface="+mn-lt"/>
          <a:ea typeface="+mn-ea"/>
          <a:cs typeface="+mn-cs"/>
        </a:defRPr>
      </a:lvl1pPr>
      <a:lvl2pPr marL="514350" indent="-171450" algn="r" defTabSz="685800" rtl="1" eaLnBrk="1" latinLnBrk="0" hangingPunct="1">
        <a:lnSpc>
          <a:spcPct val="120000"/>
        </a:lnSpc>
        <a:spcBef>
          <a:spcPts val="375"/>
        </a:spcBef>
        <a:buSzPct val="125000"/>
        <a:buFont typeface="Arial" panose="020B0604020202020204" pitchFamily="34" charset="0"/>
        <a:buChar char="•"/>
        <a:defRPr sz="1500" kern="1200">
          <a:solidFill>
            <a:schemeClr val="tx1"/>
          </a:solidFill>
          <a:latin typeface="+mn-lt"/>
          <a:ea typeface="+mn-ea"/>
          <a:cs typeface="+mn-cs"/>
        </a:defRPr>
      </a:lvl2pPr>
      <a:lvl3pPr marL="857250" indent="-171450" algn="r" defTabSz="685800" rtl="1" eaLnBrk="1" latinLnBrk="0" hangingPunct="1">
        <a:lnSpc>
          <a:spcPct val="120000"/>
        </a:lnSpc>
        <a:spcBef>
          <a:spcPts val="375"/>
        </a:spcBef>
        <a:buSzPct val="125000"/>
        <a:buFont typeface="Arial" panose="020B0604020202020204" pitchFamily="34" charset="0"/>
        <a:buChar char="•"/>
        <a:defRPr sz="1350" kern="1200">
          <a:solidFill>
            <a:schemeClr val="tx1"/>
          </a:solidFill>
          <a:latin typeface="+mn-lt"/>
          <a:ea typeface="+mn-ea"/>
          <a:cs typeface="+mn-cs"/>
        </a:defRPr>
      </a:lvl3pPr>
      <a:lvl4pPr marL="1200150" indent="-171450" algn="r" defTabSz="685800" rtl="1" eaLnBrk="1" latinLnBrk="0" hangingPunct="1">
        <a:lnSpc>
          <a:spcPct val="120000"/>
        </a:lnSpc>
        <a:spcBef>
          <a:spcPts val="375"/>
        </a:spcBef>
        <a:buSzPct val="125000"/>
        <a:buFont typeface="Arial" panose="020B0604020202020204" pitchFamily="34" charset="0"/>
        <a:buChar char="•"/>
        <a:defRPr sz="1200" kern="1200">
          <a:solidFill>
            <a:schemeClr val="tx1"/>
          </a:solidFill>
          <a:latin typeface="+mn-lt"/>
          <a:ea typeface="+mn-ea"/>
          <a:cs typeface="+mn-cs"/>
        </a:defRPr>
      </a:lvl4pPr>
      <a:lvl5pPr marL="1543050" indent="-171450" algn="r" defTabSz="685800" rtl="1" eaLnBrk="1" latinLnBrk="0" hangingPunct="1">
        <a:lnSpc>
          <a:spcPct val="120000"/>
        </a:lnSpc>
        <a:spcBef>
          <a:spcPts val="375"/>
        </a:spcBef>
        <a:buSzPct val="125000"/>
        <a:buFont typeface="Arial" panose="020B0604020202020204" pitchFamily="34" charset="0"/>
        <a:buChar char="•"/>
        <a:defRPr sz="1200" kern="1200">
          <a:solidFill>
            <a:schemeClr val="tx1"/>
          </a:solidFill>
          <a:latin typeface="+mn-lt"/>
          <a:ea typeface="+mn-ea"/>
          <a:cs typeface="+mn-cs"/>
        </a:defRPr>
      </a:lvl5pPr>
      <a:lvl6pPr marL="1885950" indent="-171450" algn="r" defTabSz="685800" rtl="1" eaLnBrk="1" latinLnBrk="0" hangingPunct="1">
        <a:lnSpc>
          <a:spcPct val="120000"/>
        </a:lnSpc>
        <a:spcBef>
          <a:spcPts val="375"/>
        </a:spcBef>
        <a:buSzPct val="125000"/>
        <a:buFont typeface="Arial" panose="020B0604020202020204" pitchFamily="34" charset="0"/>
        <a:buChar char="•"/>
        <a:defRPr sz="1050" kern="1200">
          <a:solidFill>
            <a:schemeClr val="tx1"/>
          </a:solidFill>
          <a:latin typeface="+mn-lt"/>
          <a:ea typeface="+mn-ea"/>
          <a:cs typeface="+mn-cs"/>
        </a:defRPr>
      </a:lvl6pPr>
      <a:lvl7pPr marL="2228850" indent="-171450" algn="r" defTabSz="685800" rtl="1" eaLnBrk="1" latinLnBrk="0" hangingPunct="1">
        <a:lnSpc>
          <a:spcPct val="120000"/>
        </a:lnSpc>
        <a:spcBef>
          <a:spcPts val="375"/>
        </a:spcBef>
        <a:buSzPct val="125000"/>
        <a:buFont typeface="Arial" panose="020B0604020202020204" pitchFamily="34" charset="0"/>
        <a:buChar char="•"/>
        <a:defRPr sz="1050" kern="1200">
          <a:solidFill>
            <a:schemeClr val="tx1"/>
          </a:solidFill>
          <a:latin typeface="+mn-lt"/>
          <a:ea typeface="+mn-ea"/>
          <a:cs typeface="+mn-cs"/>
        </a:defRPr>
      </a:lvl7pPr>
      <a:lvl8pPr marL="2571750" indent="-171450" algn="r" defTabSz="685800" rtl="1" eaLnBrk="1" latinLnBrk="0" hangingPunct="1">
        <a:lnSpc>
          <a:spcPct val="120000"/>
        </a:lnSpc>
        <a:spcBef>
          <a:spcPts val="375"/>
        </a:spcBef>
        <a:buSzPct val="125000"/>
        <a:buFont typeface="Arial" panose="020B0604020202020204" pitchFamily="34" charset="0"/>
        <a:buChar char="•"/>
        <a:defRPr sz="1050" kern="1200">
          <a:solidFill>
            <a:schemeClr val="tx1"/>
          </a:solidFill>
          <a:latin typeface="+mn-lt"/>
          <a:ea typeface="+mn-ea"/>
          <a:cs typeface="+mn-cs"/>
        </a:defRPr>
      </a:lvl8pPr>
      <a:lvl9pPr marL="2914650" indent="-171450" algn="r" defTabSz="685800" rtl="1" eaLnBrk="1" latinLnBrk="0" hangingPunct="1">
        <a:lnSpc>
          <a:spcPct val="120000"/>
        </a:lnSpc>
        <a:spcBef>
          <a:spcPts val="375"/>
        </a:spcBef>
        <a:buSzPct val="125000"/>
        <a:buFont typeface="Arial" panose="020B0604020202020204" pitchFamily="34" charset="0"/>
        <a:buChar char="•"/>
        <a:defRPr sz="10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5.jp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3.xml"/><Relationship Id="rId13" Type="http://schemas.microsoft.com/office/2007/relationships/diagramDrawing" Target="../diagrams/drawing4.xml"/><Relationship Id="rId3" Type="http://schemas.openxmlformats.org/officeDocument/2006/relationships/image" Target="../media/image5.jpg"/><Relationship Id="rId7" Type="http://schemas.openxmlformats.org/officeDocument/2006/relationships/diagramColors" Target="../diagrams/colors3.xml"/><Relationship Id="rId12" Type="http://schemas.openxmlformats.org/officeDocument/2006/relationships/diagramColors" Target="../diagrams/colors4.xm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diagramQuickStyle" Target="../diagrams/quickStyle3.xml"/><Relationship Id="rId11" Type="http://schemas.openxmlformats.org/officeDocument/2006/relationships/diagramQuickStyle" Target="../diagrams/quickStyle4.xml"/><Relationship Id="rId5" Type="http://schemas.openxmlformats.org/officeDocument/2006/relationships/diagramLayout" Target="../diagrams/layout3.xml"/><Relationship Id="rId10" Type="http://schemas.openxmlformats.org/officeDocument/2006/relationships/diagramLayout" Target="../diagrams/layout4.xml"/><Relationship Id="rId4" Type="http://schemas.openxmlformats.org/officeDocument/2006/relationships/diagramData" Target="../diagrams/data3.xml"/><Relationship Id="rId9" Type="http://schemas.openxmlformats.org/officeDocument/2006/relationships/diagramData" Target="../diagrams/data4.xml"/></Relationships>
</file>

<file path=ppt/slides/_rels/slide4.xml.rels><?xml version="1.0" encoding="UTF-8" standalone="yes"?>
<Relationships xmlns="http://schemas.openxmlformats.org/package/2006/relationships"><Relationship Id="rId8" Type="http://schemas.microsoft.com/office/2007/relationships/diagramDrawing" Target="../diagrams/drawing5.xml"/><Relationship Id="rId13" Type="http://schemas.microsoft.com/office/2007/relationships/diagramDrawing" Target="../diagrams/drawing6.xml"/><Relationship Id="rId18" Type="http://schemas.openxmlformats.org/officeDocument/2006/relationships/diagramLayout" Target="../diagrams/layout7.xml"/><Relationship Id="rId3" Type="http://schemas.openxmlformats.org/officeDocument/2006/relationships/image" Target="../media/image5.jpg"/><Relationship Id="rId21" Type="http://schemas.microsoft.com/office/2007/relationships/diagramDrawing" Target="../diagrams/drawing7.xml"/><Relationship Id="rId7" Type="http://schemas.openxmlformats.org/officeDocument/2006/relationships/diagramColors" Target="../diagrams/colors5.xml"/><Relationship Id="rId12" Type="http://schemas.openxmlformats.org/officeDocument/2006/relationships/diagramColors" Target="../diagrams/colors6.xml"/><Relationship Id="rId17" Type="http://schemas.openxmlformats.org/officeDocument/2006/relationships/diagramData" Target="../diagrams/data7.xml"/><Relationship Id="rId2" Type="http://schemas.openxmlformats.org/officeDocument/2006/relationships/image" Target="../media/image3.jpg"/><Relationship Id="rId16" Type="http://schemas.openxmlformats.org/officeDocument/2006/relationships/image" Target="../media/image12.png"/><Relationship Id="rId20" Type="http://schemas.openxmlformats.org/officeDocument/2006/relationships/diagramColors" Target="../diagrams/colors7.xml"/><Relationship Id="rId1" Type="http://schemas.openxmlformats.org/officeDocument/2006/relationships/slideLayout" Target="../slideLayouts/slideLayout1.xml"/><Relationship Id="rId6" Type="http://schemas.openxmlformats.org/officeDocument/2006/relationships/diagramQuickStyle" Target="../diagrams/quickStyle5.xml"/><Relationship Id="rId11" Type="http://schemas.openxmlformats.org/officeDocument/2006/relationships/diagramQuickStyle" Target="../diagrams/quickStyle6.xml"/><Relationship Id="rId5" Type="http://schemas.openxmlformats.org/officeDocument/2006/relationships/diagramLayout" Target="../diagrams/layout5.xml"/><Relationship Id="rId15" Type="http://schemas.openxmlformats.org/officeDocument/2006/relationships/image" Target="../media/image11.png"/><Relationship Id="rId10" Type="http://schemas.openxmlformats.org/officeDocument/2006/relationships/diagramLayout" Target="../diagrams/layout6.xml"/><Relationship Id="rId19" Type="http://schemas.openxmlformats.org/officeDocument/2006/relationships/diagramQuickStyle" Target="../diagrams/quickStyle7.xml"/><Relationship Id="rId4" Type="http://schemas.openxmlformats.org/officeDocument/2006/relationships/diagramData" Target="../diagrams/data5.xml"/><Relationship Id="rId9" Type="http://schemas.openxmlformats.org/officeDocument/2006/relationships/diagramData" Target="../diagrams/data6.xml"/><Relationship Id="rId1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microsoft.com/office/2007/relationships/diagramDrawing" Target="../diagrams/drawing8.xml"/><Relationship Id="rId13" Type="http://schemas.openxmlformats.org/officeDocument/2006/relationships/diagramColors" Target="../diagrams/colors9.xml"/><Relationship Id="rId18" Type="http://schemas.openxmlformats.org/officeDocument/2006/relationships/diagramColors" Target="../diagrams/colors10.xml"/><Relationship Id="rId3" Type="http://schemas.openxmlformats.org/officeDocument/2006/relationships/image" Target="../media/image5.jpg"/><Relationship Id="rId7" Type="http://schemas.openxmlformats.org/officeDocument/2006/relationships/diagramColors" Target="../diagrams/colors8.xml"/><Relationship Id="rId12" Type="http://schemas.openxmlformats.org/officeDocument/2006/relationships/diagramQuickStyle" Target="../diagrams/quickStyle9.xml"/><Relationship Id="rId17" Type="http://schemas.openxmlformats.org/officeDocument/2006/relationships/diagramQuickStyle" Target="../diagrams/quickStyle10.xml"/><Relationship Id="rId2" Type="http://schemas.openxmlformats.org/officeDocument/2006/relationships/image" Target="../media/image3.jpg"/><Relationship Id="rId16" Type="http://schemas.openxmlformats.org/officeDocument/2006/relationships/diagramLayout" Target="../diagrams/layout10.xml"/><Relationship Id="rId20"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diagramQuickStyle" Target="../diagrams/quickStyle8.xml"/><Relationship Id="rId11" Type="http://schemas.openxmlformats.org/officeDocument/2006/relationships/diagramLayout" Target="../diagrams/layout9.xml"/><Relationship Id="rId5" Type="http://schemas.openxmlformats.org/officeDocument/2006/relationships/diagramLayout" Target="../diagrams/layout8.xml"/><Relationship Id="rId15" Type="http://schemas.openxmlformats.org/officeDocument/2006/relationships/diagramData" Target="../diagrams/data10.xml"/><Relationship Id="rId10" Type="http://schemas.openxmlformats.org/officeDocument/2006/relationships/diagramData" Target="../diagrams/data9.xml"/><Relationship Id="rId19" Type="http://schemas.microsoft.com/office/2007/relationships/diagramDrawing" Target="../diagrams/drawing10.xml"/><Relationship Id="rId4" Type="http://schemas.openxmlformats.org/officeDocument/2006/relationships/diagramData" Target="../diagrams/data8.xml"/><Relationship Id="rId9" Type="http://schemas.openxmlformats.org/officeDocument/2006/relationships/image" Target="../media/image13.png"/><Relationship Id="rId14" Type="http://schemas.microsoft.com/office/2007/relationships/diagramDrawing" Target="../diagrams/drawing9.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1.xml"/><Relationship Id="rId13" Type="http://schemas.openxmlformats.org/officeDocument/2006/relationships/diagramQuickStyle" Target="../diagrams/quickStyle12.xml"/><Relationship Id="rId3" Type="http://schemas.openxmlformats.org/officeDocument/2006/relationships/image" Target="../media/image17.png"/><Relationship Id="rId7" Type="http://schemas.openxmlformats.org/officeDocument/2006/relationships/diagramLayout" Target="../diagrams/layout11.xml"/><Relationship Id="rId12" Type="http://schemas.openxmlformats.org/officeDocument/2006/relationships/diagramLayout" Target="../diagrams/layout12.xml"/><Relationship Id="rId2" Type="http://schemas.openxmlformats.org/officeDocument/2006/relationships/image" Target="../media/image3.jpg"/><Relationship Id="rId16"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diagramData" Target="../diagrams/data11.xml"/><Relationship Id="rId11" Type="http://schemas.openxmlformats.org/officeDocument/2006/relationships/diagramData" Target="../diagrams/data12.xml"/><Relationship Id="rId5" Type="http://schemas.openxmlformats.org/officeDocument/2006/relationships/image" Target="../media/image19.png"/><Relationship Id="rId15" Type="http://schemas.microsoft.com/office/2007/relationships/diagramDrawing" Target="../diagrams/drawing12.xml"/><Relationship Id="rId10" Type="http://schemas.microsoft.com/office/2007/relationships/diagramDrawing" Target="../diagrams/drawing11.xml"/><Relationship Id="rId4" Type="http://schemas.openxmlformats.org/officeDocument/2006/relationships/image" Target="../media/image18.png"/><Relationship Id="rId9" Type="http://schemas.openxmlformats.org/officeDocument/2006/relationships/diagramColors" Target="../diagrams/colors11.xml"/><Relationship Id="rId14" Type="http://schemas.openxmlformats.org/officeDocument/2006/relationships/diagramColors" Target="../diagrams/colors12.xml"/></Relationships>
</file>

<file path=ppt/slides/_rels/slide7.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15.xml"/><Relationship Id="rId13" Type="http://schemas.openxmlformats.org/officeDocument/2006/relationships/diagramData" Target="../diagrams/data16.xml"/><Relationship Id="rId18" Type="http://schemas.openxmlformats.org/officeDocument/2006/relationships/image" Target="../media/image5.jpg"/><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17" Type="http://schemas.microsoft.com/office/2007/relationships/diagramDrawing" Target="../diagrams/drawing16.xml"/><Relationship Id="rId2" Type="http://schemas.openxmlformats.org/officeDocument/2006/relationships/image" Target="../media/image3.jpg"/><Relationship Id="rId16" Type="http://schemas.openxmlformats.org/officeDocument/2006/relationships/diagramColors" Target="../diagrams/colors16.xml"/><Relationship Id="rId1" Type="http://schemas.openxmlformats.org/officeDocument/2006/relationships/slideLayout" Target="../slideLayouts/slideLayout1.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5" Type="http://schemas.openxmlformats.org/officeDocument/2006/relationships/diagramQuickStyle" Target="../diagrams/quickStyle16.xml"/><Relationship Id="rId10" Type="http://schemas.openxmlformats.org/officeDocument/2006/relationships/diagramQuickStyle" Target="../diagrams/quickStyle15.xml"/><Relationship Id="rId4" Type="http://schemas.openxmlformats.org/officeDocument/2006/relationships/diagramLayout" Target="../diagrams/layout14.xml"/><Relationship Id="rId9" Type="http://schemas.openxmlformats.org/officeDocument/2006/relationships/diagramLayout" Target="../diagrams/layout15.xml"/><Relationship Id="rId14" Type="http://schemas.openxmlformats.org/officeDocument/2006/relationships/diagramLayout" Target="../diagrams/layout16.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18.xml"/><Relationship Id="rId13" Type="http://schemas.openxmlformats.org/officeDocument/2006/relationships/diagramData" Target="../diagrams/data19.xml"/><Relationship Id="rId18" Type="http://schemas.openxmlformats.org/officeDocument/2006/relationships/image" Target="../media/image20.png"/><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17" Type="http://schemas.microsoft.com/office/2007/relationships/diagramDrawing" Target="../diagrams/drawing19.xml"/><Relationship Id="rId2" Type="http://schemas.openxmlformats.org/officeDocument/2006/relationships/image" Target="../media/image3.jpg"/><Relationship Id="rId16" Type="http://schemas.openxmlformats.org/officeDocument/2006/relationships/diagramColors" Target="../diagrams/colors19.xml"/><Relationship Id="rId1" Type="http://schemas.openxmlformats.org/officeDocument/2006/relationships/slideLayout" Target="../slideLayouts/slideLayout1.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5" Type="http://schemas.openxmlformats.org/officeDocument/2006/relationships/diagramQuickStyle" Target="../diagrams/quickStyle19.xml"/><Relationship Id="rId10" Type="http://schemas.openxmlformats.org/officeDocument/2006/relationships/diagramQuickStyle" Target="../diagrams/quickStyle18.xml"/><Relationship Id="rId19" Type="http://schemas.openxmlformats.org/officeDocument/2006/relationships/image" Target="../media/image5.jpg"/><Relationship Id="rId4" Type="http://schemas.openxmlformats.org/officeDocument/2006/relationships/diagramLayout" Target="../diagrams/layout17.xml"/><Relationship Id="rId9" Type="http://schemas.openxmlformats.org/officeDocument/2006/relationships/diagramLayout" Target="../diagrams/layout18.xml"/><Relationship Id="rId14" Type="http://schemas.openxmlformats.org/officeDocument/2006/relationships/diagramLayout" Target="../diagrams/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83992"/>
            <a:ext cx="6858000" cy="12192002"/>
          </a:xfrm>
          <a:prstGeom prst="rect">
            <a:avLst/>
          </a:prstGeom>
        </p:spPr>
      </p:pic>
      <p:sp>
        <p:nvSpPr>
          <p:cNvPr id="6" name="مستطيل 5">
            <a:extLst>
              <a:ext uri="{FF2B5EF4-FFF2-40B4-BE49-F238E27FC236}">
                <a16:creationId xmlns:a16="http://schemas.microsoft.com/office/drawing/2014/main" id="{FE383CE3-8798-47E0-83C8-86096706F06A}"/>
              </a:ext>
            </a:extLst>
          </p:cNvPr>
          <p:cNvSpPr/>
          <p:nvPr/>
        </p:nvSpPr>
        <p:spPr>
          <a:xfrm>
            <a:off x="1098493" y="3585560"/>
            <a:ext cx="5759503" cy="1323439"/>
          </a:xfrm>
          <a:prstGeom prst="rect">
            <a:avLst/>
          </a:prstGeom>
          <a:solidFill>
            <a:schemeClr val="tx1">
              <a:alpha val="52000"/>
            </a:schemeClr>
          </a:solidFill>
          <a:ln>
            <a:noFill/>
          </a:ln>
        </p:spPr>
        <p:txBody>
          <a:bodyPr wrap="square" lIns="91440" tIns="45720" rIns="91440" bIns="45720">
            <a:spAutoFit/>
          </a:bodyPr>
          <a:lstStyle/>
          <a:p>
            <a:pPr algn="ctr"/>
            <a:r>
              <a:rPr lang="ar-SA" sz="4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الأمن  الحاسوبي </a:t>
            </a:r>
          </a:p>
          <a:p>
            <a:pPr algn="ctr"/>
            <a:r>
              <a:rPr lang="ar-SA" sz="4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عالم من الخبراء و المجرمين </a:t>
            </a:r>
          </a:p>
        </p:txBody>
      </p:sp>
      <p:sp>
        <p:nvSpPr>
          <p:cNvPr id="7" name="مستطيل 6">
            <a:extLst>
              <a:ext uri="{FF2B5EF4-FFF2-40B4-BE49-F238E27FC236}">
                <a16:creationId xmlns:a16="http://schemas.microsoft.com/office/drawing/2014/main" id="{F681EDB3-CA02-4472-BA70-26286E12F3C8}"/>
              </a:ext>
            </a:extLst>
          </p:cNvPr>
          <p:cNvSpPr/>
          <p:nvPr/>
        </p:nvSpPr>
        <p:spPr>
          <a:xfrm rot="16200000">
            <a:off x="-5667721" y="5392593"/>
            <a:ext cx="12192003" cy="1340432"/>
          </a:xfrm>
          <a:prstGeom prst="rect">
            <a:avLst/>
          </a:prstGeom>
          <a:solidFill>
            <a:srgbClr val="F1F2F2"/>
          </a:solid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lnSpc>
                <a:spcPct val="200000"/>
              </a:lnSpc>
            </a:pPr>
            <a:r>
              <a:rPr lang="ar-SA" sz="4800" b="1" dirty="0">
                <a:ln/>
                <a:solidFill>
                  <a:schemeClr val="accent3"/>
                </a:solidFill>
              </a:rPr>
              <a:t>أساسيات الأمن </a:t>
            </a:r>
            <a:r>
              <a:rPr lang="ar-SA" sz="4800" b="1" dirty="0" err="1">
                <a:ln/>
                <a:solidFill>
                  <a:schemeClr val="accent3"/>
                </a:solidFill>
              </a:rPr>
              <a:t>السيبراني</a:t>
            </a:r>
            <a:endParaRPr lang="ar-SA" sz="4800" b="1" dirty="0">
              <a:ln/>
              <a:solidFill>
                <a:schemeClr val="accent3"/>
              </a:solidFill>
            </a:endParaRPr>
          </a:p>
        </p:txBody>
      </p:sp>
      <p:pic>
        <p:nvPicPr>
          <p:cNvPr id="22" name="صورة 21" descr="صورة تحتوي على داخلي, أرضية, أبيض&#10;&#10;تم إنشاء الوصف تلقائياً">
            <a:extLst>
              <a:ext uri="{FF2B5EF4-FFF2-40B4-BE49-F238E27FC236}">
                <a16:creationId xmlns:a16="http://schemas.microsoft.com/office/drawing/2014/main" id="{7C18A1B1-DC48-4059-ADD2-8F505BBE4602}"/>
              </a:ext>
            </a:extLst>
          </p:cNvPr>
          <p:cNvPicPr>
            <a:picLocks noChangeAspect="1"/>
          </p:cNvPicPr>
          <p:nvPr/>
        </p:nvPicPr>
        <p:blipFill rotWithShape="1">
          <a:blip r:embed="rId3"/>
          <a:srcRect l="25277" t="4386" r="24009" b="5143"/>
          <a:stretch/>
        </p:blipFill>
        <p:spPr>
          <a:xfrm>
            <a:off x="2945441" y="5219074"/>
            <a:ext cx="2065609" cy="2763752"/>
          </a:xfrm>
          <a:prstGeom prst="rect">
            <a:avLst/>
          </a:prstGeom>
          <a:ln>
            <a:noFill/>
          </a:ln>
          <a:effectLst>
            <a:softEdge rad="112500"/>
          </a:effectLst>
        </p:spPr>
      </p:pic>
      <p:sp>
        <p:nvSpPr>
          <p:cNvPr id="2" name="مستطيل 1">
            <a:extLst>
              <a:ext uri="{FF2B5EF4-FFF2-40B4-BE49-F238E27FC236}">
                <a16:creationId xmlns:a16="http://schemas.microsoft.com/office/drawing/2014/main" id="{F78AE49A-7B25-4154-9B2A-3D8883BA59A8}"/>
              </a:ext>
            </a:extLst>
          </p:cNvPr>
          <p:cNvSpPr/>
          <p:nvPr/>
        </p:nvSpPr>
        <p:spPr>
          <a:xfrm>
            <a:off x="2091352" y="8204215"/>
            <a:ext cx="3773789" cy="1200329"/>
          </a:xfrm>
          <a:prstGeom prst="rect">
            <a:avLst/>
          </a:prstGeom>
          <a:noFill/>
        </p:spPr>
        <p:txBody>
          <a:bodyPr wrap="none" lIns="91440" tIns="45720" rIns="91440" bIns="45720">
            <a:spAutoFit/>
          </a:bodyPr>
          <a:lstStyle/>
          <a:p>
            <a:pPr algn="ctr"/>
            <a:r>
              <a:rPr lang="ar-SA" sz="2400" b="1" cap="none" spc="50" dirty="0">
                <a:ln w="0"/>
                <a:solidFill>
                  <a:schemeClr val="bg2"/>
                </a:solidFill>
                <a:effectLst>
                  <a:innerShdw blurRad="63500" dist="50800" dir="13500000">
                    <a:srgbClr val="000000">
                      <a:alpha val="50000"/>
                    </a:srgbClr>
                  </a:innerShdw>
                </a:effectLst>
              </a:rPr>
              <a:t> المعلمة : ندى محمد عدنان خياط </a:t>
            </a:r>
            <a:endParaRPr lang="en-US" sz="2400" b="1" cap="none" spc="50" dirty="0">
              <a:ln w="0"/>
              <a:solidFill>
                <a:schemeClr val="bg2"/>
              </a:solidFill>
              <a:effectLst>
                <a:innerShdw blurRad="63500" dist="50800" dir="13500000">
                  <a:srgbClr val="000000">
                    <a:alpha val="50000"/>
                  </a:srgbClr>
                </a:innerShdw>
              </a:effectLst>
            </a:endParaRPr>
          </a:p>
          <a:p>
            <a:pPr algn="ctr"/>
            <a:r>
              <a:rPr lang="ar-SA" sz="2400" b="1" cap="none" spc="50" dirty="0">
                <a:ln w="0"/>
                <a:solidFill>
                  <a:schemeClr val="bg2"/>
                </a:solidFill>
                <a:effectLst>
                  <a:innerShdw blurRad="63500" dist="50800" dir="13500000">
                    <a:srgbClr val="000000">
                      <a:alpha val="50000"/>
                    </a:srgbClr>
                  </a:innerShdw>
                </a:effectLst>
              </a:rPr>
              <a:t>معلمة حاسب آلي </a:t>
            </a:r>
          </a:p>
          <a:p>
            <a:pPr algn="ctr"/>
            <a:r>
              <a:rPr lang="ar-SA" sz="2400" b="1" spc="50" dirty="0">
                <a:ln w="0"/>
                <a:solidFill>
                  <a:schemeClr val="bg2"/>
                </a:solidFill>
                <a:effectLst>
                  <a:innerShdw blurRad="63500" dist="50800" dir="13500000">
                    <a:srgbClr val="000000">
                      <a:alpha val="50000"/>
                    </a:srgbClr>
                  </a:innerShdw>
                </a:effectLst>
              </a:rPr>
              <a:t>إدارة تعليم جدة</a:t>
            </a:r>
            <a:endParaRPr lang="ar-SA" sz="2400" b="1" cap="none" spc="50" dirty="0">
              <a:ln w="0"/>
              <a:solidFill>
                <a:schemeClr val="bg2"/>
              </a:solidFill>
              <a:effectLst>
                <a:innerShdw blurRad="63500" dist="50800" dir="13500000">
                  <a:srgbClr val="000000">
                    <a:alpha val="50000"/>
                  </a:srgbClr>
                </a:innerShdw>
              </a:effectLst>
            </a:endParaRPr>
          </a:p>
        </p:txBody>
      </p:sp>
      <p:pic>
        <p:nvPicPr>
          <p:cNvPr id="9" name="صورة 8">
            <a:extLst>
              <a:ext uri="{FF2B5EF4-FFF2-40B4-BE49-F238E27FC236}">
                <a16:creationId xmlns:a16="http://schemas.microsoft.com/office/drawing/2014/main" id="{A4721112-6C11-408C-AC69-045B7CA54B32}"/>
              </a:ext>
            </a:extLst>
          </p:cNvPr>
          <p:cNvPicPr>
            <a:picLocks noChangeAspect="1"/>
          </p:cNvPicPr>
          <p:nvPr/>
        </p:nvPicPr>
        <p:blipFill>
          <a:blip r:embed="rId4"/>
          <a:stretch>
            <a:fillRect/>
          </a:stretch>
        </p:blipFill>
        <p:spPr>
          <a:xfrm>
            <a:off x="3185958" y="9902023"/>
            <a:ext cx="1796516" cy="536622"/>
          </a:xfrm>
          <a:prstGeom prst="rect">
            <a:avLst/>
          </a:prstGeom>
        </p:spPr>
      </p:pic>
      <p:sp>
        <p:nvSpPr>
          <p:cNvPr id="3" name="مستطيل 2">
            <a:extLst>
              <a:ext uri="{FF2B5EF4-FFF2-40B4-BE49-F238E27FC236}">
                <a16:creationId xmlns:a16="http://schemas.microsoft.com/office/drawing/2014/main" id="{DCB36C5E-0B0F-4A10-86ED-ABD7CD0FBC40}"/>
              </a:ext>
            </a:extLst>
          </p:cNvPr>
          <p:cNvSpPr/>
          <p:nvPr/>
        </p:nvSpPr>
        <p:spPr>
          <a:xfrm>
            <a:off x="1549399" y="1424854"/>
            <a:ext cx="4571999" cy="1754326"/>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ernard MT Condensed" panose="02050806060905020404" pitchFamily="18" charset="0"/>
              </a:rPr>
              <a:t>CYBER </a:t>
            </a: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ernard MT Condensed" panose="02050806060905020404" pitchFamily="18" charset="0"/>
              </a:rPr>
              <a:t>SEQURITY</a:t>
            </a:r>
            <a:endParaRPr lang="ar-SA"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ernard MT Condensed" panose="02050806060905020404" pitchFamily="18" charset="0"/>
            </a:endParaRPr>
          </a:p>
        </p:txBody>
      </p:sp>
      <p:pic>
        <p:nvPicPr>
          <p:cNvPr id="11" name="صورة 10">
            <a:extLst>
              <a:ext uri="{FF2B5EF4-FFF2-40B4-BE49-F238E27FC236}">
                <a16:creationId xmlns:a16="http://schemas.microsoft.com/office/drawing/2014/main" id="{5634857F-510E-46F2-B182-BD0177455BBB}"/>
              </a:ext>
            </a:extLst>
          </p:cNvPr>
          <p:cNvPicPr>
            <a:picLocks noChangeAspect="1"/>
          </p:cNvPicPr>
          <p:nvPr/>
        </p:nvPicPr>
        <p:blipFill rotWithShape="1">
          <a:blip r:embed="rId5"/>
          <a:srcRect l="54815" t="34562" r="20740" b="23650"/>
          <a:stretch/>
        </p:blipFill>
        <p:spPr>
          <a:xfrm>
            <a:off x="3254374" y="0"/>
            <a:ext cx="1162050" cy="922194"/>
          </a:xfrm>
          <a:prstGeom prst="rect">
            <a:avLst/>
          </a:prstGeom>
        </p:spPr>
      </p:pic>
    </p:spTree>
    <p:extLst>
      <p:ext uri="{BB962C8B-B14F-4D97-AF65-F5344CB8AC3E}">
        <p14:creationId xmlns:p14="http://schemas.microsoft.com/office/powerpoint/2010/main" val="253880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1" y="0"/>
            <a:ext cx="6858000" cy="12192002"/>
          </a:xfrm>
          <a:prstGeom prst="rect">
            <a:avLst/>
          </a:prstGeom>
        </p:spPr>
      </p:pic>
      <p:sp>
        <p:nvSpPr>
          <p:cNvPr id="6" name="مستطيل 5">
            <a:extLst>
              <a:ext uri="{FF2B5EF4-FFF2-40B4-BE49-F238E27FC236}">
                <a16:creationId xmlns:a16="http://schemas.microsoft.com/office/drawing/2014/main" id="{FE383CE3-8798-47E0-83C8-86096706F06A}"/>
              </a:ext>
            </a:extLst>
          </p:cNvPr>
          <p:cNvSpPr/>
          <p:nvPr/>
        </p:nvSpPr>
        <p:spPr>
          <a:xfrm>
            <a:off x="353673" y="1033332"/>
            <a:ext cx="6150653" cy="584775"/>
          </a:xfrm>
          <a:prstGeom prst="rect">
            <a:avLst/>
          </a:prstGeom>
          <a:noFill/>
        </p:spPr>
        <p:txBody>
          <a:bodyPr wrap="square" lIns="91440" tIns="45720" rIns="91440" bIns="45720">
            <a:spAutoFit/>
          </a:bodyPr>
          <a:lstStyle/>
          <a:p>
            <a:pPr algn="ctr"/>
            <a:r>
              <a:rPr lang="ar-SA"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الأمن الحاسوبي عالم من الخبراء و المجرمين</a:t>
            </a:r>
          </a:p>
        </p:txBody>
      </p:sp>
      <p:sp>
        <p:nvSpPr>
          <p:cNvPr id="7" name="مستطيل 6">
            <a:extLst>
              <a:ext uri="{FF2B5EF4-FFF2-40B4-BE49-F238E27FC236}">
                <a16:creationId xmlns:a16="http://schemas.microsoft.com/office/drawing/2014/main" id="{F681EDB3-CA02-4472-BA70-26286E12F3C8}"/>
              </a:ext>
            </a:extLst>
          </p:cNvPr>
          <p:cNvSpPr/>
          <p:nvPr/>
        </p:nvSpPr>
        <p:spPr>
          <a:xfrm>
            <a:off x="2293912" y="137622"/>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8" name="مستطيل: زوايا قطرية مستديرة 7">
            <a:extLst>
              <a:ext uri="{FF2B5EF4-FFF2-40B4-BE49-F238E27FC236}">
                <a16:creationId xmlns:a16="http://schemas.microsoft.com/office/drawing/2014/main" id="{C37D4F3C-A16E-418B-BAFE-3A5CC0EE714C}"/>
              </a:ext>
            </a:extLst>
          </p:cNvPr>
          <p:cNvSpPr/>
          <p:nvPr/>
        </p:nvSpPr>
        <p:spPr>
          <a:xfrm>
            <a:off x="630061" y="2245324"/>
            <a:ext cx="5597874" cy="580435"/>
          </a:xfrm>
          <a:prstGeom prst="round2Diag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000" b="1" dirty="0"/>
              <a:t>المخترقون : الأفراد الذين لديهم مهارات برمجية متقدمة </a:t>
            </a:r>
          </a:p>
        </p:txBody>
      </p:sp>
      <p:graphicFrame>
        <p:nvGraphicFramePr>
          <p:cNvPr id="10" name="رسم تخطيطي 9">
            <a:extLst>
              <a:ext uri="{FF2B5EF4-FFF2-40B4-BE49-F238E27FC236}">
                <a16:creationId xmlns:a16="http://schemas.microsoft.com/office/drawing/2014/main" id="{1A6B7FA1-91E7-4421-B166-0D4A41540340}"/>
              </a:ext>
            </a:extLst>
          </p:cNvPr>
          <p:cNvGraphicFramePr/>
          <p:nvPr>
            <p:extLst>
              <p:ext uri="{D42A27DB-BD31-4B8C-83A1-F6EECF244321}">
                <p14:modId xmlns:p14="http://schemas.microsoft.com/office/powerpoint/2010/main" val="3107388588"/>
              </p:ext>
            </p:extLst>
          </p:nvPr>
        </p:nvGraphicFramePr>
        <p:xfrm>
          <a:off x="554893" y="3451660"/>
          <a:ext cx="5748213" cy="38321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رسم تخطيطي 15">
            <a:extLst>
              <a:ext uri="{FF2B5EF4-FFF2-40B4-BE49-F238E27FC236}">
                <a16:creationId xmlns:a16="http://schemas.microsoft.com/office/drawing/2014/main" id="{DFCC408A-2BEB-4F88-AEA1-3FE8B48080CA}"/>
              </a:ext>
            </a:extLst>
          </p:cNvPr>
          <p:cNvGraphicFramePr/>
          <p:nvPr>
            <p:extLst>
              <p:ext uri="{D42A27DB-BD31-4B8C-83A1-F6EECF244321}">
                <p14:modId xmlns:p14="http://schemas.microsoft.com/office/powerpoint/2010/main" val="1374032028"/>
              </p:ext>
            </p:extLst>
          </p:nvPr>
        </p:nvGraphicFramePr>
        <p:xfrm>
          <a:off x="39404" y="6596047"/>
          <a:ext cx="6843932" cy="456262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مستطيل 1">
            <a:extLst>
              <a:ext uri="{FF2B5EF4-FFF2-40B4-BE49-F238E27FC236}">
                <a16:creationId xmlns:a16="http://schemas.microsoft.com/office/drawing/2014/main" id="{F78AE49A-7B25-4154-9B2A-3D8883BA59A8}"/>
              </a:ext>
            </a:extLst>
          </p:cNvPr>
          <p:cNvSpPr/>
          <p:nvPr/>
        </p:nvSpPr>
        <p:spPr>
          <a:xfrm>
            <a:off x="4103721" y="1158479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9" name="صورة 8">
            <a:extLst>
              <a:ext uri="{FF2B5EF4-FFF2-40B4-BE49-F238E27FC236}">
                <a16:creationId xmlns:a16="http://schemas.microsoft.com/office/drawing/2014/main" id="{A4721112-6C11-408C-AC69-045B7CA54B32}"/>
              </a:ext>
            </a:extLst>
          </p:cNvPr>
          <p:cNvPicPr>
            <a:picLocks noChangeAspect="1"/>
          </p:cNvPicPr>
          <p:nvPr/>
        </p:nvPicPr>
        <p:blipFill>
          <a:blip r:embed="rId13"/>
          <a:stretch>
            <a:fillRect/>
          </a:stretch>
        </p:blipFill>
        <p:spPr>
          <a:xfrm>
            <a:off x="162115" y="11697059"/>
            <a:ext cx="999935" cy="298682"/>
          </a:xfrm>
          <a:prstGeom prst="rect">
            <a:avLst/>
          </a:prstGeom>
        </p:spPr>
      </p:pic>
    </p:spTree>
    <p:extLst>
      <p:ext uri="{BB962C8B-B14F-4D97-AF65-F5344CB8AC3E}">
        <p14:creationId xmlns:p14="http://schemas.microsoft.com/office/powerpoint/2010/main" val="609310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1" y="0"/>
            <a:ext cx="6858000" cy="12192002"/>
          </a:xfrm>
          <a:prstGeom prst="rect">
            <a:avLst/>
          </a:prstGeom>
        </p:spPr>
      </p:pic>
      <p:sp>
        <p:nvSpPr>
          <p:cNvPr id="7" name="مستطيل 6">
            <a:extLst>
              <a:ext uri="{FF2B5EF4-FFF2-40B4-BE49-F238E27FC236}">
                <a16:creationId xmlns:a16="http://schemas.microsoft.com/office/drawing/2014/main" id="{F681EDB3-CA02-4472-BA70-26286E12F3C8}"/>
              </a:ext>
            </a:extLst>
          </p:cNvPr>
          <p:cNvSpPr/>
          <p:nvPr/>
        </p:nvSpPr>
        <p:spPr>
          <a:xfrm>
            <a:off x="2293912" y="137622"/>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2" name="مستطيل 1">
            <a:extLst>
              <a:ext uri="{FF2B5EF4-FFF2-40B4-BE49-F238E27FC236}">
                <a16:creationId xmlns:a16="http://schemas.microsoft.com/office/drawing/2014/main" id="{F78AE49A-7B25-4154-9B2A-3D8883BA59A8}"/>
              </a:ext>
            </a:extLst>
          </p:cNvPr>
          <p:cNvSpPr/>
          <p:nvPr/>
        </p:nvSpPr>
        <p:spPr>
          <a:xfrm>
            <a:off x="4103721" y="1158479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9" name="صورة 8">
            <a:extLst>
              <a:ext uri="{FF2B5EF4-FFF2-40B4-BE49-F238E27FC236}">
                <a16:creationId xmlns:a16="http://schemas.microsoft.com/office/drawing/2014/main" id="{A4721112-6C11-408C-AC69-045B7CA54B32}"/>
              </a:ext>
            </a:extLst>
          </p:cNvPr>
          <p:cNvPicPr>
            <a:picLocks noChangeAspect="1"/>
          </p:cNvPicPr>
          <p:nvPr/>
        </p:nvPicPr>
        <p:blipFill>
          <a:blip r:embed="rId3"/>
          <a:stretch>
            <a:fillRect/>
          </a:stretch>
        </p:blipFill>
        <p:spPr>
          <a:xfrm>
            <a:off x="162115" y="11697059"/>
            <a:ext cx="999935" cy="298682"/>
          </a:xfrm>
          <a:prstGeom prst="rect">
            <a:avLst/>
          </a:prstGeom>
        </p:spPr>
      </p:pic>
      <p:graphicFrame>
        <p:nvGraphicFramePr>
          <p:cNvPr id="3" name="رسم تخطيطي 2">
            <a:extLst>
              <a:ext uri="{FF2B5EF4-FFF2-40B4-BE49-F238E27FC236}">
                <a16:creationId xmlns:a16="http://schemas.microsoft.com/office/drawing/2014/main" id="{857FFBE8-E158-4A84-85C9-231901D4D6AD}"/>
              </a:ext>
            </a:extLst>
          </p:cNvPr>
          <p:cNvGraphicFramePr/>
          <p:nvPr>
            <p:extLst>
              <p:ext uri="{D42A27DB-BD31-4B8C-83A1-F6EECF244321}">
                <p14:modId xmlns:p14="http://schemas.microsoft.com/office/powerpoint/2010/main" val="1657955600"/>
              </p:ext>
            </p:extLst>
          </p:nvPr>
        </p:nvGraphicFramePr>
        <p:xfrm>
          <a:off x="0" y="2427316"/>
          <a:ext cx="6857999" cy="59851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4" name="رسم تخطيطي 3">
            <a:extLst>
              <a:ext uri="{FF2B5EF4-FFF2-40B4-BE49-F238E27FC236}">
                <a16:creationId xmlns:a16="http://schemas.microsoft.com/office/drawing/2014/main" id="{2CD9D711-0E38-4FFC-9FA1-61C839D02941}"/>
              </a:ext>
            </a:extLst>
          </p:cNvPr>
          <p:cNvGraphicFramePr/>
          <p:nvPr>
            <p:extLst>
              <p:ext uri="{D42A27DB-BD31-4B8C-83A1-F6EECF244321}">
                <p14:modId xmlns:p14="http://schemas.microsoft.com/office/powerpoint/2010/main" val="1984428071"/>
              </p:ext>
            </p:extLst>
          </p:nvPr>
        </p:nvGraphicFramePr>
        <p:xfrm>
          <a:off x="399229" y="8528858"/>
          <a:ext cx="6059538" cy="30480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99197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1" y="0"/>
            <a:ext cx="6858000" cy="12192002"/>
          </a:xfrm>
          <a:prstGeom prst="rect">
            <a:avLst/>
          </a:prstGeom>
        </p:spPr>
      </p:pic>
      <p:sp>
        <p:nvSpPr>
          <p:cNvPr id="7" name="مستطيل 6">
            <a:extLst>
              <a:ext uri="{FF2B5EF4-FFF2-40B4-BE49-F238E27FC236}">
                <a16:creationId xmlns:a16="http://schemas.microsoft.com/office/drawing/2014/main" id="{F681EDB3-CA02-4472-BA70-26286E12F3C8}"/>
              </a:ext>
            </a:extLst>
          </p:cNvPr>
          <p:cNvSpPr/>
          <p:nvPr/>
        </p:nvSpPr>
        <p:spPr>
          <a:xfrm>
            <a:off x="2293912" y="137622"/>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2" name="مستطيل 1">
            <a:extLst>
              <a:ext uri="{FF2B5EF4-FFF2-40B4-BE49-F238E27FC236}">
                <a16:creationId xmlns:a16="http://schemas.microsoft.com/office/drawing/2014/main" id="{F78AE49A-7B25-4154-9B2A-3D8883BA59A8}"/>
              </a:ext>
            </a:extLst>
          </p:cNvPr>
          <p:cNvSpPr/>
          <p:nvPr/>
        </p:nvSpPr>
        <p:spPr>
          <a:xfrm>
            <a:off x="4103721" y="1158479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9" name="صورة 8">
            <a:extLst>
              <a:ext uri="{FF2B5EF4-FFF2-40B4-BE49-F238E27FC236}">
                <a16:creationId xmlns:a16="http://schemas.microsoft.com/office/drawing/2014/main" id="{A4721112-6C11-408C-AC69-045B7CA54B32}"/>
              </a:ext>
            </a:extLst>
          </p:cNvPr>
          <p:cNvPicPr>
            <a:picLocks noChangeAspect="1"/>
          </p:cNvPicPr>
          <p:nvPr/>
        </p:nvPicPr>
        <p:blipFill>
          <a:blip r:embed="rId3"/>
          <a:stretch>
            <a:fillRect/>
          </a:stretch>
        </p:blipFill>
        <p:spPr>
          <a:xfrm>
            <a:off x="162115" y="11697059"/>
            <a:ext cx="999935" cy="298682"/>
          </a:xfrm>
          <a:prstGeom prst="rect">
            <a:avLst/>
          </a:prstGeom>
        </p:spPr>
      </p:pic>
      <p:graphicFrame>
        <p:nvGraphicFramePr>
          <p:cNvPr id="5" name="رسم تخطيطي 4">
            <a:extLst>
              <a:ext uri="{FF2B5EF4-FFF2-40B4-BE49-F238E27FC236}">
                <a16:creationId xmlns:a16="http://schemas.microsoft.com/office/drawing/2014/main" id="{066EFEC6-1A8F-408C-BEF8-BE26424E90BC}"/>
              </a:ext>
            </a:extLst>
          </p:cNvPr>
          <p:cNvGraphicFramePr/>
          <p:nvPr>
            <p:extLst>
              <p:ext uri="{D42A27DB-BD31-4B8C-83A1-F6EECF244321}">
                <p14:modId xmlns:p14="http://schemas.microsoft.com/office/powerpoint/2010/main" val="1188221113"/>
              </p:ext>
            </p:extLst>
          </p:nvPr>
        </p:nvGraphicFramePr>
        <p:xfrm>
          <a:off x="0" y="196259"/>
          <a:ext cx="6858000" cy="40448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0" name="مجموعة 9">
            <a:extLst>
              <a:ext uri="{FF2B5EF4-FFF2-40B4-BE49-F238E27FC236}">
                <a16:creationId xmlns:a16="http://schemas.microsoft.com/office/drawing/2014/main" id="{40600CA0-A4AD-4862-9A15-9BA06E79555A}"/>
              </a:ext>
            </a:extLst>
          </p:cNvPr>
          <p:cNvGrpSpPr/>
          <p:nvPr/>
        </p:nvGrpSpPr>
        <p:grpSpPr>
          <a:xfrm>
            <a:off x="446962" y="3639469"/>
            <a:ext cx="5964072" cy="3441337"/>
            <a:chOff x="1132449" y="1073513"/>
            <a:chExt cx="4572000" cy="3441337"/>
          </a:xfrm>
        </p:grpSpPr>
        <p:graphicFrame>
          <p:nvGraphicFramePr>
            <p:cNvPr id="11" name="رسم تخطيطي 10">
              <a:extLst>
                <a:ext uri="{FF2B5EF4-FFF2-40B4-BE49-F238E27FC236}">
                  <a16:creationId xmlns:a16="http://schemas.microsoft.com/office/drawing/2014/main" id="{88D3DE61-3815-45B5-83C7-5E79567C2690}"/>
                </a:ext>
              </a:extLst>
            </p:cNvPr>
            <p:cNvGraphicFramePr/>
            <p:nvPr>
              <p:extLst>
                <p:ext uri="{D42A27DB-BD31-4B8C-83A1-F6EECF244321}">
                  <p14:modId xmlns:p14="http://schemas.microsoft.com/office/powerpoint/2010/main" val="2902842122"/>
                </p:ext>
              </p:extLst>
            </p:nvPr>
          </p:nvGraphicFramePr>
          <p:xfrm>
            <a:off x="1132449" y="1466850"/>
            <a:ext cx="4572000" cy="30480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2" name="صورة 11">
              <a:extLst>
                <a:ext uri="{FF2B5EF4-FFF2-40B4-BE49-F238E27FC236}">
                  <a16:creationId xmlns:a16="http://schemas.microsoft.com/office/drawing/2014/main" id="{96362EEF-D9EF-484F-824B-60835A7DEC47}"/>
                </a:ext>
              </a:extLst>
            </p:cNvPr>
            <p:cNvPicPr>
              <a:picLocks noChangeAspect="1"/>
            </p:cNvPicPr>
            <p:nvPr/>
          </p:nvPicPr>
          <p:blipFill rotWithShape="1">
            <a:blip r:embed="rId14"/>
            <a:srcRect l="54210" t="34634" r="21404" b="21812"/>
            <a:stretch/>
          </p:blipFill>
          <p:spPr>
            <a:xfrm>
              <a:off x="1288352" y="2152554"/>
              <a:ext cx="379197" cy="380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صورة 12">
              <a:extLst>
                <a:ext uri="{FF2B5EF4-FFF2-40B4-BE49-F238E27FC236}">
                  <a16:creationId xmlns:a16="http://schemas.microsoft.com/office/drawing/2014/main" id="{6A0C1584-B9A7-4882-803D-7BC01C324A68}"/>
                </a:ext>
              </a:extLst>
            </p:cNvPr>
            <p:cNvPicPr>
              <a:picLocks noChangeAspect="1"/>
            </p:cNvPicPr>
            <p:nvPr/>
          </p:nvPicPr>
          <p:blipFill rotWithShape="1">
            <a:blip r:embed="rId15"/>
            <a:srcRect l="83179" t="40119" r="2807" b="37414"/>
            <a:stretch/>
          </p:blipFill>
          <p:spPr>
            <a:xfrm>
              <a:off x="1288352" y="3069078"/>
              <a:ext cx="379197" cy="3418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صورة 13">
              <a:extLst>
                <a:ext uri="{FF2B5EF4-FFF2-40B4-BE49-F238E27FC236}">
                  <a16:creationId xmlns:a16="http://schemas.microsoft.com/office/drawing/2014/main" id="{3D3DCFC0-17E3-4474-9E3C-24E84FFDB889}"/>
                </a:ext>
              </a:extLst>
            </p:cNvPr>
            <p:cNvPicPr>
              <a:picLocks noChangeAspect="1"/>
            </p:cNvPicPr>
            <p:nvPr/>
          </p:nvPicPr>
          <p:blipFill rotWithShape="1">
            <a:blip r:embed="rId16"/>
            <a:srcRect l="58070" t="38775" r="25088" b="27429"/>
            <a:stretch/>
          </p:blipFill>
          <p:spPr>
            <a:xfrm>
              <a:off x="1288352" y="4109316"/>
              <a:ext cx="379197" cy="350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مستطيل 15">
              <a:extLst>
                <a:ext uri="{FF2B5EF4-FFF2-40B4-BE49-F238E27FC236}">
                  <a16:creationId xmlns:a16="http://schemas.microsoft.com/office/drawing/2014/main" id="{2B3CFBAE-F92E-4C45-9B60-4EB1F177A4B1}"/>
                </a:ext>
              </a:extLst>
            </p:cNvPr>
            <p:cNvSpPr/>
            <p:nvPr/>
          </p:nvSpPr>
          <p:spPr>
            <a:xfrm>
              <a:off x="2330651" y="1073513"/>
              <a:ext cx="2175596" cy="369332"/>
            </a:xfrm>
            <a:prstGeom prst="rect">
              <a:avLst/>
            </a:prstGeom>
            <a:noFill/>
          </p:spPr>
          <p:txBody>
            <a:bodyPr wrap="none" lIns="91440" tIns="45720" rIns="91440" bIns="45720">
              <a:spAutoFit/>
            </a:bodyPr>
            <a:lstStyle/>
            <a:p>
              <a:pPr algn="ctr"/>
              <a:r>
                <a:rPr lang="ar-SA" b="1" cap="none" spc="50" dirty="0">
                  <a:ln w="0"/>
                  <a:solidFill>
                    <a:schemeClr val="bg2"/>
                  </a:solidFill>
                  <a:effectLst>
                    <a:innerShdw blurRad="63500" dist="50800" dir="13500000">
                      <a:srgbClr val="000000">
                        <a:alpha val="50000"/>
                      </a:srgbClr>
                    </a:innerShdw>
                  </a:effectLst>
                </a:rPr>
                <a:t>أنواع السجلا</a:t>
              </a:r>
              <a:r>
                <a:rPr lang="ar-SA" b="1" spc="50" dirty="0">
                  <a:ln w="0"/>
                  <a:solidFill>
                    <a:schemeClr val="bg2"/>
                  </a:solidFill>
                  <a:effectLst>
                    <a:innerShdw blurRad="63500" dist="50800" dir="13500000">
                      <a:srgbClr val="000000">
                        <a:alpha val="50000"/>
                      </a:srgbClr>
                    </a:innerShdw>
                  </a:effectLst>
                </a:rPr>
                <a:t>ت الشخصية</a:t>
              </a:r>
              <a:endParaRPr lang="ar-SA" b="1" cap="none" spc="50" dirty="0">
                <a:ln w="0"/>
                <a:solidFill>
                  <a:schemeClr val="bg2"/>
                </a:solidFill>
                <a:effectLst>
                  <a:innerShdw blurRad="63500" dist="50800" dir="13500000">
                    <a:srgbClr val="000000">
                      <a:alpha val="50000"/>
                    </a:srgbClr>
                  </a:innerShdw>
                </a:effectLst>
              </a:endParaRPr>
            </a:p>
          </p:txBody>
        </p:sp>
      </p:grpSp>
      <p:graphicFrame>
        <p:nvGraphicFramePr>
          <p:cNvPr id="6" name="رسم تخطيطي 5">
            <a:extLst>
              <a:ext uri="{FF2B5EF4-FFF2-40B4-BE49-F238E27FC236}">
                <a16:creationId xmlns:a16="http://schemas.microsoft.com/office/drawing/2014/main" id="{63AFEB10-B971-4FE2-A0D3-F6BB0BFC526C}"/>
              </a:ext>
            </a:extLst>
          </p:cNvPr>
          <p:cNvGraphicFramePr/>
          <p:nvPr>
            <p:extLst>
              <p:ext uri="{D42A27DB-BD31-4B8C-83A1-F6EECF244321}">
                <p14:modId xmlns:p14="http://schemas.microsoft.com/office/powerpoint/2010/main" val="2689511051"/>
              </p:ext>
            </p:extLst>
          </p:nvPr>
        </p:nvGraphicFramePr>
        <p:xfrm>
          <a:off x="1420984" y="6810868"/>
          <a:ext cx="4016027" cy="5439771"/>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3425928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48011"/>
            <a:ext cx="6858000" cy="12192002"/>
          </a:xfrm>
          <a:prstGeom prst="rect">
            <a:avLst/>
          </a:prstGeom>
          <a:ln>
            <a:noFill/>
          </a:ln>
        </p:spPr>
      </p:pic>
      <p:sp>
        <p:nvSpPr>
          <p:cNvPr id="44" name="مستطيل 43">
            <a:extLst>
              <a:ext uri="{FF2B5EF4-FFF2-40B4-BE49-F238E27FC236}">
                <a16:creationId xmlns:a16="http://schemas.microsoft.com/office/drawing/2014/main" id="{36436890-BE25-46A9-886F-DF2C037FC46C}"/>
              </a:ext>
            </a:extLst>
          </p:cNvPr>
          <p:cNvSpPr/>
          <p:nvPr/>
        </p:nvSpPr>
        <p:spPr>
          <a:xfrm>
            <a:off x="4103721" y="11656982"/>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45" name="صورة 44">
            <a:extLst>
              <a:ext uri="{FF2B5EF4-FFF2-40B4-BE49-F238E27FC236}">
                <a16:creationId xmlns:a16="http://schemas.microsoft.com/office/drawing/2014/main" id="{AB22AAB1-A7DC-4E39-81DF-742565B1A838}"/>
              </a:ext>
            </a:extLst>
          </p:cNvPr>
          <p:cNvPicPr>
            <a:picLocks noChangeAspect="1"/>
          </p:cNvPicPr>
          <p:nvPr/>
        </p:nvPicPr>
        <p:blipFill>
          <a:blip r:embed="rId3"/>
          <a:stretch>
            <a:fillRect/>
          </a:stretch>
        </p:blipFill>
        <p:spPr>
          <a:xfrm>
            <a:off x="162115" y="11769251"/>
            <a:ext cx="999935" cy="298682"/>
          </a:xfrm>
          <a:prstGeom prst="rect">
            <a:avLst/>
          </a:prstGeom>
        </p:spPr>
      </p:pic>
      <p:sp>
        <p:nvSpPr>
          <p:cNvPr id="24" name="مستطيل 23">
            <a:extLst>
              <a:ext uri="{FF2B5EF4-FFF2-40B4-BE49-F238E27FC236}">
                <a16:creationId xmlns:a16="http://schemas.microsoft.com/office/drawing/2014/main" id="{82A056C1-0ED5-45E4-B78C-67B95E7C97A9}"/>
              </a:ext>
            </a:extLst>
          </p:cNvPr>
          <p:cNvSpPr/>
          <p:nvPr/>
        </p:nvSpPr>
        <p:spPr>
          <a:xfrm>
            <a:off x="2293912" y="137622"/>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grpSp>
        <p:nvGrpSpPr>
          <p:cNvPr id="35" name="مجموعة 34">
            <a:extLst>
              <a:ext uri="{FF2B5EF4-FFF2-40B4-BE49-F238E27FC236}">
                <a16:creationId xmlns:a16="http://schemas.microsoft.com/office/drawing/2014/main" id="{A4C0A456-A689-4A2E-82D6-C3334B801CD3}"/>
              </a:ext>
            </a:extLst>
          </p:cNvPr>
          <p:cNvGrpSpPr/>
          <p:nvPr/>
        </p:nvGrpSpPr>
        <p:grpSpPr>
          <a:xfrm>
            <a:off x="1666988" y="1491248"/>
            <a:ext cx="3524019" cy="3638112"/>
            <a:chOff x="3146325" y="4300950"/>
            <a:chExt cx="3524019" cy="3638112"/>
          </a:xfrm>
        </p:grpSpPr>
        <p:grpSp>
          <p:nvGrpSpPr>
            <p:cNvPr id="38" name="مجموعة 37">
              <a:extLst>
                <a:ext uri="{FF2B5EF4-FFF2-40B4-BE49-F238E27FC236}">
                  <a16:creationId xmlns:a16="http://schemas.microsoft.com/office/drawing/2014/main" id="{50FDCAAE-9896-4BF1-903B-D4BA9EDBF486}"/>
                </a:ext>
              </a:extLst>
            </p:cNvPr>
            <p:cNvGrpSpPr/>
            <p:nvPr/>
          </p:nvGrpSpPr>
          <p:grpSpPr>
            <a:xfrm>
              <a:off x="3178131" y="4300950"/>
              <a:ext cx="3492213" cy="3638112"/>
              <a:chOff x="3178131" y="4300950"/>
              <a:chExt cx="3492213" cy="3638112"/>
            </a:xfrm>
          </p:grpSpPr>
          <p:graphicFrame>
            <p:nvGraphicFramePr>
              <p:cNvPr id="47" name="رسم تخطيطي 46">
                <a:extLst>
                  <a:ext uri="{FF2B5EF4-FFF2-40B4-BE49-F238E27FC236}">
                    <a16:creationId xmlns:a16="http://schemas.microsoft.com/office/drawing/2014/main" id="{905A1D7D-2CE6-4186-AE39-04B3F8FCD0F6}"/>
                  </a:ext>
                </a:extLst>
              </p:cNvPr>
              <p:cNvGraphicFramePr/>
              <p:nvPr>
                <p:extLst>
                  <p:ext uri="{D42A27DB-BD31-4B8C-83A1-F6EECF244321}">
                    <p14:modId xmlns:p14="http://schemas.microsoft.com/office/powerpoint/2010/main" val="2410324254"/>
                  </p:ext>
                </p:extLst>
              </p:nvPr>
            </p:nvGraphicFramePr>
            <p:xfrm>
              <a:off x="3178131" y="4300950"/>
              <a:ext cx="3492213" cy="36381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8" name="مستطيل 47">
                <a:extLst>
                  <a:ext uri="{FF2B5EF4-FFF2-40B4-BE49-F238E27FC236}">
                    <a16:creationId xmlns:a16="http://schemas.microsoft.com/office/drawing/2014/main" id="{61D76D3D-5EB7-4B1E-8E3C-2EE8691D5C94}"/>
                  </a:ext>
                </a:extLst>
              </p:cNvPr>
              <p:cNvSpPr/>
              <p:nvPr/>
            </p:nvSpPr>
            <p:spPr>
              <a:xfrm>
                <a:off x="3531067" y="4409626"/>
                <a:ext cx="2786340" cy="400110"/>
              </a:xfrm>
              <a:prstGeom prst="rect">
                <a:avLst/>
              </a:prstGeom>
              <a:noFill/>
            </p:spPr>
            <p:txBody>
              <a:bodyPr wrap="none" lIns="91440" tIns="45720" rIns="91440" bIns="45720">
                <a:spAutoFit/>
              </a:bodyPr>
              <a:lstStyle/>
              <a:p>
                <a:pPr algn="ctr"/>
                <a:r>
                  <a:rPr lang="ar-SA" sz="2000" b="1" u="sng" cap="none" spc="50" dirty="0">
                    <a:ln w="0"/>
                    <a:solidFill>
                      <a:schemeClr val="bg2"/>
                    </a:solidFill>
                    <a:effectLst>
                      <a:innerShdw blurRad="63500" dist="50800" dir="13500000">
                        <a:srgbClr val="000000">
                          <a:alpha val="50000"/>
                        </a:srgbClr>
                      </a:innerShdw>
                    </a:effectLst>
                  </a:rPr>
                  <a:t>التهديدات لأسلوب حياة الناس</a:t>
                </a:r>
              </a:p>
            </p:txBody>
          </p:sp>
        </p:grpSp>
        <p:pic>
          <p:nvPicPr>
            <p:cNvPr id="46" name="صورة 45">
              <a:extLst>
                <a:ext uri="{FF2B5EF4-FFF2-40B4-BE49-F238E27FC236}">
                  <a16:creationId xmlns:a16="http://schemas.microsoft.com/office/drawing/2014/main" id="{59001835-7D43-4F7A-AB25-ECBB71322CF7}"/>
                </a:ext>
              </a:extLst>
            </p:cNvPr>
            <p:cNvPicPr>
              <a:picLocks noChangeAspect="1"/>
            </p:cNvPicPr>
            <p:nvPr/>
          </p:nvPicPr>
          <p:blipFill rotWithShape="1">
            <a:blip r:embed="rId9"/>
            <a:srcRect l="53488" t="36424" r="21241" b="22065"/>
            <a:stretch/>
          </p:blipFill>
          <p:spPr>
            <a:xfrm>
              <a:off x="3146325" y="4375410"/>
              <a:ext cx="473499" cy="437289"/>
            </a:xfrm>
            <a:prstGeom prst="rect">
              <a:avLst/>
            </a:prstGeom>
          </p:spPr>
        </p:pic>
      </p:grpSp>
      <p:graphicFrame>
        <p:nvGraphicFramePr>
          <p:cNvPr id="49" name="رسم تخطيطي 48">
            <a:extLst>
              <a:ext uri="{FF2B5EF4-FFF2-40B4-BE49-F238E27FC236}">
                <a16:creationId xmlns:a16="http://schemas.microsoft.com/office/drawing/2014/main" id="{47468301-95D3-408F-B7BD-EC0090827208}"/>
              </a:ext>
            </a:extLst>
          </p:cNvPr>
          <p:cNvGraphicFramePr/>
          <p:nvPr>
            <p:extLst>
              <p:ext uri="{D42A27DB-BD31-4B8C-83A1-F6EECF244321}">
                <p14:modId xmlns:p14="http://schemas.microsoft.com/office/powerpoint/2010/main" val="3156745607"/>
              </p:ext>
            </p:extLst>
          </p:nvPr>
        </p:nvGraphicFramePr>
        <p:xfrm>
          <a:off x="3510226" y="5469162"/>
          <a:ext cx="3361562" cy="3048000"/>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50" name="رسم تخطيطي 49">
            <a:extLst>
              <a:ext uri="{FF2B5EF4-FFF2-40B4-BE49-F238E27FC236}">
                <a16:creationId xmlns:a16="http://schemas.microsoft.com/office/drawing/2014/main" id="{83EEFFEF-5838-4CA6-8DA6-1FC6B919E383}"/>
              </a:ext>
            </a:extLst>
          </p:cNvPr>
          <p:cNvGraphicFramePr/>
          <p:nvPr>
            <p:extLst>
              <p:ext uri="{D42A27DB-BD31-4B8C-83A1-F6EECF244321}">
                <p14:modId xmlns:p14="http://schemas.microsoft.com/office/powerpoint/2010/main" val="667314004"/>
              </p:ext>
            </p:extLst>
          </p:nvPr>
        </p:nvGraphicFramePr>
        <p:xfrm>
          <a:off x="222956" y="5173110"/>
          <a:ext cx="3361562" cy="3048000"/>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pSp>
        <p:nvGrpSpPr>
          <p:cNvPr id="51" name="مجموعة 50">
            <a:extLst>
              <a:ext uri="{FF2B5EF4-FFF2-40B4-BE49-F238E27FC236}">
                <a16:creationId xmlns:a16="http://schemas.microsoft.com/office/drawing/2014/main" id="{CA9623E9-DCC0-42D4-BED1-22A8C6DB0B7F}"/>
              </a:ext>
            </a:extLst>
          </p:cNvPr>
          <p:cNvGrpSpPr/>
          <p:nvPr/>
        </p:nvGrpSpPr>
        <p:grpSpPr>
          <a:xfrm>
            <a:off x="137575" y="9621780"/>
            <a:ext cx="6441164" cy="1169551"/>
            <a:chOff x="430545" y="10872933"/>
            <a:chExt cx="6058446" cy="1169551"/>
          </a:xfrm>
        </p:grpSpPr>
        <p:sp>
          <p:nvSpPr>
            <p:cNvPr id="52" name="مستطيل 51">
              <a:extLst>
                <a:ext uri="{FF2B5EF4-FFF2-40B4-BE49-F238E27FC236}">
                  <a16:creationId xmlns:a16="http://schemas.microsoft.com/office/drawing/2014/main" id="{2B7DDF17-1003-4329-BA34-371A7AF4D082}"/>
                </a:ext>
              </a:extLst>
            </p:cNvPr>
            <p:cNvSpPr/>
            <p:nvPr/>
          </p:nvSpPr>
          <p:spPr>
            <a:xfrm>
              <a:off x="1131480" y="10872934"/>
              <a:ext cx="5357511" cy="954107"/>
            </a:xfrm>
            <a:prstGeom prst="rect">
              <a:avLst/>
            </a:prstGeom>
            <a:noFill/>
            <a:ln w="57150">
              <a:solidFill>
                <a:srgbClr val="FF0000"/>
              </a:solidFill>
            </a:ln>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ar-SA" sz="1400" b="1" dirty="0">
                  <a:solidFill>
                    <a:schemeClr val="bg1"/>
                  </a:solidFill>
                </a:rPr>
                <a:t>التهديدات الداخلية لها القدرة على إحداث أضرار أكبر من التهديدات الخارجية لأن المستخدمين الداخليين لديهم إمكانية الوصول المباشر إلى المبنى وأجهزة البنية التحتية الخاصة به. عادة ما يكون لدى المهاجمين الداخليين معرفة بشبكة الشركة ومواردها وبياناتها السرية. قد يكون لديهم أيضًا معرفة بالتدابير الأمنية المضادة والسياسات والمستويات الأعلى للامتيازات الإدارية.</a:t>
              </a:r>
            </a:p>
          </p:txBody>
        </p:sp>
        <p:pic>
          <p:nvPicPr>
            <p:cNvPr id="53" name="صورة 52">
              <a:extLst>
                <a:ext uri="{FF2B5EF4-FFF2-40B4-BE49-F238E27FC236}">
                  <a16:creationId xmlns:a16="http://schemas.microsoft.com/office/drawing/2014/main" id="{D165B831-FABF-4AAC-9372-4E1E4A75E99F}"/>
                </a:ext>
              </a:extLst>
            </p:cNvPr>
            <p:cNvPicPr>
              <a:picLocks noChangeAspect="1"/>
            </p:cNvPicPr>
            <p:nvPr/>
          </p:nvPicPr>
          <p:blipFill rotWithShape="1">
            <a:blip r:embed="rId20">
              <a:clrChange>
                <a:clrFrom>
                  <a:srgbClr val="FFFFFF"/>
                </a:clrFrom>
                <a:clrTo>
                  <a:srgbClr val="FFFFFF">
                    <a:alpha val="0"/>
                  </a:srgbClr>
                </a:clrTo>
              </a:clrChange>
            </a:blip>
            <a:srcRect l="54109" t="36423" r="21705" b="22065"/>
            <a:stretch/>
          </p:blipFill>
          <p:spPr>
            <a:xfrm>
              <a:off x="430545" y="10872933"/>
              <a:ext cx="776177" cy="1169551"/>
            </a:xfrm>
            <a:prstGeom prst="rect">
              <a:avLst/>
            </a:prstGeom>
          </p:spPr>
        </p:pic>
      </p:grpSp>
    </p:spTree>
    <p:extLst>
      <p:ext uri="{BB962C8B-B14F-4D97-AF65-F5344CB8AC3E}">
        <p14:creationId xmlns:p14="http://schemas.microsoft.com/office/powerpoint/2010/main" val="2953316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48011"/>
            <a:ext cx="6858000" cy="12192002"/>
          </a:xfrm>
          <a:prstGeom prst="rect">
            <a:avLst/>
          </a:prstGeom>
          <a:ln>
            <a:noFill/>
          </a:ln>
        </p:spPr>
      </p:pic>
      <p:sp>
        <p:nvSpPr>
          <p:cNvPr id="7" name="مستطيل 6">
            <a:extLst>
              <a:ext uri="{FF2B5EF4-FFF2-40B4-BE49-F238E27FC236}">
                <a16:creationId xmlns:a16="http://schemas.microsoft.com/office/drawing/2014/main" id="{F681EDB3-CA02-4472-BA70-26286E12F3C8}"/>
              </a:ext>
            </a:extLst>
          </p:cNvPr>
          <p:cNvSpPr/>
          <p:nvPr/>
        </p:nvSpPr>
        <p:spPr>
          <a:xfrm>
            <a:off x="2101412" y="78066"/>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grpSp>
        <p:nvGrpSpPr>
          <p:cNvPr id="8" name="مجموعة 7">
            <a:extLst>
              <a:ext uri="{FF2B5EF4-FFF2-40B4-BE49-F238E27FC236}">
                <a16:creationId xmlns:a16="http://schemas.microsoft.com/office/drawing/2014/main" id="{DD0C847D-66D9-470A-9BA2-B28168A4BCDA}"/>
              </a:ext>
            </a:extLst>
          </p:cNvPr>
          <p:cNvGrpSpPr/>
          <p:nvPr/>
        </p:nvGrpSpPr>
        <p:grpSpPr>
          <a:xfrm>
            <a:off x="359950" y="945277"/>
            <a:ext cx="2876550" cy="3863549"/>
            <a:chOff x="762000" y="1005551"/>
            <a:chExt cx="2876550" cy="3863549"/>
          </a:xfrm>
        </p:grpSpPr>
        <p:pic>
          <p:nvPicPr>
            <p:cNvPr id="2" name="صورة 1">
              <a:extLst>
                <a:ext uri="{FF2B5EF4-FFF2-40B4-BE49-F238E27FC236}">
                  <a16:creationId xmlns:a16="http://schemas.microsoft.com/office/drawing/2014/main" id="{98FC0C0A-BD00-416A-BBEF-4CC529E83C53}"/>
                </a:ext>
              </a:extLst>
            </p:cNvPr>
            <p:cNvPicPr>
              <a:picLocks noChangeAspect="1"/>
            </p:cNvPicPr>
            <p:nvPr/>
          </p:nvPicPr>
          <p:blipFill rotWithShape="1">
            <a:blip r:embed="rId3"/>
            <a:srcRect l="58979" t="30730" r="25278" b="23081"/>
            <a:stretch/>
          </p:blipFill>
          <p:spPr>
            <a:xfrm>
              <a:off x="762000" y="1005551"/>
              <a:ext cx="2876550" cy="3754874"/>
            </a:xfrm>
            <a:prstGeom prst="rect">
              <a:avLst/>
            </a:prstGeom>
          </p:spPr>
        </p:pic>
        <p:sp>
          <p:nvSpPr>
            <p:cNvPr id="3" name="مربع نص 2">
              <a:extLst>
                <a:ext uri="{FF2B5EF4-FFF2-40B4-BE49-F238E27FC236}">
                  <a16:creationId xmlns:a16="http://schemas.microsoft.com/office/drawing/2014/main" id="{8C01BB09-10FE-4DFE-B8B3-C88CD6581E18}"/>
                </a:ext>
              </a:extLst>
            </p:cNvPr>
            <p:cNvSpPr txBox="1"/>
            <p:nvPr/>
          </p:nvSpPr>
          <p:spPr>
            <a:xfrm>
              <a:off x="762000" y="1114226"/>
              <a:ext cx="2876550" cy="3754874"/>
            </a:xfrm>
            <a:prstGeom prst="rect">
              <a:avLst/>
            </a:prstGeom>
            <a:solidFill>
              <a:schemeClr val="lt1">
                <a:alpha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wrap="square" rtlCol="1">
              <a:spAutoFit/>
            </a:bodyPr>
            <a:lstStyle/>
            <a:p>
              <a:pPr algn="ctr" rtl="1"/>
              <a:r>
                <a:rPr lang="ar-SA" sz="2000" b="1" dirty="0">
                  <a:solidFill>
                    <a:schemeClr val="accent3"/>
                  </a:solidFill>
                </a:rPr>
                <a:t>الثغرات الأمنية في الأجهزة المحمولة </a:t>
              </a:r>
            </a:p>
            <a:p>
              <a:pPr algn="ctr" rtl="1"/>
              <a:r>
                <a:rPr lang="ar-SA" sz="2000" b="1" dirty="0"/>
                <a:t>أصبح إحضار الأجهزة المحمولة  الخاصة بالموظفين في اتجاه متزايد لدى الشركات والمؤسسات. وبالتالي يشكل عدم القدرة على إدارة الأجهزة المحمولة وتحديثها تهديدًا متزايدًا للمؤسسات التي تسمح لأجهزة الموظفين المحمولة على شبكاتهم.</a:t>
              </a:r>
            </a:p>
            <a:p>
              <a:pPr algn="ctr" rtl="1"/>
              <a:endParaRPr lang="ar-SA" sz="2000" dirty="0"/>
            </a:p>
          </p:txBody>
        </p:sp>
      </p:grpSp>
      <p:grpSp>
        <p:nvGrpSpPr>
          <p:cNvPr id="10" name="مجموعة 9">
            <a:extLst>
              <a:ext uri="{FF2B5EF4-FFF2-40B4-BE49-F238E27FC236}">
                <a16:creationId xmlns:a16="http://schemas.microsoft.com/office/drawing/2014/main" id="{3CE1F273-78FF-410B-857B-43944502181F}"/>
              </a:ext>
            </a:extLst>
          </p:cNvPr>
          <p:cNvGrpSpPr/>
          <p:nvPr/>
        </p:nvGrpSpPr>
        <p:grpSpPr>
          <a:xfrm>
            <a:off x="3429000" y="896874"/>
            <a:ext cx="3264234" cy="3911952"/>
            <a:chOff x="3429000" y="896874"/>
            <a:chExt cx="3264234" cy="3911952"/>
          </a:xfrm>
        </p:grpSpPr>
        <p:pic>
          <p:nvPicPr>
            <p:cNvPr id="9" name="صورة 8">
              <a:extLst>
                <a:ext uri="{FF2B5EF4-FFF2-40B4-BE49-F238E27FC236}">
                  <a16:creationId xmlns:a16="http://schemas.microsoft.com/office/drawing/2014/main" id="{04942475-D38E-40E0-9EA7-01243EEA4604}"/>
                </a:ext>
              </a:extLst>
            </p:cNvPr>
            <p:cNvPicPr>
              <a:picLocks noChangeAspect="1"/>
            </p:cNvPicPr>
            <p:nvPr/>
          </p:nvPicPr>
          <p:blipFill rotWithShape="1">
            <a:blip r:embed="rId4"/>
            <a:srcRect l="48074" t="30237" r="16821" b="23080"/>
            <a:stretch/>
          </p:blipFill>
          <p:spPr>
            <a:xfrm>
              <a:off x="3429000" y="1018216"/>
              <a:ext cx="3264234" cy="3790610"/>
            </a:xfrm>
            <a:prstGeom prst="rect">
              <a:avLst/>
            </a:prstGeom>
          </p:spPr>
        </p:pic>
        <p:sp>
          <p:nvSpPr>
            <p:cNvPr id="34" name="مربع نص 33">
              <a:extLst>
                <a:ext uri="{FF2B5EF4-FFF2-40B4-BE49-F238E27FC236}">
                  <a16:creationId xmlns:a16="http://schemas.microsoft.com/office/drawing/2014/main" id="{B3C33BF4-098F-4FBB-9A67-B6A51F8411B6}"/>
                </a:ext>
              </a:extLst>
            </p:cNvPr>
            <p:cNvSpPr txBox="1"/>
            <p:nvPr/>
          </p:nvSpPr>
          <p:spPr>
            <a:xfrm>
              <a:off x="3498858" y="896874"/>
              <a:ext cx="3096784" cy="3893374"/>
            </a:xfrm>
            <a:prstGeom prst="rect">
              <a:avLst/>
            </a:prstGeom>
            <a:solidFill>
              <a:schemeClr val="lt1">
                <a:alpha val="92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wrap="square" rtlCol="1">
              <a:spAutoFit/>
            </a:bodyPr>
            <a:lstStyle/>
            <a:p>
              <a:pPr algn="ctr" rtl="1"/>
              <a:r>
                <a:rPr lang="ar-SA" sz="1900" b="1" dirty="0">
                  <a:solidFill>
                    <a:schemeClr val="accent3"/>
                  </a:solidFill>
                </a:rPr>
                <a:t>ظهور انترنت الأشياء (</a:t>
              </a:r>
              <a:r>
                <a:rPr lang="en-US" sz="1900" b="1" dirty="0">
                  <a:solidFill>
                    <a:schemeClr val="accent3"/>
                  </a:solidFill>
                </a:rPr>
                <a:t>IOT</a:t>
              </a:r>
              <a:r>
                <a:rPr lang="ar-SA" sz="1900" b="1" dirty="0">
                  <a:solidFill>
                    <a:schemeClr val="accent3"/>
                  </a:solidFill>
                </a:rPr>
                <a:t>)</a:t>
              </a:r>
            </a:p>
            <a:p>
              <a:pPr marL="342900" indent="-342900" algn="r" rtl="1">
                <a:buFont typeface="Arial" panose="020B0604020202020204" pitchFamily="34" charset="0"/>
                <a:buChar char="•"/>
              </a:pPr>
              <a:r>
                <a:rPr lang="ar-SA" sz="1900" b="1" dirty="0"/>
                <a:t>انترنت الأشياء عبارة عن مجموعة من التقنيات التي تمكن من توصيل مختلف الأجهزة بالإنترنت. </a:t>
              </a:r>
            </a:p>
            <a:p>
              <a:pPr marL="342900" indent="-342900" algn="r" rtl="1">
                <a:buFont typeface="Arial" panose="020B0604020202020204" pitchFamily="34" charset="0"/>
                <a:buChar char="•"/>
              </a:pPr>
              <a:r>
                <a:rPr lang="ar-SA" sz="1900" b="1" dirty="0"/>
                <a:t>تمكّن هذه التقنية الأشخاص من توصيل مليارات الأجهزة بالإنترنت، وتؤثر هذه التكنولوجيا على كمية البيانات التي تحتاج إلى حماية. يصل المستخدمون إلى هذه الأجهزة عن بُعد ، مما يزيد من عدد الشبكات التي تتطلب الحماية.</a:t>
              </a:r>
            </a:p>
          </p:txBody>
        </p:sp>
      </p:grpSp>
      <p:grpSp>
        <p:nvGrpSpPr>
          <p:cNvPr id="12" name="مجموعة 11">
            <a:extLst>
              <a:ext uri="{FF2B5EF4-FFF2-40B4-BE49-F238E27FC236}">
                <a16:creationId xmlns:a16="http://schemas.microsoft.com/office/drawing/2014/main" id="{4414D975-91A0-42D8-A7BC-693438DA7526}"/>
              </a:ext>
            </a:extLst>
          </p:cNvPr>
          <p:cNvGrpSpPr/>
          <p:nvPr/>
        </p:nvGrpSpPr>
        <p:grpSpPr>
          <a:xfrm>
            <a:off x="332216" y="5081990"/>
            <a:ext cx="6361018" cy="1802337"/>
            <a:chOff x="332216" y="5081990"/>
            <a:chExt cx="6361018" cy="1802337"/>
          </a:xfrm>
        </p:grpSpPr>
        <p:pic>
          <p:nvPicPr>
            <p:cNvPr id="11" name="صورة 10">
              <a:extLst>
                <a:ext uri="{FF2B5EF4-FFF2-40B4-BE49-F238E27FC236}">
                  <a16:creationId xmlns:a16="http://schemas.microsoft.com/office/drawing/2014/main" id="{46F007CF-470A-49B9-86B9-E51631580EB0}"/>
                </a:ext>
              </a:extLst>
            </p:cNvPr>
            <p:cNvPicPr>
              <a:picLocks noChangeAspect="1"/>
            </p:cNvPicPr>
            <p:nvPr/>
          </p:nvPicPr>
          <p:blipFill rotWithShape="1">
            <a:blip r:embed="rId5"/>
            <a:srcRect l="57222" t="43083" r="23333" b="34684"/>
            <a:stretch/>
          </p:blipFill>
          <p:spPr>
            <a:xfrm>
              <a:off x="359950" y="5100569"/>
              <a:ext cx="6333284" cy="1783758"/>
            </a:xfrm>
            <a:prstGeom prst="rect">
              <a:avLst/>
            </a:prstGeom>
          </p:spPr>
        </p:pic>
        <p:sp>
          <p:nvSpPr>
            <p:cNvPr id="35" name="مربع نص 34">
              <a:extLst>
                <a:ext uri="{FF2B5EF4-FFF2-40B4-BE49-F238E27FC236}">
                  <a16:creationId xmlns:a16="http://schemas.microsoft.com/office/drawing/2014/main" id="{702AB5C3-3AFA-4FFA-BF88-8307E4086E10}"/>
                </a:ext>
              </a:extLst>
            </p:cNvPr>
            <p:cNvSpPr txBox="1"/>
            <p:nvPr/>
          </p:nvSpPr>
          <p:spPr>
            <a:xfrm>
              <a:off x="332216" y="5081990"/>
              <a:ext cx="6333284" cy="1754326"/>
            </a:xfrm>
            <a:prstGeom prst="rect">
              <a:avLst/>
            </a:prstGeom>
            <a:solidFill>
              <a:schemeClr val="lt1">
                <a:alpha val="92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wrap="square" rtlCol="1">
              <a:spAutoFit/>
            </a:bodyPr>
            <a:lstStyle/>
            <a:p>
              <a:pPr algn="ctr" rtl="1"/>
              <a:r>
                <a:rPr lang="en-US" b="1" dirty="0">
                  <a:solidFill>
                    <a:schemeClr val="accent3"/>
                  </a:solidFill>
                </a:rPr>
                <a:t>Big Data </a:t>
              </a:r>
              <a:r>
                <a:rPr lang="ar-SA" b="1" dirty="0">
                  <a:solidFill>
                    <a:schemeClr val="accent3"/>
                  </a:solidFill>
                </a:rPr>
                <a:t> البيانات الكبيرة</a:t>
              </a:r>
            </a:p>
            <a:p>
              <a:pPr marL="342900" indent="-342900" algn="r" rtl="1">
                <a:buFont typeface="Arial" panose="020B0604020202020204" pitchFamily="34" charset="0"/>
                <a:buChar char="•"/>
              </a:pPr>
              <a:r>
                <a:rPr lang="ar-SA" b="1" dirty="0"/>
                <a:t>مع ظهور إنترنت الأشياء ، هناك الكثير من البيانات التي يجب إدارتها وتأمينها. </a:t>
              </a:r>
            </a:p>
            <a:p>
              <a:pPr marL="342900" indent="-342900" algn="r" rtl="1">
                <a:buFont typeface="Arial" panose="020B0604020202020204" pitchFamily="34" charset="0"/>
                <a:buChar char="•"/>
              </a:pPr>
              <a:r>
                <a:rPr lang="ar-SA" b="1" dirty="0"/>
                <a:t>كل هذه الاتصالات ، بالإضافة إلى سعة التخزين الموسعة وخدمات التخزين المقدمة من خلال السحابة والمحاكاة الافتراضية ، أدت إلى نمو هائل للبيانات. </a:t>
              </a:r>
            </a:p>
            <a:p>
              <a:pPr marL="342900" indent="-342900" algn="r" rtl="1">
                <a:buFont typeface="Arial" panose="020B0604020202020204" pitchFamily="34" charset="0"/>
                <a:buChar char="•"/>
              </a:pPr>
              <a:r>
                <a:rPr lang="ar-SA" b="1" dirty="0"/>
                <a:t>خلق هذا التوسع في البيانات مجالًا جديدًا من الاهتمام بالتكنولوجيا والأعمال يسمى "البيانات الضخمة".</a:t>
              </a:r>
            </a:p>
          </p:txBody>
        </p:sp>
      </p:grpSp>
      <p:graphicFrame>
        <p:nvGraphicFramePr>
          <p:cNvPr id="13" name="رسم تخطيطي 12">
            <a:extLst>
              <a:ext uri="{FF2B5EF4-FFF2-40B4-BE49-F238E27FC236}">
                <a16:creationId xmlns:a16="http://schemas.microsoft.com/office/drawing/2014/main" id="{8F5260E8-1D70-489D-80A4-F9563C8F7C2D}"/>
              </a:ext>
            </a:extLst>
          </p:cNvPr>
          <p:cNvGraphicFramePr/>
          <p:nvPr>
            <p:extLst>
              <p:ext uri="{D42A27DB-BD31-4B8C-83A1-F6EECF244321}">
                <p14:modId xmlns:p14="http://schemas.microsoft.com/office/powerpoint/2010/main" val="2135366255"/>
              </p:ext>
            </p:extLst>
          </p:nvPr>
        </p:nvGraphicFramePr>
        <p:xfrm>
          <a:off x="1240592" y="6940546"/>
          <a:ext cx="4572000" cy="262162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4" name="مستطيل 13">
            <a:extLst>
              <a:ext uri="{FF2B5EF4-FFF2-40B4-BE49-F238E27FC236}">
                <a16:creationId xmlns:a16="http://schemas.microsoft.com/office/drawing/2014/main" id="{0B2E4939-7AA8-43FA-93B7-BAF1FAE7B46F}"/>
              </a:ext>
            </a:extLst>
          </p:cNvPr>
          <p:cNvSpPr/>
          <p:nvPr/>
        </p:nvSpPr>
        <p:spPr>
          <a:xfrm>
            <a:off x="1086852" y="6893590"/>
            <a:ext cx="4684296" cy="523220"/>
          </a:xfrm>
          <a:prstGeom prst="rect">
            <a:avLst/>
          </a:prstGeom>
          <a:noFill/>
        </p:spPr>
        <p:txBody>
          <a:bodyPr wrap="none" lIns="91440" tIns="45720" rIns="91440" bIns="45720">
            <a:spAutoFit/>
          </a:bodyPr>
          <a:lstStyle/>
          <a:p>
            <a:pPr algn="ctr" rtl="1"/>
            <a:r>
              <a:rPr lang="en-US" sz="2800" b="1" cap="none" spc="50" dirty="0">
                <a:ln w="0"/>
                <a:solidFill>
                  <a:schemeClr val="bg2"/>
                </a:solidFill>
                <a:effectLst>
                  <a:innerShdw blurRad="63500" dist="50800" dir="13500000">
                    <a:srgbClr val="000000">
                      <a:alpha val="50000"/>
                    </a:srgbClr>
                  </a:innerShdw>
                </a:effectLst>
              </a:rPr>
              <a:t> *</a:t>
            </a:r>
            <a:r>
              <a:rPr lang="ar-SA" sz="2800" b="1" cap="none" spc="50" dirty="0">
                <a:ln w="0"/>
                <a:solidFill>
                  <a:schemeClr val="bg2"/>
                </a:solidFill>
                <a:effectLst>
                  <a:innerShdw blurRad="63500" dist="50800" dir="13500000">
                    <a:srgbClr val="000000">
                      <a:alpha val="50000"/>
                    </a:srgbClr>
                  </a:innerShdw>
                </a:effectLst>
              </a:rPr>
              <a:t>التهديد باستخدام الأسلحة المتقدمة </a:t>
            </a:r>
          </a:p>
        </p:txBody>
      </p:sp>
      <p:graphicFrame>
        <p:nvGraphicFramePr>
          <p:cNvPr id="38" name="رسم تخطيطي 37">
            <a:extLst>
              <a:ext uri="{FF2B5EF4-FFF2-40B4-BE49-F238E27FC236}">
                <a16:creationId xmlns:a16="http://schemas.microsoft.com/office/drawing/2014/main" id="{84F20E53-9C2D-49B5-BF8B-5AC8532A0A72}"/>
              </a:ext>
            </a:extLst>
          </p:cNvPr>
          <p:cNvGraphicFramePr/>
          <p:nvPr>
            <p:extLst>
              <p:ext uri="{D42A27DB-BD31-4B8C-83A1-F6EECF244321}">
                <p14:modId xmlns:p14="http://schemas.microsoft.com/office/powerpoint/2010/main" val="2364576322"/>
              </p:ext>
            </p:extLst>
          </p:nvPr>
        </p:nvGraphicFramePr>
        <p:xfrm>
          <a:off x="1086852" y="9221564"/>
          <a:ext cx="4572000" cy="2621623"/>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44" name="مستطيل 43">
            <a:extLst>
              <a:ext uri="{FF2B5EF4-FFF2-40B4-BE49-F238E27FC236}">
                <a16:creationId xmlns:a16="http://schemas.microsoft.com/office/drawing/2014/main" id="{551394D1-BCD9-4A45-8BA6-10364760450A}"/>
              </a:ext>
            </a:extLst>
          </p:cNvPr>
          <p:cNvSpPr/>
          <p:nvPr/>
        </p:nvSpPr>
        <p:spPr>
          <a:xfrm>
            <a:off x="4103720" y="11688734"/>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45" name="صورة 44">
            <a:extLst>
              <a:ext uri="{FF2B5EF4-FFF2-40B4-BE49-F238E27FC236}">
                <a16:creationId xmlns:a16="http://schemas.microsoft.com/office/drawing/2014/main" id="{1C4124A5-6FB4-4494-9E9A-F218E697BF5D}"/>
              </a:ext>
            </a:extLst>
          </p:cNvPr>
          <p:cNvPicPr>
            <a:picLocks noChangeAspect="1"/>
          </p:cNvPicPr>
          <p:nvPr/>
        </p:nvPicPr>
        <p:blipFill>
          <a:blip r:embed="rId16"/>
          <a:stretch>
            <a:fillRect/>
          </a:stretch>
        </p:blipFill>
        <p:spPr>
          <a:xfrm>
            <a:off x="162114" y="11801003"/>
            <a:ext cx="999935" cy="298682"/>
          </a:xfrm>
          <a:prstGeom prst="rect">
            <a:avLst/>
          </a:prstGeom>
        </p:spPr>
      </p:pic>
      <p:sp>
        <p:nvSpPr>
          <p:cNvPr id="21" name="مستطيل 20">
            <a:extLst>
              <a:ext uri="{FF2B5EF4-FFF2-40B4-BE49-F238E27FC236}">
                <a16:creationId xmlns:a16="http://schemas.microsoft.com/office/drawing/2014/main" id="{5409BA16-E43C-4AE2-A4B3-CC4DADF5B6CC}"/>
              </a:ext>
            </a:extLst>
          </p:cNvPr>
          <p:cNvSpPr/>
          <p:nvPr/>
        </p:nvSpPr>
        <p:spPr>
          <a:xfrm>
            <a:off x="1675961" y="357142"/>
            <a:ext cx="3506088" cy="369332"/>
          </a:xfrm>
          <a:prstGeom prst="rect">
            <a:avLst/>
          </a:prstGeom>
          <a:noFill/>
        </p:spPr>
        <p:txBody>
          <a:bodyPr wrap="none" lIns="91440" tIns="45720" rIns="91440" bIns="45720">
            <a:spAutoFit/>
          </a:bodyPr>
          <a:lstStyle/>
          <a:p>
            <a:pPr algn="ctr"/>
            <a:r>
              <a:rPr lang="ar-SA"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المن الحاسوبي عالم من الخبراء و المجرمين</a:t>
            </a:r>
          </a:p>
        </p:txBody>
      </p:sp>
    </p:spTree>
    <p:extLst>
      <p:ext uri="{BB962C8B-B14F-4D97-AF65-F5344CB8AC3E}">
        <p14:creationId xmlns:p14="http://schemas.microsoft.com/office/powerpoint/2010/main" val="2508141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48011"/>
            <a:ext cx="6858000" cy="12192002"/>
          </a:xfrm>
          <a:prstGeom prst="rect">
            <a:avLst/>
          </a:prstGeom>
          <a:ln>
            <a:noFill/>
          </a:ln>
        </p:spPr>
      </p:pic>
      <p:sp>
        <p:nvSpPr>
          <p:cNvPr id="7" name="مستطيل 6">
            <a:extLst>
              <a:ext uri="{FF2B5EF4-FFF2-40B4-BE49-F238E27FC236}">
                <a16:creationId xmlns:a16="http://schemas.microsoft.com/office/drawing/2014/main" id="{F681EDB3-CA02-4472-BA70-26286E12F3C8}"/>
              </a:ext>
            </a:extLst>
          </p:cNvPr>
          <p:cNvSpPr/>
          <p:nvPr/>
        </p:nvSpPr>
        <p:spPr>
          <a:xfrm>
            <a:off x="2101412" y="78066"/>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14" name="مستطيل 13">
            <a:extLst>
              <a:ext uri="{FF2B5EF4-FFF2-40B4-BE49-F238E27FC236}">
                <a16:creationId xmlns:a16="http://schemas.microsoft.com/office/drawing/2014/main" id="{0B2E4939-7AA8-43FA-93B7-BAF1FAE7B46F}"/>
              </a:ext>
            </a:extLst>
          </p:cNvPr>
          <p:cNvSpPr/>
          <p:nvPr/>
        </p:nvSpPr>
        <p:spPr>
          <a:xfrm>
            <a:off x="1149997" y="910018"/>
            <a:ext cx="4687502" cy="523220"/>
          </a:xfrm>
          <a:prstGeom prst="rect">
            <a:avLst/>
          </a:prstGeom>
          <a:noFill/>
        </p:spPr>
        <p:txBody>
          <a:bodyPr wrap="none" lIns="91440" tIns="45720" rIns="91440" bIns="45720">
            <a:spAutoFit/>
          </a:bodyPr>
          <a:lstStyle/>
          <a:p>
            <a:pPr algn="ctr" rtl="1"/>
            <a:r>
              <a:rPr lang="en-US" sz="2800" b="1" cap="none" spc="50" dirty="0">
                <a:ln w="0"/>
                <a:solidFill>
                  <a:schemeClr val="bg2"/>
                </a:solidFill>
                <a:effectLst>
                  <a:innerShdw blurRad="63500" dist="50800" dir="13500000">
                    <a:srgbClr val="000000">
                      <a:alpha val="50000"/>
                    </a:srgbClr>
                  </a:innerShdw>
                </a:effectLst>
              </a:rPr>
              <a:t>*</a:t>
            </a:r>
            <a:r>
              <a:rPr lang="ar-SA" sz="2800" b="1" cap="none" spc="50" dirty="0">
                <a:ln w="0"/>
                <a:solidFill>
                  <a:schemeClr val="bg2"/>
                </a:solidFill>
                <a:effectLst>
                  <a:innerShdw blurRad="63500" dist="50800" dir="13500000">
                    <a:srgbClr val="000000">
                      <a:alpha val="50000"/>
                    </a:srgbClr>
                  </a:innerShdw>
                </a:effectLst>
              </a:rPr>
              <a:t> التهديد باستخدام الأسلحة المتقدمة </a:t>
            </a:r>
          </a:p>
        </p:txBody>
      </p:sp>
      <p:graphicFrame>
        <p:nvGraphicFramePr>
          <p:cNvPr id="17" name="رسم تخطيطي 16">
            <a:extLst>
              <a:ext uri="{FF2B5EF4-FFF2-40B4-BE49-F238E27FC236}">
                <a16:creationId xmlns:a16="http://schemas.microsoft.com/office/drawing/2014/main" id="{8A0CB1F5-97D9-463A-8CB6-A5303236CB95}"/>
              </a:ext>
            </a:extLst>
          </p:cNvPr>
          <p:cNvGraphicFramePr/>
          <p:nvPr>
            <p:extLst>
              <p:ext uri="{D42A27DB-BD31-4B8C-83A1-F6EECF244321}">
                <p14:modId xmlns:p14="http://schemas.microsoft.com/office/powerpoint/2010/main" val="4270387375"/>
              </p:ext>
            </p:extLst>
          </p:nvPr>
        </p:nvGraphicFramePr>
        <p:xfrm>
          <a:off x="171450" y="1419926"/>
          <a:ext cx="6515100" cy="34629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مستطيل 20">
            <a:extLst>
              <a:ext uri="{FF2B5EF4-FFF2-40B4-BE49-F238E27FC236}">
                <a16:creationId xmlns:a16="http://schemas.microsoft.com/office/drawing/2014/main" id="{7BED9469-4EE0-4054-BFD9-E4FDD456BEB3}"/>
              </a:ext>
            </a:extLst>
          </p:cNvPr>
          <p:cNvSpPr/>
          <p:nvPr/>
        </p:nvSpPr>
        <p:spPr>
          <a:xfrm>
            <a:off x="1708823" y="5131202"/>
            <a:ext cx="3440365" cy="523220"/>
          </a:xfrm>
          <a:prstGeom prst="rect">
            <a:avLst/>
          </a:prstGeom>
          <a:noFill/>
        </p:spPr>
        <p:txBody>
          <a:bodyPr wrap="none" lIns="91440" tIns="45720" rIns="91440" bIns="45720">
            <a:spAutoFit/>
          </a:bodyPr>
          <a:lstStyle/>
          <a:p>
            <a:pPr algn="ctr" rtl="1"/>
            <a:r>
              <a:rPr lang="en-US" sz="2800" b="1" cap="none" spc="50" dirty="0">
                <a:ln w="0"/>
                <a:solidFill>
                  <a:schemeClr val="bg2"/>
                </a:solidFill>
                <a:effectLst>
                  <a:innerShdw blurRad="63500" dist="50800" dir="13500000">
                    <a:srgbClr val="000000">
                      <a:alpha val="50000"/>
                    </a:srgbClr>
                  </a:innerShdw>
                </a:effectLst>
              </a:rPr>
              <a:t>*</a:t>
            </a:r>
            <a:r>
              <a:rPr lang="ar-SA" sz="2800" b="1" cap="none" spc="50" dirty="0">
                <a:ln w="0"/>
                <a:solidFill>
                  <a:schemeClr val="bg2"/>
                </a:solidFill>
                <a:effectLst>
                  <a:innerShdw blurRad="63500" dist="50800" dir="13500000">
                    <a:srgbClr val="000000">
                      <a:alpha val="50000"/>
                    </a:srgbClr>
                  </a:innerShdw>
                </a:effectLst>
              </a:rPr>
              <a:t> نطاق أوسع و اثر التعقب</a:t>
            </a:r>
          </a:p>
        </p:txBody>
      </p:sp>
      <p:sp>
        <p:nvSpPr>
          <p:cNvPr id="18" name="فقاعة التفكير: على شكل سحابة 17">
            <a:extLst>
              <a:ext uri="{FF2B5EF4-FFF2-40B4-BE49-F238E27FC236}">
                <a16:creationId xmlns:a16="http://schemas.microsoft.com/office/drawing/2014/main" id="{C88CCE62-143C-4181-B2A2-BE4C72AD4999}"/>
              </a:ext>
            </a:extLst>
          </p:cNvPr>
          <p:cNvSpPr/>
          <p:nvPr/>
        </p:nvSpPr>
        <p:spPr>
          <a:xfrm>
            <a:off x="0" y="5643182"/>
            <a:ext cx="6858000" cy="5738858"/>
          </a:xfrm>
          <a:prstGeom prst="cloudCallout">
            <a:avLst>
              <a:gd name="adj1" fmla="val -46272"/>
              <a:gd name="adj2" fmla="val 80921"/>
            </a:avLst>
          </a:prstGeom>
        </p:spPr>
        <p:style>
          <a:lnRef idx="1">
            <a:schemeClr val="accent1"/>
          </a:lnRef>
          <a:fillRef idx="2">
            <a:schemeClr val="accent1"/>
          </a:fillRef>
          <a:effectRef idx="1">
            <a:schemeClr val="accent1"/>
          </a:effectRef>
          <a:fontRef idx="minor">
            <a:schemeClr val="dk1"/>
          </a:fontRef>
        </p:style>
        <p:txBody>
          <a:bodyPr rtlCol="1" anchor="ctr"/>
          <a:lstStyle/>
          <a:p>
            <a:pPr algn="ctr" rtl="1"/>
            <a:r>
              <a:rPr lang="ar-SA" b="1" u="sng" dirty="0">
                <a:effectLst>
                  <a:outerShdw blurRad="38100" dist="38100" dir="2700000" algn="tl">
                    <a:srgbClr val="000000">
                      <a:alpha val="43137"/>
                    </a:srgbClr>
                  </a:outerShdw>
                </a:effectLst>
              </a:rPr>
              <a:t>إدارة الهوية الموحدة </a:t>
            </a:r>
          </a:p>
          <a:p>
            <a:pPr algn="ctr" rtl="1"/>
            <a:r>
              <a:rPr lang="ar-SA" sz="2000" b="1" dirty="0"/>
              <a:t>-تشير إلى العديد من المؤسسات التي تتيح لمستخدميها استخدام نفس بيانات اعتماد التعريف للوصول إلى شبكات جميع المؤسسات في المجموعة. </a:t>
            </a:r>
          </a:p>
          <a:p>
            <a:pPr algn="ctr" rtl="1"/>
            <a:r>
              <a:rPr lang="ar-SA" sz="2000" b="1" dirty="0"/>
              <a:t>-هذا يوسع نطاق ويزيد من احتمال وجود تأثير متتالي في حالة حدوث هجوم.</a:t>
            </a:r>
          </a:p>
          <a:p>
            <a:pPr algn="ctr" rtl="1"/>
            <a:r>
              <a:rPr lang="ar-SA" sz="2000" b="1" dirty="0"/>
              <a:t>-من الضروري أن تقوم المنظمات بفحص معلومات التعريف المشتركة مع الشركاء. قد تسمح أرقام التأمين الاجتماعي والأسماء والعناوين لصوص الهوية بفرصة لسرقة هذه المعلومات لارتكاب عمليات احتيال.</a:t>
            </a:r>
          </a:p>
          <a:p>
            <a:pPr algn="ctr" rtl="1"/>
            <a:r>
              <a:rPr lang="ar-SA" sz="2000" b="1" dirty="0"/>
              <a:t> </a:t>
            </a:r>
            <a:r>
              <a:rPr lang="ar-SA" sz="2000" b="1" dirty="0">
                <a:solidFill>
                  <a:schemeClr val="accent3"/>
                </a:solidFill>
              </a:rPr>
              <a:t>الطريقة الأكثر شيوعًا لحماية الهوية المتحدة هي ربط إمكانية تسجيل الدخول بجهاز معتمد.</a:t>
            </a:r>
            <a:endParaRPr lang="ar-SA" dirty="0">
              <a:solidFill>
                <a:schemeClr val="accent3"/>
              </a:solidFill>
            </a:endParaRPr>
          </a:p>
        </p:txBody>
      </p:sp>
      <p:sp>
        <p:nvSpPr>
          <p:cNvPr id="23" name="مستطيل 22">
            <a:extLst>
              <a:ext uri="{FF2B5EF4-FFF2-40B4-BE49-F238E27FC236}">
                <a16:creationId xmlns:a16="http://schemas.microsoft.com/office/drawing/2014/main" id="{51FBF3D2-1E46-4AA3-96C5-8F18CF77E5F8}"/>
              </a:ext>
            </a:extLst>
          </p:cNvPr>
          <p:cNvSpPr/>
          <p:nvPr/>
        </p:nvSpPr>
        <p:spPr>
          <a:xfrm>
            <a:off x="4103721" y="1158479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24" name="صورة 23">
            <a:extLst>
              <a:ext uri="{FF2B5EF4-FFF2-40B4-BE49-F238E27FC236}">
                <a16:creationId xmlns:a16="http://schemas.microsoft.com/office/drawing/2014/main" id="{24949DEC-ECBF-472E-B40F-F42280DBDBF4}"/>
              </a:ext>
            </a:extLst>
          </p:cNvPr>
          <p:cNvPicPr>
            <a:picLocks noChangeAspect="1"/>
          </p:cNvPicPr>
          <p:nvPr/>
        </p:nvPicPr>
        <p:blipFill>
          <a:blip r:embed="rId8"/>
          <a:stretch>
            <a:fillRect/>
          </a:stretch>
        </p:blipFill>
        <p:spPr>
          <a:xfrm>
            <a:off x="162115" y="11697059"/>
            <a:ext cx="999935" cy="298682"/>
          </a:xfrm>
          <a:prstGeom prst="rect">
            <a:avLst/>
          </a:prstGeom>
        </p:spPr>
      </p:pic>
      <p:sp>
        <p:nvSpPr>
          <p:cNvPr id="13" name="مستطيل 12">
            <a:extLst>
              <a:ext uri="{FF2B5EF4-FFF2-40B4-BE49-F238E27FC236}">
                <a16:creationId xmlns:a16="http://schemas.microsoft.com/office/drawing/2014/main" id="{4C768A34-0136-421C-9562-E5C7994B6A23}"/>
              </a:ext>
            </a:extLst>
          </p:cNvPr>
          <p:cNvSpPr/>
          <p:nvPr/>
        </p:nvSpPr>
        <p:spPr>
          <a:xfrm>
            <a:off x="1675956" y="464864"/>
            <a:ext cx="3506088" cy="369332"/>
          </a:xfrm>
          <a:prstGeom prst="rect">
            <a:avLst/>
          </a:prstGeom>
          <a:noFill/>
        </p:spPr>
        <p:txBody>
          <a:bodyPr wrap="none" lIns="91440" tIns="45720" rIns="91440" bIns="45720">
            <a:spAutoFit/>
          </a:bodyPr>
          <a:lstStyle/>
          <a:p>
            <a:pPr algn="ctr"/>
            <a:r>
              <a:rPr lang="ar-SA"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المن الحاسوبي عالم من الخبراء و المجرمين</a:t>
            </a:r>
          </a:p>
        </p:txBody>
      </p:sp>
    </p:spTree>
    <p:extLst>
      <p:ext uri="{BB962C8B-B14F-4D97-AF65-F5344CB8AC3E}">
        <p14:creationId xmlns:p14="http://schemas.microsoft.com/office/powerpoint/2010/main" val="3034794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48011"/>
            <a:ext cx="6858000" cy="12192002"/>
          </a:xfrm>
          <a:prstGeom prst="rect">
            <a:avLst/>
          </a:prstGeom>
          <a:ln>
            <a:noFill/>
          </a:ln>
        </p:spPr>
      </p:pic>
      <p:sp>
        <p:nvSpPr>
          <p:cNvPr id="7" name="مستطيل 6">
            <a:extLst>
              <a:ext uri="{FF2B5EF4-FFF2-40B4-BE49-F238E27FC236}">
                <a16:creationId xmlns:a16="http://schemas.microsoft.com/office/drawing/2014/main" id="{F681EDB3-CA02-4472-BA70-26286E12F3C8}"/>
              </a:ext>
            </a:extLst>
          </p:cNvPr>
          <p:cNvSpPr/>
          <p:nvPr/>
        </p:nvSpPr>
        <p:spPr>
          <a:xfrm>
            <a:off x="2101412" y="78066"/>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14" name="مستطيل 13">
            <a:extLst>
              <a:ext uri="{FF2B5EF4-FFF2-40B4-BE49-F238E27FC236}">
                <a16:creationId xmlns:a16="http://schemas.microsoft.com/office/drawing/2014/main" id="{0B2E4939-7AA8-43FA-93B7-BAF1FAE7B46F}"/>
              </a:ext>
            </a:extLst>
          </p:cNvPr>
          <p:cNvSpPr/>
          <p:nvPr/>
        </p:nvSpPr>
        <p:spPr>
          <a:xfrm>
            <a:off x="2542208" y="910018"/>
            <a:ext cx="1903085" cy="523220"/>
          </a:xfrm>
          <a:prstGeom prst="rect">
            <a:avLst/>
          </a:prstGeom>
          <a:noFill/>
        </p:spPr>
        <p:txBody>
          <a:bodyPr wrap="none" lIns="91440" tIns="45720" rIns="91440" bIns="45720">
            <a:spAutoFit/>
          </a:bodyPr>
          <a:lstStyle/>
          <a:p>
            <a:pPr algn="ctr" rtl="1"/>
            <a:r>
              <a:rPr lang="ar-SA" sz="2800" b="1" spc="50" dirty="0">
                <a:ln w="0"/>
                <a:solidFill>
                  <a:schemeClr val="bg2"/>
                </a:solidFill>
                <a:effectLst>
                  <a:innerShdw blurRad="63500" dist="50800" dir="13500000">
                    <a:srgbClr val="000000">
                      <a:alpha val="50000"/>
                    </a:srgbClr>
                  </a:innerShdw>
                </a:effectLst>
              </a:rPr>
              <a:t>* آثار السلامة</a:t>
            </a:r>
            <a:endParaRPr lang="ar-SA" sz="2800" b="1" cap="none" spc="50" dirty="0">
              <a:ln w="0"/>
              <a:solidFill>
                <a:schemeClr val="bg2"/>
              </a:solidFill>
              <a:effectLst>
                <a:innerShdw blurRad="63500" dist="50800" dir="13500000">
                  <a:srgbClr val="000000">
                    <a:alpha val="50000"/>
                  </a:srgbClr>
                </a:innerShdw>
              </a:effectLst>
            </a:endParaRPr>
          </a:p>
        </p:txBody>
      </p:sp>
      <p:graphicFrame>
        <p:nvGraphicFramePr>
          <p:cNvPr id="17" name="رسم تخطيطي 16">
            <a:extLst>
              <a:ext uri="{FF2B5EF4-FFF2-40B4-BE49-F238E27FC236}">
                <a16:creationId xmlns:a16="http://schemas.microsoft.com/office/drawing/2014/main" id="{8A0CB1F5-97D9-463A-8CB6-A5303236CB95}"/>
              </a:ext>
            </a:extLst>
          </p:cNvPr>
          <p:cNvGraphicFramePr/>
          <p:nvPr>
            <p:extLst>
              <p:ext uri="{D42A27DB-BD31-4B8C-83A1-F6EECF244321}">
                <p14:modId xmlns:p14="http://schemas.microsoft.com/office/powerpoint/2010/main" val="2966506038"/>
              </p:ext>
            </p:extLst>
          </p:nvPr>
        </p:nvGraphicFramePr>
        <p:xfrm>
          <a:off x="171450" y="990156"/>
          <a:ext cx="6515100" cy="3109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مستطيل 20">
            <a:extLst>
              <a:ext uri="{FF2B5EF4-FFF2-40B4-BE49-F238E27FC236}">
                <a16:creationId xmlns:a16="http://schemas.microsoft.com/office/drawing/2014/main" id="{7BED9469-4EE0-4054-BFD9-E4FDD456BEB3}"/>
              </a:ext>
            </a:extLst>
          </p:cNvPr>
          <p:cNvSpPr/>
          <p:nvPr/>
        </p:nvSpPr>
        <p:spPr>
          <a:xfrm>
            <a:off x="926455" y="3624563"/>
            <a:ext cx="4810933" cy="523220"/>
          </a:xfrm>
          <a:prstGeom prst="rect">
            <a:avLst/>
          </a:prstGeom>
          <a:noFill/>
        </p:spPr>
        <p:txBody>
          <a:bodyPr wrap="none" lIns="91440" tIns="45720" rIns="91440" bIns="45720">
            <a:spAutoFit/>
          </a:bodyPr>
          <a:lstStyle/>
          <a:p>
            <a:pPr algn="ctr" rtl="1"/>
            <a:r>
              <a:rPr lang="ar-SA" sz="2800" b="1" cap="none" spc="50" dirty="0">
                <a:ln w="0"/>
                <a:solidFill>
                  <a:schemeClr val="bg2"/>
                </a:solidFill>
                <a:effectLst>
                  <a:innerShdw blurRad="63500" dist="50800" dir="13500000">
                    <a:srgbClr val="000000">
                      <a:alpha val="50000"/>
                    </a:srgbClr>
                  </a:innerShdw>
                </a:effectLst>
              </a:rPr>
              <a:t>* إطار العمل الوطني للأمن </a:t>
            </a:r>
            <a:r>
              <a:rPr lang="ar-SA" sz="2800" b="1" cap="none" spc="50" dirty="0" err="1">
                <a:ln w="0"/>
                <a:solidFill>
                  <a:schemeClr val="bg2"/>
                </a:solidFill>
                <a:effectLst>
                  <a:innerShdw blurRad="63500" dist="50800" dir="13500000">
                    <a:srgbClr val="000000">
                      <a:alpha val="50000"/>
                    </a:srgbClr>
                  </a:innerShdw>
                </a:effectLst>
              </a:rPr>
              <a:t>السيبراني</a:t>
            </a:r>
            <a:r>
              <a:rPr lang="ar-SA" sz="2800" b="1" cap="none" spc="50" dirty="0">
                <a:ln w="0"/>
                <a:solidFill>
                  <a:schemeClr val="bg2"/>
                </a:solidFill>
                <a:effectLst>
                  <a:innerShdw blurRad="63500" dist="50800" dir="13500000">
                    <a:srgbClr val="000000">
                      <a:alpha val="50000"/>
                    </a:srgbClr>
                  </a:innerShdw>
                </a:effectLst>
              </a:rPr>
              <a:t> </a:t>
            </a:r>
          </a:p>
        </p:txBody>
      </p:sp>
      <p:grpSp>
        <p:nvGrpSpPr>
          <p:cNvPr id="8" name="مجموعة 7">
            <a:extLst>
              <a:ext uri="{FF2B5EF4-FFF2-40B4-BE49-F238E27FC236}">
                <a16:creationId xmlns:a16="http://schemas.microsoft.com/office/drawing/2014/main" id="{FED5122B-EF30-4D0E-9AAB-DDCAE4BE79CA}"/>
              </a:ext>
            </a:extLst>
          </p:cNvPr>
          <p:cNvGrpSpPr/>
          <p:nvPr/>
        </p:nvGrpSpPr>
        <p:grpSpPr>
          <a:xfrm>
            <a:off x="67332" y="4236719"/>
            <a:ext cx="6619218" cy="7907270"/>
            <a:chOff x="67332" y="4236719"/>
            <a:chExt cx="6619218" cy="7907270"/>
          </a:xfrm>
        </p:grpSpPr>
        <p:graphicFrame>
          <p:nvGraphicFramePr>
            <p:cNvPr id="13" name="رسم تخطيطي 12">
              <a:extLst>
                <a:ext uri="{FF2B5EF4-FFF2-40B4-BE49-F238E27FC236}">
                  <a16:creationId xmlns:a16="http://schemas.microsoft.com/office/drawing/2014/main" id="{59212A33-9FC8-4398-AEAA-855928B3FB3E}"/>
                </a:ext>
              </a:extLst>
            </p:cNvPr>
            <p:cNvGraphicFramePr/>
            <p:nvPr>
              <p:extLst>
                <p:ext uri="{D42A27DB-BD31-4B8C-83A1-F6EECF244321}">
                  <p14:modId xmlns:p14="http://schemas.microsoft.com/office/powerpoint/2010/main" val="2110284415"/>
                </p:ext>
              </p:extLst>
            </p:nvPr>
          </p:nvGraphicFramePr>
          <p:xfrm>
            <a:off x="171450" y="4236719"/>
            <a:ext cx="6515100" cy="438437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6" name="رسم تخطيطي 15">
              <a:extLst>
                <a:ext uri="{FF2B5EF4-FFF2-40B4-BE49-F238E27FC236}">
                  <a16:creationId xmlns:a16="http://schemas.microsoft.com/office/drawing/2014/main" id="{EEF912CC-D89C-4307-9B47-026013C3EF00}"/>
                </a:ext>
              </a:extLst>
            </p:cNvPr>
            <p:cNvGraphicFramePr/>
            <p:nvPr>
              <p:extLst>
                <p:ext uri="{D42A27DB-BD31-4B8C-83A1-F6EECF244321}">
                  <p14:modId xmlns:p14="http://schemas.microsoft.com/office/powerpoint/2010/main" val="4257035248"/>
                </p:ext>
              </p:extLst>
            </p:nvPr>
          </p:nvGraphicFramePr>
          <p:xfrm>
            <a:off x="67332" y="8401051"/>
            <a:ext cx="6619217" cy="374293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pSp>
      <p:sp>
        <p:nvSpPr>
          <p:cNvPr id="19" name="مستطيل 18">
            <a:extLst>
              <a:ext uri="{FF2B5EF4-FFF2-40B4-BE49-F238E27FC236}">
                <a16:creationId xmlns:a16="http://schemas.microsoft.com/office/drawing/2014/main" id="{ABD94243-9F24-4B5B-A90B-BEEA0A65144D}"/>
              </a:ext>
            </a:extLst>
          </p:cNvPr>
          <p:cNvSpPr/>
          <p:nvPr/>
        </p:nvSpPr>
        <p:spPr>
          <a:xfrm>
            <a:off x="4103721" y="1164495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20" name="صورة 19">
            <a:extLst>
              <a:ext uri="{FF2B5EF4-FFF2-40B4-BE49-F238E27FC236}">
                <a16:creationId xmlns:a16="http://schemas.microsoft.com/office/drawing/2014/main" id="{38B799AB-60AA-448C-9E96-FC671E2F5881}"/>
              </a:ext>
            </a:extLst>
          </p:cNvPr>
          <p:cNvPicPr>
            <a:picLocks noChangeAspect="1"/>
          </p:cNvPicPr>
          <p:nvPr/>
        </p:nvPicPr>
        <p:blipFill>
          <a:blip r:embed="rId18"/>
          <a:stretch>
            <a:fillRect/>
          </a:stretch>
        </p:blipFill>
        <p:spPr>
          <a:xfrm>
            <a:off x="162115" y="11757219"/>
            <a:ext cx="999935" cy="298682"/>
          </a:xfrm>
          <a:prstGeom prst="rect">
            <a:avLst/>
          </a:prstGeom>
        </p:spPr>
      </p:pic>
      <p:sp>
        <p:nvSpPr>
          <p:cNvPr id="18" name="مستطيل 17">
            <a:extLst>
              <a:ext uri="{FF2B5EF4-FFF2-40B4-BE49-F238E27FC236}">
                <a16:creationId xmlns:a16="http://schemas.microsoft.com/office/drawing/2014/main" id="{BC59B302-FB08-4984-BB0A-032E2A31A121}"/>
              </a:ext>
            </a:extLst>
          </p:cNvPr>
          <p:cNvSpPr/>
          <p:nvPr/>
        </p:nvSpPr>
        <p:spPr>
          <a:xfrm>
            <a:off x="1623896" y="508231"/>
            <a:ext cx="3506088" cy="369332"/>
          </a:xfrm>
          <a:prstGeom prst="rect">
            <a:avLst/>
          </a:prstGeom>
          <a:noFill/>
        </p:spPr>
        <p:txBody>
          <a:bodyPr wrap="none" lIns="91440" tIns="45720" rIns="91440" bIns="45720">
            <a:spAutoFit/>
          </a:bodyPr>
          <a:lstStyle/>
          <a:p>
            <a:pPr algn="ctr"/>
            <a:r>
              <a:rPr lang="ar-SA"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المن الحاسوبي عالم من الخبراء و المجرمين</a:t>
            </a:r>
          </a:p>
        </p:txBody>
      </p:sp>
    </p:spTree>
    <p:extLst>
      <p:ext uri="{BB962C8B-B14F-4D97-AF65-F5344CB8AC3E}">
        <p14:creationId xmlns:p14="http://schemas.microsoft.com/office/powerpoint/2010/main" val="207169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tx1">
            <a:lumMod val="95000"/>
          </a:schemeClr>
        </a:solidFill>
        <a:effectLst/>
      </p:bgPr>
    </p:bg>
    <p:spTree>
      <p:nvGrpSpPr>
        <p:cNvPr id="1" name=""/>
        <p:cNvGrpSpPr/>
        <p:nvPr/>
      </p:nvGrpSpPr>
      <p:grpSpPr>
        <a:xfrm>
          <a:off x="0" y="0"/>
          <a:ext cx="0" cy="0"/>
          <a:chOff x="0" y="0"/>
          <a:chExt cx="0" cy="0"/>
        </a:xfrm>
      </p:grpSpPr>
      <p:pic>
        <p:nvPicPr>
          <p:cNvPr id="15" name="صورة 14">
            <a:extLst>
              <a:ext uri="{FF2B5EF4-FFF2-40B4-BE49-F238E27FC236}">
                <a16:creationId xmlns:a16="http://schemas.microsoft.com/office/drawing/2014/main" id="{0352AC91-233B-475B-A50A-775E751AC8C4}"/>
              </a:ext>
            </a:extLst>
          </p:cNvPr>
          <p:cNvPicPr>
            <a:picLocks noChangeAspect="1"/>
          </p:cNvPicPr>
          <p:nvPr/>
        </p:nvPicPr>
        <p:blipFill rotWithShape="1">
          <a:blip r:embed="rId2">
            <a:alphaModFix amt="48000"/>
          </a:blip>
          <a:srcRect b="12210"/>
          <a:stretch/>
        </p:blipFill>
        <p:spPr>
          <a:xfrm>
            <a:off x="0" y="48011"/>
            <a:ext cx="6858000" cy="12192002"/>
          </a:xfrm>
          <a:prstGeom prst="rect">
            <a:avLst/>
          </a:prstGeom>
          <a:ln>
            <a:noFill/>
          </a:ln>
        </p:spPr>
      </p:pic>
      <p:sp>
        <p:nvSpPr>
          <p:cNvPr id="7" name="مستطيل 6">
            <a:extLst>
              <a:ext uri="{FF2B5EF4-FFF2-40B4-BE49-F238E27FC236}">
                <a16:creationId xmlns:a16="http://schemas.microsoft.com/office/drawing/2014/main" id="{F681EDB3-CA02-4472-BA70-26286E12F3C8}"/>
              </a:ext>
            </a:extLst>
          </p:cNvPr>
          <p:cNvSpPr/>
          <p:nvPr/>
        </p:nvSpPr>
        <p:spPr>
          <a:xfrm>
            <a:off x="2101412" y="78066"/>
            <a:ext cx="2270173" cy="40011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ar-SA" sz="2000" b="1" dirty="0">
                <a:ln/>
                <a:solidFill>
                  <a:schemeClr val="accent3"/>
                </a:solidFill>
              </a:rPr>
              <a:t>أساسيات الأمن </a:t>
            </a:r>
            <a:r>
              <a:rPr lang="ar-SA" sz="2000" b="1" dirty="0" err="1">
                <a:ln/>
                <a:solidFill>
                  <a:schemeClr val="accent3"/>
                </a:solidFill>
              </a:rPr>
              <a:t>السيبراني</a:t>
            </a:r>
            <a:endParaRPr lang="ar-SA" sz="2000" b="1" dirty="0">
              <a:ln/>
              <a:solidFill>
                <a:schemeClr val="accent3"/>
              </a:solidFill>
            </a:endParaRPr>
          </a:p>
        </p:txBody>
      </p:sp>
      <p:sp>
        <p:nvSpPr>
          <p:cNvPr id="14" name="مستطيل 13">
            <a:extLst>
              <a:ext uri="{FF2B5EF4-FFF2-40B4-BE49-F238E27FC236}">
                <a16:creationId xmlns:a16="http://schemas.microsoft.com/office/drawing/2014/main" id="{0B2E4939-7AA8-43FA-93B7-BAF1FAE7B46F}"/>
              </a:ext>
            </a:extLst>
          </p:cNvPr>
          <p:cNvSpPr/>
          <p:nvPr/>
        </p:nvSpPr>
        <p:spPr>
          <a:xfrm>
            <a:off x="2179935" y="910018"/>
            <a:ext cx="2627642" cy="523220"/>
          </a:xfrm>
          <a:prstGeom prst="rect">
            <a:avLst/>
          </a:prstGeom>
          <a:noFill/>
        </p:spPr>
        <p:txBody>
          <a:bodyPr wrap="none" lIns="91440" tIns="45720" rIns="91440" bIns="45720">
            <a:spAutoFit/>
          </a:bodyPr>
          <a:lstStyle/>
          <a:p>
            <a:pPr algn="ctr" rtl="1"/>
            <a:r>
              <a:rPr lang="ar-SA" sz="2800" b="1" spc="50" dirty="0">
                <a:ln w="0"/>
                <a:solidFill>
                  <a:schemeClr val="bg2"/>
                </a:solidFill>
                <a:effectLst>
                  <a:innerShdw blurRad="63500" dist="50800" dir="13500000">
                    <a:srgbClr val="000000">
                      <a:alpha val="50000"/>
                    </a:srgbClr>
                  </a:innerShdw>
                </a:effectLst>
              </a:rPr>
              <a:t>* المنظمات المهنية </a:t>
            </a:r>
            <a:endParaRPr lang="ar-SA" sz="2800" b="1" cap="none" spc="50" dirty="0">
              <a:ln w="0"/>
              <a:solidFill>
                <a:schemeClr val="bg2"/>
              </a:solidFill>
              <a:effectLst>
                <a:innerShdw blurRad="63500" dist="50800" dir="13500000">
                  <a:srgbClr val="000000">
                    <a:alpha val="50000"/>
                  </a:srgbClr>
                </a:innerShdw>
              </a:effectLst>
            </a:endParaRPr>
          </a:p>
        </p:txBody>
      </p:sp>
      <p:graphicFrame>
        <p:nvGraphicFramePr>
          <p:cNvPr id="2" name="رسم تخطيطي 1">
            <a:extLst>
              <a:ext uri="{FF2B5EF4-FFF2-40B4-BE49-F238E27FC236}">
                <a16:creationId xmlns:a16="http://schemas.microsoft.com/office/drawing/2014/main" id="{3E8891F6-2B45-4453-98B4-13143446847C}"/>
              </a:ext>
            </a:extLst>
          </p:cNvPr>
          <p:cNvGraphicFramePr/>
          <p:nvPr>
            <p:extLst>
              <p:ext uri="{D42A27DB-BD31-4B8C-83A1-F6EECF244321}">
                <p14:modId xmlns:p14="http://schemas.microsoft.com/office/powerpoint/2010/main" val="3788998598"/>
              </p:ext>
            </p:extLst>
          </p:nvPr>
        </p:nvGraphicFramePr>
        <p:xfrm>
          <a:off x="-837978" y="1759960"/>
          <a:ext cx="4572000" cy="3679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8" name="رسم تخطيطي 17">
            <a:extLst>
              <a:ext uri="{FF2B5EF4-FFF2-40B4-BE49-F238E27FC236}">
                <a16:creationId xmlns:a16="http://schemas.microsoft.com/office/drawing/2014/main" id="{9C65EE54-1409-4415-A1A8-29EF99330302}"/>
              </a:ext>
            </a:extLst>
          </p:cNvPr>
          <p:cNvGraphicFramePr/>
          <p:nvPr>
            <p:extLst>
              <p:ext uri="{D42A27DB-BD31-4B8C-83A1-F6EECF244321}">
                <p14:modId xmlns:p14="http://schemas.microsoft.com/office/powerpoint/2010/main" val="3776750815"/>
              </p:ext>
            </p:extLst>
          </p:nvPr>
        </p:nvGraphicFramePr>
        <p:xfrm>
          <a:off x="2896043" y="1805752"/>
          <a:ext cx="4572001" cy="38257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رسم تخطيطي 8">
            <a:extLst>
              <a:ext uri="{FF2B5EF4-FFF2-40B4-BE49-F238E27FC236}">
                <a16:creationId xmlns:a16="http://schemas.microsoft.com/office/drawing/2014/main" id="{FA99DB33-2888-40B4-8F3C-A7ADFFD43D7C}"/>
              </a:ext>
            </a:extLst>
          </p:cNvPr>
          <p:cNvGraphicFramePr/>
          <p:nvPr>
            <p:extLst>
              <p:ext uri="{D42A27DB-BD31-4B8C-83A1-F6EECF244321}">
                <p14:modId xmlns:p14="http://schemas.microsoft.com/office/powerpoint/2010/main" val="2168772140"/>
              </p:ext>
            </p:extLst>
          </p:nvPr>
        </p:nvGraphicFramePr>
        <p:xfrm>
          <a:off x="342900" y="6080114"/>
          <a:ext cx="6172200" cy="3679491"/>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0" name="صورة 9">
            <a:extLst>
              <a:ext uri="{FF2B5EF4-FFF2-40B4-BE49-F238E27FC236}">
                <a16:creationId xmlns:a16="http://schemas.microsoft.com/office/drawing/2014/main" id="{30BB4C48-BEBB-4DDE-AC5D-EB515BD4CD87}"/>
              </a:ext>
            </a:extLst>
          </p:cNvPr>
          <p:cNvPicPr>
            <a:picLocks noChangeAspect="1"/>
          </p:cNvPicPr>
          <p:nvPr/>
        </p:nvPicPr>
        <p:blipFill rotWithShape="1">
          <a:blip r:embed="rId18"/>
          <a:srcRect l="53158" t="31693" r="18245" b="24441"/>
          <a:stretch/>
        </p:blipFill>
        <p:spPr>
          <a:xfrm>
            <a:off x="2651244" y="9918887"/>
            <a:ext cx="1961148" cy="1691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مستطيل 18">
            <a:extLst>
              <a:ext uri="{FF2B5EF4-FFF2-40B4-BE49-F238E27FC236}">
                <a16:creationId xmlns:a16="http://schemas.microsoft.com/office/drawing/2014/main" id="{EA686DE3-AF52-49DA-95D0-9028A892CFF4}"/>
              </a:ext>
            </a:extLst>
          </p:cNvPr>
          <p:cNvSpPr/>
          <p:nvPr/>
        </p:nvSpPr>
        <p:spPr>
          <a:xfrm>
            <a:off x="4103721" y="11584790"/>
            <a:ext cx="2754280" cy="523220"/>
          </a:xfrm>
          <a:prstGeom prst="rect">
            <a:avLst/>
          </a:prstGeom>
          <a:noFill/>
        </p:spPr>
        <p:txBody>
          <a:bodyPr wrap="none" lIns="91440" tIns="45720" rIns="91440" bIns="45720">
            <a:spAutoFit/>
          </a:bodyPr>
          <a:lstStyle/>
          <a:p>
            <a:pPr algn="ctr"/>
            <a:r>
              <a:rPr lang="ar-SA" sz="1400" b="1" cap="none" spc="50" dirty="0">
                <a:ln w="0"/>
                <a:solidFill>
                  <a:schemeClr val="bg2"/>
                </a:solidFill>
                <a:effectLst>
                  <a:innerShdw blurRad="63500" dist="50800" dir="13500000">
                    <a:srgbClr val="000000">
                      <a:alpha val="50000"/>
                    </a:srgbClr>
                  </a:innerShdw>
                </a:effectLst>
              </a:rPr>
              <a:t>تصميم المعلمة : ندى محمد عدنان خياط </a:t>
            </a:r>
          </a:p>
          <a:p>
            <a:pPr algn="ctr"/>
            <a:r>
              <a:rPr lang="ar-SA" sz="1400" b="1" spc="50" dirty="0">
                <a:ln w="0"/>
                <a:solidFill>
                  <a:schemeClr val="bg2"/>
                </a:solidFill>
                <a:effectLst>
                  <a:innerShdw blurRad="63500" dist="50800" dir="13500000">
                    <a:srgbClr val="000000">
                      <a:alpha val="50000"/>
                    </a:srgbClr>
                  </a:innerShdw>
                </a:effectLst>
              </a:rPr>
              <a:t>إدارة تعليم جدة</a:t>
            </a:r>
            <a:endParaRPr lang="ar-SA" sz="1400" b="1" cap="none" spc="50" dirty="0">
              <a:ln w="0"/>
              <a:solidFill>
                <a:schemeClr val="bg2"/>
              </a:solidFill>
              <a:effectLst>
                <a:innerShdw blurRad="63500" dist="50800" dir="13500000">
                  <a:srgbClr val="000000">
                    <a:alpha val="50000"/>
                  </a:srgbClr>
                </a:innerShdw>
              </a:effectLst>
            </a:endParaRPr>
          </a:p>
        </p:txBody>
      </p:sp>
      <p:pic>
        <p:nvPicPr>
          <p:cNvPr id="20" name="صورة 19">
            <a:extLst>
              <a:ext uri="{FF2B5EF4-FFF2-40B4-BE49-F238E27FC236}">
                <a16:creationId xmlns:a16="http://schemas.microsoft.com/office/drawing/2014/main" id="{026B6F90-567D-40DF-B21A-6CEC39A43620}"/>
              </a:ext>
            </a:extLst>
          </p:cNvPr>
          <p:cNvPicPr>
            <a:picLocks noChangeAspect="1"/>
          </p:cNvPicPr>
          <p:nvPr/>
        </p:nvPicPr>
        <p:blipFill>
          <a:blip r:embed="rId19"/>
          <a:stretch>
            <a:fillRect/>
          </a:stretch>
        </p:blipFill>
        <p:spPr>
          <a:xfrm>
            <a:off x="162115" y="11697059"/>
            <a:ext cx="999935" cy="298682"/>
          </a:xfrm>
          <a:prstGeom prst="rect">
            <a:avLst/>
          </a:prstGeom>
        </p:spPr>
      </p:pic>
      <p:sp>
        <p:nvSpPr>
          <p:cNvPr id="16" name="مستطيل 15">
            <a:extLst>
              <a:ext uri="{FF2B5EF4-FFF2-40B4-BE49-F238E27FC236}">
                <a16:creationId xmlns:a16="http://schemas.microsoft.com/office/drawing/2014/main" id="{83324935-D2A4-4BAB-9552-75EB428C6BEB}"/>
              </a:ext>
            </a:extLst>
          </p:cNvPr>
          <p:cNvSpPr/>
          <p:nvPr/>
        </p:nvSpPr>
        <p:spPr>
          <a:xfrm>
            <a:off x="1675956" y="461045"/>
            <a:ext cx="3506088" cy="369332"/>
          </a:xfrm>
          <a:prstGeom prst="rect">
            <a:avLst/>
          </a:prstGeom>
          <a:noFill/>
        </p:spPr>
        <p:txBody>
          <a:bodyPr wrap="none" lIns="91440" tIns="45720" rIns="91440" bIns="45720">
            <a:spAutoFit/>
          </a:bodyPr>
          <a:lstStyle/>
          <a:p>
            <a:pPr algn="ctr"/>
            <a:r>
              <a:rPr lang="ar-SA"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المن الحاسوبي عالم من الخبراء و المجرمين</a:t>
            </a:r>
          </a:p>
        </p:txBody>
      </p:sp>
    </p:spTree>
    <p:extLst>
      <p:ext uri="{BB962C8B-B14F-4D97-AF65-F5344CB8AC3E}">
        <p14:creationId xmlns:p14="http://schemas.microsoft.com/office/powerpoint/2010/main" val="18312006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دارة">
  <a:themeElements>
    <a:clrScheme name="دارة">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دارة">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دارة">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دارة</Template>
  <TotalTime>0</TotalTime>
  <Words>1272</Words>
  <Application>Microsoft Office PowerPoint</Application>
  <PresentationFormat>شاشة عريضة</PresentationFormat>
  <Paragraphs>173</Paragraphs>
  <Slides>9</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9</vt:i4>
      </vt:variant>
    </vt:vector>
  </HeadingPairs>
  <TitlesOfParts>
    <vt:vector size="14" baseType="lpstr">
      <vt:lpstr>Akhbar MT</vt:lpstr>
      <vt:lpstr>Arial</vt:lpstr>
      <vt:lpstr>Bernard MT Condensed</vt:lpstr>
      <vt:lpstr>Tw Cen MT</vt:lpstr>
      <vt:lpstr>دارة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Nada mohammed</dc:creator>
  <cp:lastModifiedBy>khlood bajahzar</cp:lastModifiedBy>
  <cp:revision>42</cp:revision>
  <dcterms:created xsi:type="dcterms:W3CDTF">2019-04-20T18:52:41Z</dcterms:created>
  <dcterms:modified xsi:type="dcterms:W3CDTF">2020-09-26T14:12:34Z</dcterms:modified>
</cp:coreProperties>
</file>