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57" r:id="rId1"/>
  </p:sldMasterIdLst>
  <p:notesMasterIdLst>
    <p:notesMasterId r:id="rId31"/>
  </p:notesMasterIdLst>
  <p:handoutMasterIdLst>
    <p:handoutMasterId r:id="rId32"/>
  </p:handoutMasterIdLst>
  <p:sldIdLst>
    <p:sldId id="257" r:id="rId2"/>
    <p:sldId id="367" r:id="rId3"/>
    <p:sldId id="374" r:id="rId4"/>
    <p:sldId id="378" r:id="rId5"/>
    <p:sldId id="301" r:id="rId6"/>
    <p:sldId id="258" r:id="rId7"/>
    <p:sldId id="358" r:id="rId8"/>
    <p:sldId id="339" r:id="rId9"/>
    <p:sldId id="359" r:id="rId10"/>
    <p:sldId id="334" r:id="rId11"/>
    <p:sldId id="375" r:id="rId12"/>
    <p:sldId id="352" r:id="rId13"/>
    <p:sldId id="376" r:id="rId14"/>
    <p:sldId id="370" r:id="rId15"/>
    <p:sldId id="354" r:id="rId16"/>
    <p:sldId id="306" r:id="rId17"/>
    <p:sldId id="355" r:id="rId18"/>
    <p:sldId id="300" r:id="rId19"/>
    <p:sldId id="356" r:id="rId20"/>
    <p:sldId id="349" r:id="rId21"/>
    <p:sldId id="377" r:id="rId22"/>
    <p:sldId id="328" r:id="rId23"/>
    <p:sldId id="364" r:id="rId24"/>
    <p:sldId id="373" r:id="rId25"/>
    <p:sldId id="331" r:id="rId26"/>
    <p:sldId id="371" r:id="rId27"/>
    <p:sldId id="362" r:id="rId28"/>
    <p:sldId id="259" r:id="rId29"/>
    <p:sldId id="372" r:id="rId3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7B579F"/>
    <a:srgbClr val="EA6C87"/>
    <a:srgbClr val="E23E4E"/>
    <a:srgbClr val="FFFFFF"/>
    <a:srgbClr val="F4879C"/>
    <a:srgbClr val="CC99FF"/>
    <a:srgbClr val="CC66FF"/>
    <a:srgbClr val="743286"/>
    <a:srgbClr val="6C4C8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578" autoAdjust="0"/>
    <p:restoredTop sz="90948" autoAdjust="0"/>
  </p:normalViewPr>
  <p:slideViewPr>
    <p:cSldViewPr snapToGrid="0" showGuides="1">
      <p:cViewPr varScale="1">
        <p:scale>
          <a:sx n="57" d="100"/>
          <a:sy n="57" d="100"/>
        </p:scale>
        <p:origin x="1148" y="36"/>
      </p:cViewPr>
      <p:guideLst>
        <p:guide orient="horz" pos="215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sz="quarter" idx="1"/>
          </p:nvPr>
        </p:nvSpPr>
        <p:spPr>
          <a:xfrm>
            <a:off x="1588" y="0"/>
            <a:ext cx="2971800" cy="457200"/>
          </a:xfrm>
          <a:prstGeom prst="rect">
            <a:avLst/>
          </a:prstGeom>
        </p:spPr>
        <p:txBody>
          <a:bodyPr vert="horz" lIns="91440" tIns="45720" rIns="91440" bIns="45720" rtlCol="1"/>
          <a:lstStyle>
            <a:lvl1pPr algn="l">
              <a:defRPr sz="1200"/>
            </a:lvl1pPr>
          </a:lstStyle>
          <a:p>
            <a:fld id="{4C59F037-B02C-432C-A9BA-2E19C281E14E}" type="datetimeFigureOut">
              <a:rPr lang="ar-SA" smtClean="0"/>
              <a:t>24/09/41</a:t>
            </a:fld>
            <a:endParaRPr lang="ar-SA"/>
          </a:p>
        </p:txBody>
      </p:sp>
      <p:sp>
        <p:nvSpPr>
          <p:cNvPr id="4" name="عنصر نائب للتذييل 3"/>
          <p:cNvSpPr>
            <a:spLocks noGrp="1"/>
          </p:cNvSpPr>
          <p:nvPr>
            <p:ph type="ftr" sz="quarter" idx="2"/>
          </p:nvPr>
        </p:nvSpPr>
        <p:spPr>
          <a:xfrm>
            <a:off x="3886200" y="8685213"/>
            <a:ext cx="2971800" cy="457200"/>
          </a:xfrm>
          <a:prstGeom prst="rect">
            <a:avLst/>
          </a:prstGeom>
        </p:spPr>
        <p:txBody>
          <a:bodyPr vert="horz" lIns="91440" tIns="45720" rIns="91440" bIns="45720" rtlCol="1" anchor="b"/>
          <a:lstStyle>
            <a:lvl1pPr algn="r">
              <a:defRPr sz="1200"/>
            </a:lvl1pPr>
          </a:lstStyle>
          <a:p>
            <a:r>
              <a:rPr lang="ar-SA"/>
              <a:t>أ. شروق محمود العثمان  </a:t>
            </a:r>
          </a:p>
        </p:txBody>
      </p:sp>
      <p:sp>
        <p:nvSpPr>
          <p:cNvPr id="5" name="عنصر نائب لرقم الشريحة 4"/>
          <p:cNvSpPr>
            <a:spLocks noGrp="1"/>
          </p:cNvSpPr>
          <p:nvPr>
            <p:ph type="sldNum" sz="quarter" idx="3"/>
          </p:nvPr>
        </p:nvSpPr>
        <p:spPr>
          <a:xfrm>
            <a:off x="1588" y="8685213"/>
            <a:ext cx="2971800" cy="457200"/>
          </a:xfrm>
          <a:prstGeom prst="rect">
            <a:avLst/>
          </a:prstGeom>
        </p:spPr>
        <p:txBody>
          <a:bodyPr vert="horz" lIns="91440" tIns="45720" rIns="91440" bIns="45720" rtlCol="1" anchor="b"/>
          <a:lstStyle>
            <a:lvl1pPr algn="l">
              <a:defRPr sz="1200"/>
            </a:lvl1pPr>
          </a:lstStyle>
          <a:p>
            <a:fld id="{1B5EC141-736E-419F-9964-9939DCA9474E}" type="slidenum">
              <a:rPr lang="ar-SA" smtClean="0"/>
              <a:t>‹#›</a:t>
            </a:fld>
            <a:endParaRPr lang="ar-SA"/>
          </a:p>
        </p:txBody>
      </p:sp>
    </p:spTree>
    <p:extLst>
      <p:ext uri="{BB962C8B-B14F-4D97-AF65-F5344CB8AC3E}">
        <p14:creationId xmlns:p14="http://schemas.microsoft.com/office/powerpoint/2010/main" val="2848270382"/>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776E6A-3CED-4DB7-B758-0F9329665BDA}" type="datetimeFigureOut">
              <a:rPr lang="zh-CN" altLang="en-US" smtClean="0"/>
              <a:t>2020/5/16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ar-SA" altLang="zh-CN"/>
              <a:t>أ. شروق محمود العثمان  </a:t>
            </a: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3DA8BB-8B6E-49E3-A235-9623A7178669}" type="slidenum">
              <a:rPr lang="zh-CN" altLang="en-US" smtClean="0"/>
              <a:t>‹#›</a:t>
            </a:fld>
            <a:endParaRPr lang="zh-CN" altLang="en-US"/>
          </a:p>
        </p:txBody>
      </p:sp>
    </p:spTree>
    <p:extLst>
      <p:ext uri="{BB962C8B-B14F-4D97-AF65-F5344CB8AC3E}">
        <p14:creationId xmlns:p14="http://schemas.microsoft.com/office/powerpoint/2010/main" val="1636954486"/>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a:p>
        </p:txBody>
      </p:sp>
      <p:sp>
        <p:nvSpPr>
          <p:cNvPr id="4" name="عنصر نائب لرقم الشريحة 3"/>
          <p:cNvSpPr>
            <a:spLocks noGrp="1"/>
          </p:cNvSpPr>
          <p:nvPr>
            <p:ph type="sldNum" sz="quarter" idx="10"/>
          </p:nvPr>
        </p:nvSpPr>
        <p:spPr/>
        <p:txBody>
          <a:bodyPr/>
          <a:lstStyle/>
          <a:p>
            <a:fld id="{C33DA8BB-8B6E-49E3-A235-9623A7178669}" type="slidenum">
              <a:rPr lang="zh-CN" altLang="en-US" smtClean="0"/>
              <a:t>1</a:t>
            </a:fld>
            <a:endParaRPr lang="zh-CN" altLang="en-US"/>
          </a:p>
        </p:txBody>
      </p:sp>
      <p:sp>
        <p:nvSpPr>
          <p:cNvPr id="5" name="عنصر نائب للتذييل 4"/>
          <p:cNvSpPr>
            <a:spLocks noGrp="1"/>
          </p:cNvSpPr>
          <p:nvPr>
            <p:ph type="ftr" sz="quarter" idx="11"/>
          </p:nvPr>
        </p:nvSpPr>
        <p:spPr/>
        <p:txBody>
          <a:bodyPr/>
          <a:lstStyle/>
          <a:p>
            <a:r>
              <a:rPr lang="ar-SA" altLang="zh-CN"/>
              <a:t>أ. شروق محمود العثمان  </a:t>
            </a:r>
            <a:endParaRPr lang="zh-CN" altLang="en-US"/>
          </a:p>
        </p:txBody>
      </p:sp>
      <p:sp>
        <p:nvSpPr>
          <p:cNvPr id="6" name="عنصر نائب للرأس 5">
            <a:extLst>
              <a:ext uri="{FF2B5EF4-FFF2-40B4-BE49-F238E27FC236}">
                <a16:creationId xmlns:a16="http://schemas.microsoft.com/office/drawing/2014/main" id="{0BECD87D-3FFA-47E1-A70F-F52098AF83A0}"/>
              </a:ext>
            </a:extLst>
          </p:cNvPr>
          <p:cNvSpPr>
            <a:spLocks noGrp="1"/>
          </p:cNvSpPr>
          <p:nvPr>
            <p:ph type="hdr" sz="quarter"/>
          </p:nvPr>
        </p:nvSpPr>
        <p:spPr/>
        <p:txBody>
          <a:bodyPr/>
          <a:lstStyle/>
          <a:p>
            <a:endParaRPr lang="zh-CN" altLang="en-US"/>
          </a:p>
        </p:txBody>
      </p:sp>
    </p:spTree>
    <p:extLst>
      <p:ext uri="{BB962C8B-B14F-4D97-AF65-F5344CB8AC3E}">
        <p14:creationId xmlns:p14="http://schemas.microsoft.com/office/powerpoint/2010/main" val="2065051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a:p>
        </p:txBody>
      </p:sp>
      <p:sp>
        <p:nvSpPr>
          <p:cNvPr id="4" name="عنصر نائب لرقم الشريحة 3"/>
          <p:cNvSpPr>
            <a:spLocks noGrp="1"/>
          </p:cNvSpPr>
          <p:nvPr>
            <p:ph type="sldNum" sz="quarter" idx="10"/>
          </p:nvPr>
        </p:nvSpPr>
        <p:spPr/>
        <p:txBody>
          <a:bodyPr/>
          <a:lstStyle/>
          <a:p>
            <a:fld id="{C33DA8BB-8B6E-49E3-A235-9623A7178669}" type="slidenum">
              <a:rPr lang="zh-CN" altLang="en-US" smtClean="0"/>
              <a:t>5</a:t>
            </a:fld>
            <a:endParaRPr lang="zh-CN" altLang="en-US"/>
          </a:p>
        </p:txBody>
      </p:sp>
      <p:sp>
        <p:nvSpPr>
          <p:cNvPr id="5" name="عنصر نائب للتذييل 4"/>
          <p:cNvSpPr>
            <a:spLocks noGrp="1"/>
          </p:cNvSpPr>
          <p:nvPr>
            <p:ph type="ftr" sz="quarter" idx="11"/>
          </p:nvPr>
        </p:nvSpPr>
        <p:spPr/>
        <p:txBody>
          <a:bodyPr/>
          <a:lstStyle/>
          <a:p>
            <a:r>
              <a:rPr lang="ar-SA" altLang="zh-CN"/>
              <a:t>أ. شروق محمود العثمان  </a:t>
            </a:r>
            <a:endParaRPr lang="zh-CN" altLang="en-US"/>
          </a:p>
        </p:txBody>
      </p:sp>
      <p:sp>
        <p:nvSpPr>
          <p:cNvPr id="6" name="عنصر نائب للرأس 5">
            <a:extLst>
              <a:ext uri="{FF2B5EF4-FFF2-40B4-BE49-F238E27FC236}">
                <a16:creationId xmlns:a16="http://schemas.microsoft.com/office/drawing/2014/main" id="{C4914E44-554C-4D41-88E5-CA8686D657DC}"/>
              </a:ext>
            </a:extLst>
          </p:cNvPr>
          <p:cNvSpPr>
            <a:spLocks noGrp="1"/>
          </p:cNvSpPr>
          <p:nvPr>
            <p:ph type="hdr" sz="quarter"/>
          </p:nvPr>
        </p:nvSpPr>
        <p:spPr/>
        <p:txBody>
          <a:bodyPr/>
          <a:lstStyle/>
          <a:p>
            <a:endParaRPr lang="zh-CN" altLang="en-US"/>
          </a:p>
        </p:txBody>
      </p:sp>
    </p:spTree>
    <p:extLst>
      <p:ext uri="{BB962C8B-B14F-4D97-AF65-F5344CB8AC3E}">
        <p14:creationId xmlns:p14="http://schemas.microsoft.com/office/powerpoint/2010/main" val="31234665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a:p>
        </p:txBody>
      </p:sp>
      <p:sp>
        <p:nvSpPr>
          <p:cNvPr id="4" name="عنصر نائب لرقم الشريحة 3"/>
          <p:cNvSpPr>
            <a:spLocks noGrp="1"/>
          </p:cNvSpPr>
          <p:nvPr>
            <p:ph type="sldNum" sz="quarter" idx="10"/>
          </p:nvPr>
        </p:nvSpPr>
        <p:spPr/>
        <p:txBody>
          <a:bodyPr/>
          <a:lstStyle/>
          <a:p>
            <a:fld id="{C33DA8BB-8B6E-49E3-A235-9623A7178669}" type="slidenum">
              <a:rPr lang="zh-CN" altLang="en-US" smtClean="0"/>
              <a:t>6</a:t>
            </a:fld>
            <a:endParaRPr lang="zh-CN" altLang="en-US"/>
          </a:p>
        </p:txBody>
      </p:sp>
      <p:sp>
        <p:nvSpPr>
          <p:cNvPr id="5" name="عنصر نائب للتذييل 4"/>
          <p:cNvSpPr>
            <a:spLocks noGrp="1"/>
          </p:cNvSpPr>
          <p:nvPr>
            <p:ph type="ftr" sz="quarter" idx="11"/>
          </p:nvPr>
        </p:nvSpPr>
        <p:spPr/>
        <p:txBody>
          <a:bodyPr/>
          <a:lstStyle/>
          <a:p>
            <a:r>
              <a:rPr lang="ar-SA" altLang="zh-CN"/>
              <a:t>أ. شروق محمود العثمان  </a:t>
            </a:r>
            <a:endParaRPr lang="zh-CN" altLang="en-US"/>
          </a:p>
        </p:txBody>
      </p:sp>
      <p:sp>
        <p:nvSpPr>
          <p:cNvPr id="6" name="عنصر نائب للرأس 5">
            <a:extLst>
              <a:ext uri="{FF2B5EF4-FFF2-40B4-BE49-F238E27FC236}">
                <a16:creationId xmlns:a16="http://schemas.microsoft.com/office/drawing/2014/main" id="{2D5A7451-126C-4B7D-AF9F-4890EABD24C2}"/>
              </a:ext>
            </a:extLst>
          </p:cNvPr>
          <p:cNvSpPr>
            <a:spLocks noGrp="1"/>
          </p:cNvSpPr>
          <p:nvPr>
            <p:ph type="hdr" sz="quarter"/>
          </p:nvPr>
        </p:nvSpPr>
        <p:spPr/>
        <p:txBody>
          <a:bodyPr/>
          <a:lstStyle/>
          <a:p>
            <a:endParaRPr lang="zh-CN" altLang="en-US"/>
          </a:p>
        </p:txBody>
      </p:sp>
    </p:spTree>
    <p:extLst>
      <p:ext uri="{BB962C8B-B14F-4D97-AF65-F5344CB8AC3E}">
        <p14:creationId xmlns:p14="http://schemas.microsoft.com/office/powerpoint/2010/main" val="277253918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제목 및 내용">
    <p:spTree>
      <p:nvGrpSpPr>
        <p:cNvPr id="1" name=""/>
        <p:cNvGrpSpPr/>
        <p:nvPr/>
      </p:nvGrpSpPr>
      <p:grpSpPr>
        <a:xfrm>
          <a:off x="0" y="0"/>
          <a:ext cx="0" cy="0"/>
          <a:chOff x="0" y="0"/>
          <a:chExt cx="0" cy="0"/>
        </a:xfrm>
      </p:grpSpPr>
      <p:grpSp>
        <p:nvGrpSpPr>
          <p:cNvPr id="152" name="그룹 151"/>
          <p:cNvGrpSpPr/>
          <p:nvPr/>
        </p:nvGrpSpPr>
        <p:grpSpPr>
          <a:xfrm>
            <a:off x="10569566" y="5478266"/>
            <a:ext cx="1296303" cy="1314909"/>
            <a:chOff x="7668344" y="5495925"/>
            <a:chExt cx="1261419" cy="1279525"/>
          </a:xfrm>
        </p:grpSpPr>
        <p:sp>
          <p:nvSpPr>
            <p:cNvPr id="153"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54"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5"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56"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57"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58"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59"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0"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61"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2"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63"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4"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65"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6"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69"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70" name="그룹 169"/>
            <p:cNvGrpSpPr/>
            <p:nvPr userDrawn="1"/>
          </p:nvGrpSpPr>
          <p:grpSpPr>
            <a:xfrm>
              <a:off x="8315651" y="6291101"/>
              <a:ext cx="218787" cy="484348"/>
              <a:chOff x="8315651" y="6291101"/>
              <a:chExt cx="218787" cy="484348"/>
            </a:xfrm>
            <a:solidFill>
              <a:schemeClr val="accent5">
                <a:lumMod val="75000"/>
              </a:schemeClr>
            </a:solidFill>
          </p:grpSpPr>
          <p:sp>
            <p:nvSpPr>
              <p:cNvPr id="172"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1"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2" name="그룹 1"/>
          <p:cNvGrpSpPr/>
          <p:nvPr/>
        </p:nvGrpSpPr>
        <p:grpSpPr>
          <a:xfrm>
            <a:off x="0" y="76545"/>
            <a:ext cx="6215317" cy="6704913"/>
            <a:chOff x="0" y="57408"/>
            <a:chExt cx="4661488" cy="5028685"/>
          </a:xfrm>
        </p:grpSpPr>
        <p:sp>
          <p:nvSpPr>
            <p:cNvPr id="68"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69"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0"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1"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2"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73"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74"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75"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76"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77"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78"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9"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80"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82"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84"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85"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86"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7"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90" name="그룹 89"/>
            <p:cNvGrpSpPr/>
            <p:nvPr userDrawn="1"/>
          </p:nvGrpSpPr>
          <p:grpSpPr>
            <a:xfrm>
              <a:off x="1328107" y="3390790"/>
              <a:ext cx="277782" cy="678359"/>
              <a:chOff x="1812925" y="4535488"/>
              <a:chExt cx="369888" cy="903287"/>
            </a:xfrm>
            <a:solidFill>
              <a:schemeClr val="accent2">
                <a:lumMod val="50000"/>
              </a:schemeClr>
            </a:solidFill>
          </p:grpSpPr>
          <p:sp>
            <p:nvSpPr>
              <p:cNvPr id="91"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92"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7"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8"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1"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22"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23" name="그룹 122"/>
            <p:cNvGrpSpPr/>
            <p:nvPr userDrawn="1"/>
          </p:nvGrpSpPr>
          <p:grpSpPr>
            <a:xfrm>
              <a:off x="1659537" y="3390790"/>
              <a:ext cx="305202" cy="678359"/>
              <a:chOff x="2209800" y="4519614"/>
              <a:chExt cx="406400" cy="903287"/>
            </a:xfrm>
            <a:solidFill>
              <a:schemeClr val="accent1">
                <a:lumMod val="50000"/>
              </a:schemeClr>
            </a:solidFill>
          </p:grpSpPr>
          <p:sp>
            <p:nvSpPr>
              <p:cNvPr id="124"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25"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26"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27"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28"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29"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30"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31"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32"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33"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6" name="텍스트 개체 틀 3"/>
          <p:cNvSpPr>
            <a:spLocks noGrp="1"/>
          </p:cNvSpPr>
          <p:nvPr>
            <p:ph type="body" sz="quarter" idx="10" hasCustomPrompt="1"/>
          </p:nvPr>
        </p:nvSpPr>
        <p:spPr>
          <a:xfrm>
            <a:off x="4210064" y="2788394"/>
            <a:ext cx="7742587" cy="689045"/>
          </a:xfrm>
          <a:prstGeom prst="rect">
            <a:avLst/>
          </a:prstGeom>
        </p:spPr>
        <p:txBody>
          <a:bodyPr lIns="0" tIns="0" rIns="0" bIns="0"/>
          <a:lstStyle>
            <a:lvl1pPr marL="0" indent="0" algn="l">
              <a:buNone/>
              <a:defRPr sz="48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a:t>Presentation title </a:t>
            </a:r>
            <a:endParaRPr lang="ko-KR" altLang="en-US"/>
          </a:p>
        </p:txBody>
      </p:sp>
      <p:sp>
        <p:nvSpPr>
          <p:cNvPr id="147" name="텍스트 개체 틀 3"/>
          <p:cNvSpPr>
            <a:spLocks noGrp="1"/>
          </p:cNvSpPr>
          <p:nvPr>
            <p:ph type="body" sz="quarter" idx="11" hasCustomPrompt="1"/>
          </p:nvPr>
        </p:nvSpPr>
        <p:spPr>
          <a:xfrm>
            <a:off x="4210064" y="3525011"/>
            <a:ext cx="7742587" cy="358891"/>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a:t>Presentation sub title</a:t>
            </a:r>
            <a:endParaRPr lang="ko-KR" altLang="en-US"/>
          </a:p>
        </p:txBody>
      </p:sp>
      <p:grpSp>
        <p:nvGrpSpPr>
          <p:cNvPr id="67" name="그룹 151"/>
          <p:cNvGrpSpPr/>
          <p:nvPr userDrawn="1"/>
        </p:nvGrpSpPr>
        <p:grpSpPr>
          <a:xfrm>
            <a:off x="10569566" y="5478266"/>
            <a:ext cx="1296303" cy="1314909"/>
            <a:chOff x="7668344" y="5495925"/>
            <a:chExt cx="1261419" cy="1279525"/>
          </a:xfrm>
        </p:grpSpPr>
        <p:sp>
          <p:nvSpPr>
            <p:cNvPr id="88"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89"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3"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4"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5"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96"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99"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1"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2"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3"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4"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5"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06"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08" name="그룹 169"/>
            <p:cNvGrpSpPr/>
            <p:nvPr userDrawn="1"/>
          </p:nvGrpSpPr>
          <p:grpSpPr>
            <a:xfrm>
              <a:off x="8315651" y="6291101"/>
              <a:ext cx="218787" cy="484348"/>
              <a:chOff x="8315651" y="6291101"/>
              <a:chExt cx="218787" cy="484348"/>
            </a:xfrm>
            <a:solidFill>
              <a:schemeClr val="accent5">
                <a:lumMod val="75000"/>
              </a:schemeClr>
            </a:solidFill>
          </p:grpSpPr>
          <p:sp>
            <p:nvSpPr>
              <p:cNvPr id="110"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09"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grpSp>
        <p:nvGrpSpPr>
          <p:cNvPr id="112" name="그룹 1"/>
          <p:cNvGrpSpPr/>
          <p:nvPr userDrawn="1"/>
        </p:nvGrpSpPr>
        <p:grpSpPr>
          <a:xfrm>
            <a:off x="0" y="76545"/>
            <a:ext cx="6215317" cy="6704913"/>
            <a:chOff x="0" y="57408"/>
            <a:chExt cx="4661488" cy="5028685"/>
          </a:xfrm>
        </p:grpSpPr>
        <p:sp>
          <p:nvSpPr>
            <p:cNvPr id="113" name="Freeform 97"/>
            <p:cNvSpPr/>
            <p:nvPr userDrawn="1"/>
          </p:nvSpPr>
          <p:spPr bwMode="auto">
            <a:xfrm>
              <a:off x="2684826" y="5860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4" name="Freeform 98"/>
            <p:cNvSpPr/>
            <p:nvPr userDrawn="1"/>
          </p:nvSpPr>
          <p:spPr bwMode="auto">
            <a:xfrm>
              <a:off x="0" y="57408"/>
              <a:ext cx="3078251" cy="962103"/>
            </a:xfrm>
            <a:custGeom>
              <a:avLst/>
              <a:gdLst>
                <a:gd name="T0" fmla="*/ 2178 w 2582"/>
                <a:gd name="T1" fmla="*/ 0 h 807"/>
                <a:gd name="T2" fmla="*/ 0 w 2582"/>
                <a:gd name="T3" fmla="*/ 0 h 807"/>
                <a:gd name="T4" fmla="*/ 0 w 2582"/>
                <a:gd name="T5" fmla="*/ 807 h 807"/>
                <a:gd name="T6" fmla="*/ 2178 w 2582"/>
                <a:gd name="T7" fmla="*/ 807 h 807"/>
                <a:gd name="T8" fmla="*/ 2582 w 2582"/>
                <a:gd name="T9" fmla="*/ 404 h 807"/>
                <a:gd name="T10" fmla="*/ 2178 w 2582"/>
                <a:gd name="T11" fmla="*/ 0 h 807"/>
              </a:gdLst>
              <a:ahLst/>
              <a:cxnLst>
                <a:cxn ang="0">
                  <a:pos x="T0" y="T1"/>
                </a:cxn>
                <a:cxn ang="0">
                  <a:pos x="T2" y="T3"/>
                </a:cxn>
                <a:cxn ang="0">
                  <a:pos x="T4" y="T5"/>
                </a:cxn>
                <a:cxn ang="0">
                  <a:pos x="T6" y="T7"/>
                </a:cxn>
                <a:cxn ang="0">
                  <a:pos x="T8" y="T9"/>
                </a:cxn>
                <a:cxn ang="0">
                  <a:pos x="T10" y="T11"/>
                </a:cxn>
              </a:cxnLst>
              <a:rect l="0" t="0" r="r" b="b"/>
              <a:pathLst>
                <a:path w="2582" h="807">
                  <a:moveTo>
                    <a:pt x="2178" y="0"/>
                  </a:moveTo>
                  <a:lnTo>
                    <a:pt x="0" y="0"/>
                  </a:lnTo>
                  <a:lnTo>
                    <a:pt x="0" y="807"/>
                  </a:lnTo>
                  <a:lnTo>
                    <a:pt x="2178" y="807"/>
                  </a:lnTo>
                  <a:lnTo>
                    <a:pt x="2582" y="404"/>
                  </a:lnTo>
                  <a:lnTo>
                    <a:pt x="2178" y="0"/>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15" name="Freeform 99"/>
            <p:cNvSpPr/>
            <p:nvPr userDrawn="1"/>
          </p:nvSpPr>
          <p:spPr bwMode="auto">
            <a:xfrm>
              <a:off x="0" y="1074351"/>
              <a:ext cx="2063692" cy="962103"/>
            </a:xfrm>
            <a:custGeom>
              <a:avLst/>
              <a:gdLst>
                <a:gd name="T0" fmla="*/ 1327 w 1731"/>
                <a:gd name="T1" fmla="*/ 0 h 807"/>
                <a:gd name="T2" fmla="*/ 0 w 1731"/>
                <a:gd name="T3" fmla="*/ 0 h 807"/>
                <a:gd name="T4" fmla="*/ 0 w 1731"/>
                <a:gd name="T5" fmla="*/ 807 h 807"/>
                <a:gd name="T6" fmla="*/ 1327 w 1731"/>
                <a:gd name="T7" fmla="*/ 807 h 807"/>
                <a:gd name="T8" fmla="*/ 1731 w 1731"/>
                <a:gd name="T9" fmla="*/ 403 h 807"/>
                <a:gd name="T10" fmla="*/ 1327 w 1731"/>
                <a:gd name="T11" fmla="*/ 0 h 807"/>
              </a:gdLst>
              <a:ahLst/>
              <a:cxnLst>
                <a:cxn ang="0">
                  <a:pos x="T0" y="T1"/>
                </a:cxn>
                <a:cxn ang="0">
                  <a:pos x="T2" y="T3"/>
                </a:cxn>
                <a:cxn ang="0">
                  <a:pos x="T4" y="T5"/>
                </a:cxn>
                <a:cxn ang="0">
                  <a:pos x="T6" y="T7"/>
                </a:cxn>
                <a:cxn ang="0">
                  <a:pos x="T8" y="T9"/>
                </a:cxn>
                <a:cxn ang="0">
                  <a:pos x="T10" y="T11"/>
                </a:cxn>
              </a:cxnLst>
              <a:rect l="0" t="0" r="r" b="b"/>
              <a:pathLst>
                <a:path w="1731" h="807">
                  <a:moveTo>
                    <a:pt x="1327" y="0"/>
                  </a:moveTo>
                  <a:lnTo>
                    <a:pt x="0" y="0"/>
                  </a:lnTo>
                  <a:lnTo>
                    <a:pt x="0" y="807"/>
                  </a:lnTo>
                  <a:lnTo>
                    <a:pt x="1327" y="807"/>
                  </a:lnTo>
                  <a:lnTo>
                    <a:pt x="1731" y="403"/>
                  </a:lnTo>
                  <a:lnTo>
                    <a:pt x="1327" y="0"/>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16" name="Freeform 100"/>
            <p:cNvSpPr/>
            <p:nvPr userDrawn="1"/>
          </p:nvSpPr>
          <p:spPr bwMode="auto">
            <a:xfrm>
              <a:off x="0" y="2091295"/>
              <a:ext cx="1043172" cy="960910"/>
            </a:xfrm>
            <a:custGeom>
              <a:avLst/>
              <a:gdLst>
                <a:gd name="T0" fmla="*/ 471 w 875"/>
                <a:gd name="T1" fmla="*/ 0 h 806"/>
                <a:gd name="T2" fmla="*/ 0 w 875"/>
                <a:gd name="T3" fmla="*/ 0 h 806"/>
                <a:gd name="T4" fmla="*/ 0 w 875"/>
                <a:gd name="T5" fmla="*/ 806 h 806"/>
                <a:gd name="T6" fmla="*/ 471 w 875"/>
                <a:gd name="T7" fmla="*/ 806 h 806"/>
                <a:gd name="T8" fmla="*/ 875 w 875"/>
                <a:gd name="T9" fmla="*/ 403 h 806"/>
                <a:gd name="T10" fmla="*/ 471 w 875"/>
                <a:gd name="T11" fmla="*/ 0 h 806"/>
              </a:gdLst>
              <a:ahLst/>
              <a:cxnLst>
                <a:cxn ang="0">
                  <a:pos x="T0" y="T1"/>
                </a:cxn>
                <a:cxn ang="0">
                  <a:pos x="T2" y="T3"/>
                </a:cxn>
                <a:cxn ang="0">
                  <a:pos x="T4" y="T5"/>
                </a:cxn>
                <a:cxn ang="0">
                  <a:pos x="T6" y="T7"/>
                </a:cxn>
                <a:cxn ang="0">
                  <a:pos x="T8" y="T9"/>
                </a:cxn>
                <a:cxn ang="0">
                  <a:pos x="T10" y="T11"/>
                </a:cxn>
              </a:cxnLst>
              <a:rect l="0" t="0" r="r" b="b"/>
              <a:pathLst>
                <a:path w="875" h="806">
                  <a:moveTo>
                    <a:pt x="471" y="0"/>
                  </a:moveTo>
                  <a:lnTo>
                    <a:pt x="0" y="0"/>
                  </a:lnTo>
                  <a:lnTo>
                    <a:pt x="0" y="806"/>
                  </a:lnTo>
                  <a:lnTo>
                    <a:pt x="471" y="806"/>
                  </a:lnTo>
                  <a:lnTo>
                    <a:pt x="875" y="403"/>
                  </a:lnTo>
                  <a:lnTo>
                    <a:pt x="471" y="0"/>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34" name="Freeform 101"/>
            <p:cNvSpPr/>
            <p:nvPr userDrawn="1"/>
          </p:nvSpPr>
          <p:spPr bwMode="auto">
            <a:xfrm>
              <a:off x="0" y="4123990"/>
              <a:ext cx="2063692" cy="962103"/>
            </a:xfrm>
            <a:custGeom>
              <a:avLst/>
              <a:gdLst>
                <a:gd name="T0" fmla="*/ 1327 w 1731"/>
                <a:gd name="T1" fmla="*/ 807 h 807"/>
                <a:gd name="T2" fmla="*/ 0 w 1731"/>
                <a:gd name="T3" fmla="*/ 807 h 807"/>
                <a:gd name="T4" fmla="*/ 0 w 1731"/>
                <a:gd name="T5" fmla="*/ 0 h 807"/>
                <a:gd name="T6" fmla="*/ 1327 w 1731"/>
                <a:gd name="T7" fmla="*/ 0 h 807"/>
                <a:gd name="T8" fmla="*/ 1731 w 1731"/>
                <a:gd name="T9" fmla="*/ 403 h 807"/>
                <a:gd name="T10" fmla="*/ 1327 w 1731"/>
                <a:gd name="T11" fmla="*/ 807 h 807"/>
              </a:gdLst>
              <a:ahLst/>
              <a:cxnLst>
                <a:cxn ang="0">
                  <a:pos x="T0" y="T1"/>
                </a:cxn>
                <a:cxn ang="0">
                  <a:pos x="T2" y="T3"/>
                </a:cxn>
                <a:cxn ang="0">
                  <a:pos x="T4" y="T5"/>
                </a:cxn>
                <a:cxn ang="0">
                  <a:pos x="T6" y="T7"/>
                </a:cxn>
                <a:cxn ang="0">
                  <a:pos x="T8" y="T9"/>
                </a:cxn>
                <a:cxn ang="0">
                  <a:pos x="T10" y="T11"/>
                </a:cxn>
              </a:cxnLst>
              <a:rect l="0" t="0" r="r" b="b"/>
              <a:pathLst>
                <a:path w="1731" h="807">
                  <a:moveTo>
                    <a:pt x="1327" y="807"/>
                  </a:moveTo>
                  <a:lnTo>
                    <a:pt x="0" y="807"/>
                  </a:lnTo>
                  <a:lnTo>
                    <a:pt x="0" y="0"/>
                  </a:lnTo>
                  <a:lnTo>
                    <a:pt x="1327" y="0"/>
                  </a:lnTo>
                  <a:lnTo>
                    <a:pt x="1731" y="403"/>
                  </a:lnTo>
                  <a:lnTo>
                    <a:pt x="1327"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35" name="Freeform 102"/>
            <p:cNvSpPr/>
            <p:nvPr userDrawn="1"/>
          </p:nvSpPr>
          <p:spPr bwMode="auto">
            <a:xfrm>
              <a:off x="0" y="3107047"/>
              <a:ext cx="1043172" cy="962103"/>
            </a:xfrm>
            <a:custGeom>
              <a:avLst/>
              <a:gdLst>
                <a:gd name="T0" fmla="*/ 471 w 875"/>
                <a:gd name="T1" fmla="*/ 807 h 807"/>
                <a:gd name="T2" fmla="*/ 0 w 875"/>
                <a:gd name="T3" fmla="*/ 807 h 807"/>
                <a:gd name="T4" fmla="*/ 0 w 875"/>
                <a:gd name="T5" fmla="*/ 0 h 807"/>
                <a:gd name="T6" fmla="*/ 471 w 875"/>
                <a:gd name="T7" fmla="*/ 0 h 807"/>
                <a:gd name="T8" fmla="*/ 875 w 875"/>
                <a:gd name="T9" fmla="*/ 404 h 807"/>
                <a:gd name="T10" fmla="*/ 471 w 875"/>
                <a:gd name="T11" fmla="*/ 807 h 807"/>
              </a:gdLst>
              <a:ahLst/>
              <a:cxnLst>
                <a:cxn ang="0">
                  <a:pos x="T0" y="T1"/>
                </a:cxn>
                <a:cxn ang="0">
                  <a:pos x="T2" y="T3"/>
                </a:cxn>
                <a:cxn ang="0">
                  <a:pos x="T4" y="T5"/>
                </a:cxn>
                <a:cxn ang="0">
                  <a:pos x="T6" y="T7"/>
                </a:cxn>
                <a:cxn ang="0">
                  <a:pos x="T8" y="T9"/>
                </a:cxn>
                <a:cxn ang="0">
                  <a:pos x="T10" y="T11"/>
                </a:cxn>
              </a:cxnLst>
              <a:rect l="0" t="0" r="r" b="b"/>
              <a:pathLst>
                <a:path w="875" h="807">
                  <a:moveTo>
                    <a:pt x="471" y="807"/>
                  </a:moveTo>
                  <a:lnTo>
                    <a:pt x="0" y="807"/>
                  </a:lnTo>
                  <a:lnTo>
                    <a:pt x="0" y="0"/>
                  </a:lnTo>
                  <a:lnTo>
                    <a:pt x="471" y="0"/>
                  </a:lnTo>
                  <a:lnTo>
                    <a:pt x="875" y="404"/>
                  </a:lnTo>
                  <a:lnTo>
                    <a:pt x="471" y="807"/>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103"/>
            <p:cNvSpPr/>
            <p:nvPr userDrawn="1"/>
          </p:nvSpPr>
          <p:spPr bwMode="auto">
            <a:xfrm>
              <a:off x="2684826" y="58600"/>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37" name="Freeform 104"/>
            <p:cNvSpPr/>
            <p:nvPr userDrawn="1"/>
          </p:nvSpPr>
          <p:spPr bwMode="auto">
            <a:xfrm>
              <a:off x="3700578" y="58600"/>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85000"/>
              </a:schemeClr>
            </a:solidFill>
            <a:ln>
              <a:noFill/>
            </a:ln>
          </p:spPr>
          <p:txBody>
            <a:bodyPr vert="horz" wrap="square" lIns="91440" tIns="45720" rIns="91440" bIns="45720" numCol="1" anchor="t" anchorCtr="0" compatLnSpc="1"/>
            <a:lstStyle/>
            <a:p>
              <a:pPr lvl="0"/>
              <a:endParaRPr lang="ko-KR" altLang="en-US" sz="2400"/>
            </a:p>
          </p:txBody>
        </p:sp>
        <p:sp>
          <p:nvSpPr>
            <p:cNvPr id="138" name="Freeform 105"/>
            <p:cNvSpPr/>
            <p:nvPr userDrawn="1"/>
          </p:nvSpPr>
          <p:spPr bwMode="auto">
            <a:xfrm>
              <a:off x="1669075" y="1074351"/>
              <a:ext cx="960910" cy="962103"/>
            </a:xfrm>
            <a:custGeom>
              <a:avLst/>
              <a:gdLst>
                <a:gd name="T0" fmla="*/ 806 w 806"/>
                <a:gd name="T1" fmla="*/ 807 h 807"/>
                <a:gd name="T2" fmla="*/ 0 w 806"/>
                <a:gd name="T3" fmla="*/ 0 h 807"/>
                <a:gd name="T4" fmla="*/ 806 w 806"/>
                <a:gd name="T5" fmla="*/ 0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806" y="0"/>
                  </a:lnTo>
                  <a:lnTo>
                    <a:pt x="806" y="807"/>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9" name="Freeform 106"/>
            <p:cNvSpPr/>
            <p:nvPr userDrawn="1"/>
          </p:nvSpPr>
          <p:spPr bwMode="auto">
            <a:xfrm>
              <a:off x="1669075" y="1074351"/>
              <a:ext cx="960910" cy="96210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6C4C8B"/>
            </a:solidFill>
            <a:ln>
              <a:noFill/>
            </a:ln>
          </p:spPr>
          <p:txBody>
            <a:bodyPr vert="horz" wrap="square" lIns="91440" tIns="45720" rIns="91440" bIns="45720" numCol="1" anchor="t" anchorCtr="0" compatLnSpc="1"/>
            <a:lstStyle/>
            <a:p>
              <a:pPr lvl="0"/>
              <a:endParaRPr lang="ko-KR" altLang="en-US" sz="2400"/>
            </a:p>
          </p:txBody>
        </p:sp>
        <p:sp>
          <p:nvSpPr>
            <p:cNvPr id="140" name="Freeform 107"/>
            <p:cNvSpPr/>
            <p:nvPr userDrawn="1"/>
          </p:nvSpPr>
          <p:spPr bwMode="auto">
            <a:xfrm>
              <a:off x="2684826" y="1074351"/>
              <a:ext cx="960910" cy="962103"/>
            </a:xfrm>
            <a:custGeom>
              <a:avLst/>
              <a:gdLst>
                <a:gd name="T0" fmla="*/ 806 w 806"/>
                <a:gd name="T1" fmla="*/ 807 h 807"/>
                <a:gd name="T2" fmla="*/ 0 w 806"/>
                <a:gd name="T3" fmla="*/ 0 h 807"/>
                <a:gd name="T4" fmla="*/ 0 w 806"/>
                <a:gd name="T5" fmla="*/ 807 h 807"/>
                <a:gd name="T6" fmla="*/ 806 w 806"/>
                <a:gd name="T7" fmla="*/ 807 h 807"/>
              </a:gdLst>
              <a:ahLst/>
              <a:cxnLst>
                <a:cxn ang="0">
                  <a:pos x="T0" y="T1"/>
                </a:cxn>
                <a:cxn ang="0">
                  <a:pos x="T2" y="T3"/>
                </a:cxn>
                <a:cxn ang="0">
                  <a:pos x="T4" y="T5"/>
                </a:cxn>
                <a:cxn ang="0">
                  <a:pos x="T6" y="T7"/>
                </a:cxn>
              </a:cxnLst>
              <a:rect l="0" t="0" r="r" b="b"/>
              <a:pathLst>
                <a:path w="806" h="807">
                  <a:moveTo>
                    <a:pt x="806" y="807"/>
                  </a:moveTo>
                  <a:lnTo>
                    <a:pt x="0" y="0"/>
                  </a:lnTo>
                  <a:lnTo>
                    <a:pt x="0" y="807"/>
                  </a:lnTo>
                  <a:lnTo>
                    <a:pt x="806" y="807"/>
                  </a:lnTo>
                  <a:close/>
                </a:path>
              </a:pathLst>
            </a:custGeom>
            <a:solidFill>
              <a:schemeClr val="bg1">
                <a:lumMod val="8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41" name="Freeform 109"/>
            <p:cNvSpPr/>
            <p:nvPr userDrawn="1"/>
          </p:nvSpPr>
          <p:spPr bwMode="auto">
            <a:xfrm>
              <a:off x="2691890" y="4125183"/>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142" name="Freeform 111"/>
            <p:cNvSpPr/>
            <p:nvPr userDrawn="1"/>
          </p:nvSpPr>
          <p:spPr bwMode="auto">
            <a:xfrm>
              <a:off x="1669075" y="4123990"/>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43" name="Freeform 112"/>
            <p:cNvSpPr/>
            <p:nvPr userDrawn="1"/>
          </p:nvSpPr>
          <p:spPr bwMode="auto">
            <a:xfrm>
              <a:off x="1669075" y="4123990"/>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sp>
          <p:nvSpPr>
            <p:cNvPr id="144" name="Freeform 113"/>
            <p:cNvSpPr/>
            <p:nvPr userDrawn="1"/>
          </p:nvSpPr>
          <p:spPr bwMode="auto">
            <a:xfrm>
              <a:off x="644979" y="2091295"/>
              <a:ext cx="960910" cy="960910"/>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45" name="Freeform 114"/>
            <p:cNvSpPr/>
            <p:nvPr userDrawn="1"/>
          </p:nvSpPr>
          <p:spPr bwMode="auto">
            <a:xfrm>
              <a:off x="644979" y="2091295"/>
              <a:ext cx="960910" cy="960910"/>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48" name="Freeform 115"/>
            <p:cNvSpPr/>
            <p:nvPr userDrawn="1"/>
          </p:nvSpPr>
          <p:spPr bwMode="auto">
            <a:xfrm>
              <a:off x="1659537" y="2091295"/>
              <a:ext cx="960910" cy="960910"/>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chemeClr val="accent5">
                <a:alpha val="2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117"/>
            <p:cNvSpPr/>
            <p:nvPr userDrawn="1"/>
          </p:nvSpPr>
          <p:spPr bwMode="auto">
            <a:xfrm>
              <a:off x="1659537" y="3107047"/>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D5C9E1">
                <a:alpha val="20000"/>
              </a:srgbClr>
            </a:solidFill>
            <a:ln>
              <a:noFill/>
            </a:ln>
          </p:spPr>
          <p:txBody>
            <a:bodyPr vert="horz" wrap="square" lIns="91440" tIns="45720" rIns="91440" bIns="45720" numCol="1" anchor="t" anchorCtr="0" compatLnSpc="1"/>
            <a:lstStyle/>
            <a:p>
              <a:pPr lvl="0"/>
              <a:endParaRPr lang="ko-KR" altLang="en-US" sz="2400"/>
            </a:p>
          </p:txBody>
        </p:sp>
        <p:sp>
          <p:nvSpPr>
            <p:cNvPr id="150" name="Freeform 119"/>
            <p:cNvSpPr/>
            <p:nvPr userDrawn="1"/>
          </p:nvSpPr>
          <p:spPr bwMode="auto">
            <a:xfrm>
              <a:off x="644979" y="3108239"/>
              <a:ext cx="960910" cy="960910"/>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51" name="Freeform 120"/>
            <p:cNvSpPr/>
            <p:nvPr userDrawn="1"/>
          </p:nvSpPr>
          <p:spPr bwMode="auto">
            <a:xfrm>
              <a:off x="643786" y="3107047"/>
              <a:ext cx="962103" cy="96210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342D57"/>
            </a:solidFill>
            <a:ln>
              <a:noFill/>
            </a:ln>
          </p:spPr>
          <p:txBody>
            <a:bodyPr vert="horz" wrap="square" lIns="91440" tIns="45720" rIns="91440" bIns="45720" numCol="1" anchor="t" anchorCtr="0" compatLnSpc="1"/>
            <a:lstStyle/>
            <a:p>
              <a:pPr lvl="0"/>
              <a:endParaRPr lang="ko-KR" altLang="en-US" sz="2400"/>
            </a:p>
          </p:txBody>
        </p:sp>
        <p:grpSp>
          <p:nvGrpSpPr>
            <p:cNvPr id="174" name="그룹 89"/>
            <p:cNvGrpSpPr/>
            <p:nvPr userDrawn="1"/>
          </p:nvGrpSpPr>
          <p:grpSpPr>
            <a:xfrm>
              <a:off x="1328107" y="3390790"/>
              <a:ext cx="277782" cy="678359"/>
              <a:chOff x="1812925" y="4535488"/>
              <a:chExt cx="369888" cy="903287"/>
            </a:xfrm>
            <a:solidFill>
              <a:schemeClr val="accent2">
                <a:lumMod val="50000"/>
              </a:schemeClr>
            </a:solidFill>
          </p:grpSpPr>
          <p:sp>
            <p:nvSpPr>
              <p:cNvPr id="192"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3"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5" name="Freeform 36"/>
            <p:cNvSpPr/>
            <p:nvPr userDrawn="1"/>
          </p:nvSpPr>
          <p:spPr bwMode="auto">
            <a:xfrm>
              <a:off x="3700578" y="192350"/>
              <a:ext cx="164523" cy="513837"/>
            </a:xfrm>
            <a:custGeom>
              <a:avLst/>
              <a:gdLst>
                <a:gd name="T0" fmla="*/ 0 w 138"/>
                <a:gd name="T1" fmla="*/ 0 h 431"/>
                <a:gd name="T2" fmla="*/ 0 w 138"/>
                <a:gd name="T3" fmla="*/ 85 h 431"/>
                <a:gd name="T4" fmla="*/ 0 w 138"/>
                <a:gd name="T5" fmla="*/ 85 h 431"/>
                <a:gd name="T6" fmla="*/ 15 w 138"/>
                <a:gd name="T7" fmla="*/ 96 h 431"/>
                <a:gd name="T8" fmla="*/ 27 w 138"/>
                <a:gd name="T9" fmla="*/ 110 h 431"/>
                <a:gd name="T10" fmla="*/ 38 w 138"/>
                <a:gd name="T11" fmla="*/ 124 h 431"/>
                <a:gd name="T12" fmla="*/ 47 w 138"/>
                <a:gd name="T13" fmla="*/ 141 h 431"/>
                <a:gd name="T14" fmla="*/ 56 w 138"/>
                <a:gd name="T15" fmla="*/ 158 h 431"/>
                <a:gd name="T16" fmla="*/ 61 w 138"/>
                <a:gd name="T17" fmla="*/ 177 h 431"/>
                <a:gd name="T18" fmla="*/ 64 w 138"/>
                <a:gd name="T19" fmla="*/ 195 h 431"/>
                <a:gd name="T20" fmla="*/ 65 w 138"/>
                <a:gd name="T21" fmla="*/ 215 h 431"/>
                <a:gd name="T22" fmla="*/ 65 w 138"/>
                <a:gd name="T23" fmla="*/ 215 h 431"/>
                <a:gd name="T24" fmla="*/ 64 w 138"/>
                <a:gd name="T25" fmla="*/ 235 h 431"/>
                <a:gd name="T26" fmla="*/ 61 w 138"/>
                <a:gd name="T27" fmla="*/ 254 h 431"/>
                <a:gd name="T28" fmla="*/ 56 w 138"/>
                <a:gd name="T29" fmla="*/ 272 h 431"/>
                <a:gd name="T30" fmla="*/ 47 w 138"/>
                <a:gd name="T31" fmla="*/ 290 h 431"/>
                <a:gd name="T32" fmla="*/ 38 w 138"/>
                <a:gd name="T33" fmla="*/ 305 h 431"/>
                <a:gd name="T34" fmla="*/ 27 w 138"/>
                <a:gd name="T35" fmla="*/ 321 h 431"/>
                <a:gd name="T36" fmla="*/ 15 w 138"/>
                <a:gd name="T37" fmla="*/ 333 h 431"/>
                <a:gd name="T38" fmla="*/ 0 w 138"/>
                <a:gd name="T39" fmla="*/ 346 h 431"/>
                <a:gd name="T40" fmla="*/ 0 w 138"/>
                <a:gd name="T41" fmla="*/ 431 h 431"/>
                <a:gd name="T42" fmla="*/ 0 w 138"/>
                <a:gd name="T43" fmla="*/ 431 h 431"/>
                <a:gd name="T44" fmla="*/ 15 w 138"/>
                <a:gd name="T45" fmla="*/ 423 h 431"/>
                <a:gd name="T46" fmla="*/ 30 w 138"/>
                <a:gd name="T47" fmla="*/ 414 h 431"/>
                <a:gd name="T48" fmla="*/ 43 w 138"/>
                <a:gd name="T49" fmla="*/ 405 h 431"/>
                <a:gd name="T50" fmla="*/ 57 w 138"/>
                <a:gd name="T51" fmla="*/ 394 h 431"/>
                <a:gd name="T52" fmla="*/ 68 w 138"/>
                <a:gd name="T53" fmla="*/ 384 h 431"/>
                <a:gd name="T54" fmla="*/ 80 w 138"/>
                <a:gd name="T55" fmla="*/ 371 h 431"/>
                <a:gd name="T56" fmla="*/ 90 w 138"/>
                <a:gd name="T57" fmla="*/ 359 h 431"/>
                <a:gd name="T58" fmla="*/ 100 w 138"/>
                <a:gd name="T59" fmla="*/ 345 h 431"/>
                <a:gd name="T60" fmla="*/ 109 w 138"/>
                <a:gd name="T61" fmla="*/ 330 h 431"/>
                <a:gd name="T62" fmla="*/ 116 w 138"/>
                <a:gd name="T63" fmla="*/ 316 h 431"/>
                <a:gd name="T64" fmla="*/ 123 w 138"/>
                <a:gd name="T65" fmla="*/ 300 h 431"/>
                <a:gd name="T66" fmla="*/ 128 w 138"/>
                <a:gd name="T67" fmla="*/ 283 h 431"/>
                <a:gd name="T68" fmla="*/ 133 w 138"/>
                <a:gd name="T69" fmla="*/ 268 h 431"/>
                <a:gd name="T70" fmla="*/ 136 w 138"/>
                <a:gd name="T71" fmla="*/ 250 h 431"/>
                <a:gd name="T72" fmla="*/ 138 w 138"/>
                <a:gd name="T73" fmla="*/ 233 h 431"/>
                <a:gd name="T74" fmla="*/ 138 w 138"/>
                <a:gd name="T75" fmla="*/ 215 h 431"/>
                <a:gd name="T76" fmla="*/ 138 w 138"/>
                <a:gd name="T77" fmla="*/ 215 h 431"/>
                <a:gd name="T78" fmla="*/ 138 w 138"/>
                <a:gd name="T79" fmla="*/ 198 h 431"/>
                <a:gd name="T80" fmla="*/ 136 w 138"/>
                <a:gd name="T81" fmla="*/ 180 h 431"/>
                <a:gd name="T82" fmla="*/ 133 w 138"/>
                <a:gd name="T83" fmla="*/ 163 h 431"/>
                <a:gd name="T84" fmla="*/ 128 w 138"/>
                <a:gd name="T85" fmla="*/ 146 h 431"/>
                <a:gd name="T86" fmla="*/ 123 w 138"/>
                <a:gd name="T87" fmla="*/ 131 h 431"/>
                <a:gd name="T88" fmla="*/ 116 w 138"/>
                <a:gd name="T89" fmla="*/ 115 h 431"/>
                <a:gd name="T90" fmla="*/ 109 w 138"/>
                <a:gd name="T91" fmla="*/ 100 h 431"/>
                <a:gd name="T92" fmla="*/ 100 w 138"/>
                <a:gd name="T93" fmla="*/ 86 h 431"/>
                <a:gd name="T94" fmla="*/ 90 w 138"/>
                <a:gd name="T95" fmla="*/ 72 h 431"/>
                <a:gd name="T96" fmla="*/ 80 w 138"/>
                <a:gd name="T97" fmla="*/ 60 h 431"/>
                <a:gd name="T98" fmla="*/ 68 w 138"/>
                <a:gd name="T99" fmla="*/ 47 h 431"/>
                <a:gd name="T100" fmla="*/ 57 w 138"/>
                <a:gd name="T101" fmla="*/ 36 h 431"/>
                <a:gd name="T102" fmla="*/ 43 w 138"/>
                <a:gd name="T103" fmla="*/ 25 h 431"/>
                <a:gd name="T104" fmla="*/ 30 w 138"/>
                <a:gd name="T105" fmla="*/ 16 h 431"/>
                <a:gd name="T106" fmla="*/ 15 w 138"/>
                <a:gd name="T107" fmla="*/ 7 h 431"/>
                <a:gd name="T108" fmla="*/ 0 w 138"/>
                <a:gd name="T109" fmla="*/ 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 h="431">
                  <a:moveTo>
                    <a:pt x="0" y="0"/>
                  </a:moveTo>
                  <a:lnTo>
                    <a:pt x="0" y="85"/>
                  </a:lnTo>
                  <a:lnTo>
                    <a:pt x="0" y="85"/>
                  </a:lnTo>
                  <a:lnTo>
                    <a:pt x="15" y="96"/>
                  </a:lnTo>
                  <a:lnTo>
                    <a:pt x="27" y="110"/>
                  </a:lnTo>
                  <a:lnTo>
                    <a:pt x="38" y="124"/>
                  </a:lnTo>
                  <a:lnTo>
                    <a:pt x="47" y="141"/>
                  </a:lnTo>
                  <a:lnTo>
                    <a:pt x="56" y="158"/>
                  </a:lnTo>
                  <a:lnTo>
                    <a:pt x="61" y="177"/>
                  </a:lnTo>
                  <a:lnTo>
                    <a:pt x="64" y="195"/>
                  </a:lnTo>
                  <a:lnTo>
                    <a:pt x="65" y="215"/>
                  </a:lnTo>
                  <a:lnTo>
                    <a:pt x="65" y="215"/>
                  </a:lnTo>
                  <a:lnTo>
                    <a:pt x="64" y="235"/>
                  </a:lnTo>
                  <a:lnTo>
                    <a:pt x="61" y="254"/>
                  </a:lnTo>
                  <a:lnTo>
                    <a:pt x="56" y="272"/>
                  </a:lnTo>
                  <a:lnTo>
                    <a:pt x="47" y="290"/>
                  </a:lnTo>
                  <a:lnTo>
                    <a:pt x="38" y="305"/>
                  </a:lnTo>
                  <a:lnTo>
                    <a:pt x="27" y="321"/>
                  </a:lnTo>
                  <a:lnTo>
                    <a:pt x="15" y="333"/>
                  </a:lnTo>
                  <a:lnTo>
                    <a:pt x="0" y="346"/>
                  </a:lnTo>
                  <a:lnTo>
                    <a:pt x="0" y="431"/>
                  </a:lnTo>
                  <a:lnTo>
                    <a:pt x="0" y="431"/>
                  </a:lnTo>
                  <a:lnTo>
                    <a:pt x="15" y="423"/>
                  </a:lnTo>
                  <a:lnTo>
                    <a:pt x="30" y="414"/>
                  </a:lnTo>
                  <a:lnTo>
                    <a:pt x="43" y="405"/>
                  </a:lnTo>
                  <a:lnTo>
                    <a:pt x="57" y="394"/>
                  </a:lnTo>
                  <a:lnTo>
                    <a:pt x="68" y="384"/>
                  </a:lnTo>
                  <a:lnTo>
                    <a:pt x="80" y="371"/>
                  </a:lnTo>
                  <a:lnTo>
                    <a:pt x="90" y="359"/>
                  </a:lnTo>
                  <a:lnTo>
                    <a:pt x="100" y="345"/>
                  </a:lnTo>
                  <a:lnTo>
                    <a:pt x="109" y="330"/>
                  </a:lnTo>
                  <a:lnTo>
                    <a:pt x="116" y="316"/>
                  </a:lnTo>
                  <a:lnTo>
                    <a:pt x="123" y="300"/>
                  </a:lnTo>
                  <a:lnTo>
                    <a:pt x="128" y="283"/>
                  </a:lnTo>
                  <a:lnTo>
                    <a:pt x="133" y="268"/>
                  </a:lnTo>
                  <a:lnTo>
                    <a:pt x="136" y="250"/>
                  </a:lnTo>
                  <a:lnTo>
                    <a:pt x="138" y="233"/>
                  </a:lnTo>
                  <a:lnTo>
                    <a:pt x="138" y="215"/>
                  </a:lnTo>
                  <a:lnTo>
                    <a:pt x="138" y="215"/>
                  </a:lnTo>
                  <a:lnTo>
                    <a:pt x="138" y="198"/>
                  </a:lnTo>
                  <a:lnTo>
                    <a:pt x="136" y="180"/>
                  </a:lnTo>
                  <a:lnTo>
                    <a:pt x="133" y="163"/>
                  </a:lnTo>
                  <a:lnTo>
                    <a:pt x="128" y="146"/>
                  </a:lnTo>
                  <a:lnTo>
                    <a:pt x="123" y="131"/>
                  </a:lnTo>
                  <a:lnTo>
                    <a:pt x="116" y="115"/>
                  </a:lnTo>
                  <a:lnTo>
                    <a:pt x="109" y="100"/>
                  </a:lnTo>
                  <a:lnTo>
                    <a:pt x="100" y="86"/>
                  </a:lnTo>
                  <a:lnTo>
                    <a:pt x="90" y="72"/>
                  </a:lnTo>
                  <a:lnTo>
                    <a:pt x="80" y="60"/>
                  </a:lnTo>
                  <a:lnTo>
                    <a:pt x="68" y="47"/>
                  </a:lnTo>
                  <a:lnTo>
                    <a:pt x="57" y="36"/>
                  </a:lnTo>
                  <a:lnTo>
                    <a:pt x="43" y="25"/>
                  </a:lnTo>
                  <a:lnTo>
                    <a:pt x="30" y="16"/>
                  </a:lnTo>
                  <a:lnTo>
                    <a:pt x="15" y="7"/>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6" name="Freeform 38"/>
            <p:cNvSpPr/>
            <p:nvPr userDrawn="1"/>
          </p:nvSpPr>
          <p:spPr bwMode="auto">
            <a:xfrm>
              <a:off x="3195087" y="168988"/>
              <a:ext cx="450650" cy="656901"/>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7" name="Freeform 42"/>
            <p:cNvSpPr/>
            <p:nvPr userDrawn="1"/>
          </p:nvSpPr>
          <p:spPr bwMode="auto">
            <a:xfrm>
              <a:off x="2435657" y="1327973"/>
              <a:ext cx="194328" cy="664054"/>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8" name="Freeform 46"/>
            <p:cNvSpPr/>
            <p:nvPr userDrawn="1"/>
          </p:nvSpPr>
          <p:spPr bwMode="auto">
            <a:xfrm>
              <a:off x="2430888" y="4684322"/>
              <a:ext cx="199097" cy="323086"/>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79" name="그림 1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1858594" y="2891696"/>
              <a:ext cx="297062" cy="823433"/>
            </a:xfrm>
            <a:prstGeom prst="rect">
              <a:avLst/>
            </a:prstGeom>
          </p:spPr>
        </p:pic>
        <p:sp>
          <p:nvSpPr>
            <p:cNvPr id="180" name="Freeform 118"/>
            <p:cNvSpPr/>
            <p:nvPr userDrawn="1"/>
          </p:nvSpPr>
          <p:spPr bwMode="auto">
            <a:xfrm>
              <a:off x="1659537" y="3107047"/>
              <a:ext cx="960910" cy="96210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pPr lvl="0"/>
              <a:endParaRPr lang="ko-KR" altLang="en-US" sz="2400"/>
            </a:p>
          </p:txBody>
        </p:sp>
        <p:grpSp>
          <p:nvGrpSpPr>
            <p:cNvPr id="181" name="그룹 122"/>
            <p:cNvGrpSpPr/>
            <p:nvPr userDrawn="1"/>
          </p:nvGrpSpPr>
          <p:grpSpPr>
            <a:xfrm>
              <a:off x="1659537" y="3390790"/>
              <a:ext cx="305202" cy="678359"/>
              <a:chOff x="2209800" y="4519614"/>
              <a:chExt cx="406400" cy="903287"/>
            </a:xfrm>
            <a:solidFill>
              <a:schemeClr val="accent1">
                <a:lumMod val="50000"/>
              </a:schemeClr>
            </a:solidFill>
          </p:grpSpPr>
          <p:sp>
            <p:nvSpPr>
              <p:cNvPr id="190"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pic>
          <p:nvPicPr>
            <p:cNvPr id="182" name="그림 1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834439" y="3871555"/>
              <a:ext cx="297062" cy="823433"/>
            </a:xfrm>
            <a:prstGeom prst="rect">
              <a:avLst/>
            </a:prstGeom>
          </p:spPr>
        </p:pic>
        <p:sp>
          <p:nvSpPr>
            <p:cNvPr id="183" name="Freeform 110"/>
            <p:cNvSpPr/>
            <p:nvPr userDrawn="1"/>
          </p:nvSpPr>
          <p:spPr bwMode="auto">
            <a:xfrm>
              <a:off x="2684826" y="4123990"/>
              <a:ext cx="960910" cy="960910"/>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chemeClr val="bg1">
                <a:lumMod val="75000"/>
              </a:schemeClr>
            </a:solidFill>
            <a:ln>
              <a:noFill/>
            </a:ln>
          </p:spPr>
          <p:txBody>
            <a:bodyPr vert="horz" wrap="square" lIns="91440" tIns="45720" rIns="91440" bIns="45720" numCol="1" anchor="t" anchorCtr="0" compatLnSpc="1"/>
            <a:lstStyle/>
            <a:p>
              <a:pPr lvl="0"/>
              <a:endParaRPr lang="ko-KR" altLang="en-US" sz="2400"/>
            </a:p>
          </p:txBody>
        </p:sp>
        <p:sp>
          <p:nvSpPr>
            <p:cNvPr id="184" name="Freeform 43"/>
            <p:cNvSpPr>
              <a:spLocks noEditPoints="1"/>
            </p:cNvSpPr>
            <p:nvPr userDrawn="1"/>
          </p:nvSpPr>
          <p:spPr bwMode="auto">
            <a:xfrm>
              <a:off x="2684826" y="4425020"/>
              <a:ext cx="299242" cy="473302"/>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pic>
          <p:nvPicPr>
            <p:cNvPr id="185" name="그림 12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1847633" y="2516305"/>
              <a:ext cx="337210" cy="823433"/>
            </a:xfrm>
            <a:prstGeom prst="rect">
              <a:avLst/>
            </a:prstGeom>
          </p:spPr>
        </p:pic>
        <p:sp>
          <p:nvSpPr>
            <p:cNvPr id="186" name="Freeform 116"/>
            <p:cNvSpPr/>
            <p:nvPr userDrawn="1"/>
          </p:nvSpPr>
          <p:spPr bwMode="auto">
            <a:xfrm>
              <a:off x="1659537" y="2091295"/>
              <a:ext cx="960910" cy="960910"/>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pPr lvl="0"/>
              <a:endParaRPr lang="ko-KR" altLang="en-US" sz="2400"/>
            </a:p>
          </p:txBody>
        </p:sp>
        <p:pic>
          <p:nvPicPr>
            <p:cNvPr id="187" name="그림 1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883716" y="1476207"/>
              <a:ext cx="337210" cy="823433"/>
            </a:xfrm>
            <a:prstGeom prst="rect">
              <a:avLst/>
            </a:prstGeom>
          </p:spPr>
        </p:pic>
        <p:sp>
          <p:nvSpPr>
            <p:cNvPr id="188" name="Freeform 108"/>
            <p:cNvSpPr/>
            <p:nvPr userDrawn="1"/>
          </p:nvSpPr>
          <p:spPr bwMode="auto">
            <a:xfrm>
              <a:off x="2684826" y="1074351"/>
              <a:ext cx="960910" cy="96210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pPr lvl="0"/>
              <a:endParaRPr lang="ko-KR" altLang="en-US" sz="2400"/>
            </a:p>
          </p:txBody>
        </p:sp>
        <p:sp>
          <p:nvSpPr>
            <p:cNvPr id="189" name="Freeform 40"/>
            <p:cNvSpPr/>
            <p:nvPr userDrawn="1"/>
          </p:nvSpPr>
          <p:spPr bwMode="auto">
            <a:xfrm>
              <a:off x="2684826" y="1327973"/>
              <a:ext cx="194328" cy="664054"/>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제목 및 내용">
    <p:spTree>
      <p:nvGrpSpPr>
        <p:cNvPr id="1" name=""/>
        <p:cNvGrpSpPr/>
        <p:nvPr/>
      </p:nvGrpSpPr>
      <p:grpSpPr>
        <a:xfrm>
          <a:off x="0" y="0"/>
          <a:ext cx="0" cy="0"/>
          <a:chOff x="0" y="0"/>
          <a:chExt cx="0" cy="0"/>
        </a:xfrm>
      </p:grpSpPr>
      <p:grpSp>
        <p:nvGrpSpPr>
          <p:cNvPr id="117" name="그룹 116"/>
          <p:cNvGrpSpPr/>
          <p:nvPr/>
        </p:nvGrpSpPr>
        <p:grpSpPr>
          <a:xfrm>
            <a:off x="8082789" y="69450"/>
            <a:ext cx="4109211" cy="6719103"/>
            <a:chOff x="5048873" y="80963"/>
            <a:chExt cx="4095127" cy="6696075"/>
          </a:xfrm>
        </p:grpSpPr>
        <p:sp>
          <p:nvSpPr>
            <p:cNvPr id="118"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1"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122"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123"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4"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5"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6"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7"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28"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29"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30"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1"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2"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3"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4"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135"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7"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38"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39"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40"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41"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42"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43"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44"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45"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46"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55"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6"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7"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8"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50"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53"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4"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51"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2"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95" name="그룹 94"/>
          <p:cNvGrpSpPr/>
          <p:nvPr/>
        </p:nvGrpSpPr>
        <p:grpSpPr>
          <a:xfrm>
            <a:off x="532056" y="1428888"/>
            <a:ext cx="1263128" cy="1281259"/>
            <a:chOff x="7668344" y="5495925"/>
            <a:chExt cx="1261419" cy="1279525"/>
          </a:xfrm>
        </p:grpSpPr>
        <p:sp>
          <p:nvSpPr>
            <p:cNvPr id="96"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9"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01"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02"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3"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04"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5"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6"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8"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9"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0"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12"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13" name="그룹 112"/>
            <p:cNvGrpSpPr/>
            <p:nvPr userDrawn="1"/>
          </p:nvGrpSpPr>
          <p:grpSpPr>
            <a:xfrm>
              <a:off x="8315651" y="6291101"/>
              <a:ext cx="218787" cy="484348"/>
              <a:chOff x="8315651" y="6291101"/>
              <a:chExt cx="218787" cy="484348"/>
            </a:xfrm>
            <a:solidFill>
              <a:schemeClr val="accent5">
                <a:lumMod val="75000"/>
              </a:schemeClr>
            </a:solidFill>
          </p:grpSpPr>
          <p:sp>
            <p:nvSpPr>
              <p:cNvPr id="115"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6"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4"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2255574" y="1493304"/>
            <a:ext cx="5723255" cy="601553"/>
          </a:xfrm>
          <a:prstGeom prst="rect">
            <a:avLst/>
          </a:prstGeom>
        </p:spPr>
        <p:txBody>
          <a:bodyPr lIns="0" tIns="0" rIns="0" bIns="0"/>
          <a:lstStyle>
            <a:lvl1pPr marL="0" indent="0" algn="l">
              <a:buNone/>
              <a:defRPr sz="37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Contents title</a:t>
            </a:r>
            <a:endParaRPr lang="ko-KR" altLang="en-US"/>
          </a:p>
        </p:txBody>
      </p:sp>
      <p:sp>
        <p:nvSpPr>
          <p:cNvPr id="3" name="텍스트 개체 틀 3"/>
          <p:cNvSpPr>
            <a:spLocks noGrp="1"/>
          </p:cNvSpPr>
          <p:nvPr>
            <p:ph type="body" sz="quarter" idx="11" hasCustomPrompt="1"/>
          </p:nvPr>
        </p:nvSpPr>
        <p:spPr>
          <a:xfrm>
            <a:off x="2255574" y="2970542"/>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01. Contents title</a:t>
            </a:r>
            <a:endParaRPr lang="ko-KR" altLang="en-US"/>
          </a:p>
        </p:txBody>
      </p:sp>
      <p:sp>
        <p:nvSpPr>
          <p:cNvPr id="4" name="텍스트 개체 틀 3"/>
          <p:cNvSpPr>
            <a:spLocks noGrp="1"/>
          </p:cNvSpPr>
          <p:nvPr>
            <p:ph type="body" sz="quarter" idx="12" hasCustomPrompt="1"/>
          </p:nvPr>
        </p:nvSpPr>
        <p:spPr>
          <a:xfrm>
            <a:off x="2764689" y="3283494"/>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 Content sub title</a:t>
            </a:r>
            <a:endParaRPr lang="ko-KR" altLang="en-US"/>
          </a:p>
        </p:txBody>
      </p:sp>
      <p:sp>
        <p:nvSpPr>
          <p:cNvPr id="5" name="텍스트 개체 틀 3"/>
          <p:cNvSpPr>
            <a:spLocks noGrp="1"/>
          </p:cNvSpPr>
          <p:nvPr>
            <p:ph type="body" sz="quarter" idx="13" hasCustomPrompt="1"/>
          </p:nvPr>
        </p:nvSpPr>
        <p:spPr>
          <a:xfrm>
            <a:off x="2764689" y="352525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 Content sub title</a:t>
            </a:r>
            <a:endParaRPr lang="ko-KR" altLang="en-US"/>
          </a:p>
        </p:txBody>
      </p:sp>
      <p:sp>
        <p:nvSpPr>
          <p:cNvPr id="6" name="텍스트 개체 틀 3"/>
          <p:cNvSpPr>
            <a:spLocks noGrp="1"/>
          </p:cNvSpPr>
          <p:nvPr>
            <p:ph type="body" sz="quarter" idx="14" hasCustomPrompt="1"/>
          </p:nvPr>
        </p:nvSpPr>
        <p:spPr>
          <a:xfrm>
            <a:off x="2255574" y="4167335"/>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02. Contents title</a:t>
            </a:r>
            <a:endParaRPr lang="ko-KR" altLang="en-US"/>
          </a:p>
        </p:txBody>
      </p:sp>
      <p:sp>
        <p:nvSpPr>
          <p:cNvPr id="7" name="텍스트 개체 틀 3"/>
          <p:cNvSpPr>
            <a:spLocks noGrp="1"/>
          </p:cNvSpPr>
          <p:nvPr>
            <p:ph type="body" sz="quarter" idx="15" hasCustomPrompt="1"/>
          </p:nvPr>
        </p:nvSpPr>
        <p:spPr>
          <a:xfrm>
            <a:off x="2764689" y="4480288"/>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 Content sub title</a:t>
            </a:r>
            <a:endParaRPr lang="ko-KR" altLang="en-US"/>
          </a:p>
        </p:txBody>
      </p:sp>
      <p:sp>
        <p:nvSpPr>
          <p:cNvPr id="8" name="텍스트 개체 틀 3"/>
          <p:cNvSpPr>
            <a:spLocks noGrp="1"/>
          </p:cNvSpPr>
          <p:nvPr>
            <p:ph type="body" sz="quarter" idx="16" hasCustomPrompt="1"/>
          </p:nvPr>
        </p:nvSpPr>
        <p:spPr>
          <a:xfrm>
            <a:off x="2764689" y="4722049"/>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 Content sub title</a:t>
            </a:r>
            <a:endParaRPr lang="ko-KR" altLang="en-US"/>
          </a:p>
        </p:txBody>
      </p:sp>
      <p:sp>
        <p:nvSpPr>
          <p:cNvPr id="9" name="텍스트 개체 틀 3"/>
          <p:cNvSpPr>
            <a:spLocks noGrp="1"/>
          </p:cNvSpPr>
          <p:nvPr>
            <p:ph type="body" sz="quarter" idx="17" hasCustomPrompt="1"/>
          </p:nvPr>
        </p:nvSpPr>
        <p:spPr>
          <a:xfrm>
            <a:off x="2255574" y="5349214"/>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03. Contents title</a:t>
            </a:r>
            <a:endParaRPr lang="ko-KR" altLang="en-US"/>
          </a:p>
        </p:txBody>
      </p:sp>
      <p:sp>
        <p:nvSpPr>
          <p:cNvPr id="10" name="텍스트 개체 틀 3"/>
          <p:cNvSpPr>
            <a:spLocks noGrp="1"/>
          </p:cNvSpPr>
          <p:nvPr>
            <p:ph type="body" sz="quarter" idx="18" hasCustomPrompt="1"/>
          </p:nvPr>
        </p:nvSpPr>
        <p:spPr>
          <a:xfrm>
            <a:off x="2764689" y="5675565"/>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 Content sub title</a:t>
            </a:r>
            <a:endParaRPr lang="ko-KR" altLang="en-US"/>
          </a:p>
        </p:txBody>
      </p:sp>
      <p:sp>
        <p:nvSpPr>
          <p:cNvPr id="11" name="텍스트 개체 틀 3"/>
          <p:cNvSpPr>
            <a:spLocks noGrp="1"/>
          </p:cNvSpPr>
          <p:nvPr>
            <p:ph type="body" sz="quarter" idx="19" hasCustomPrompt="1"/>
          </p:nvPr>
        </p:nvSpPr>
        <p:spPr>
          <a:xfrm>
            <a:off x="2764689" y="591732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 Content sub title</a:t>
            </a:r>
            <a:endParaRPr lang="ko-KR" altLang="en-US"/>
          </a:p>
        </p:txBody>
      </p:sp>
      <p:grpSp>
        <p:nvGrpSpPr>
          <p:cNvPr id="74" name="그룹 116"/>
          <p:cNvGrpSpPr/>
          <p:nvPr userDrawn="1"/>
        </p:nvGrpSpPr>
        <p:grpSpPr>
          <a:xfrm>
            <a:off x="8082789" y="69450"/>
            <a:ext cx="4109211" cy="6719103"/>
            <a:chOff x="5048873" y="80963"/>
            <a:chExt cx="4095127" cy="6696075"/>
          </a:xfrm>
        </p:grpSpPr>
        <p:sp>
          <p:nvSpPr>
            <p:cNvPr id="75"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6"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77"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78"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79"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80"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1"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2"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83"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84"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85"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86"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87"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88"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89"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0"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91"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92"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93"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94"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57"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58"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59"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60"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61"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62"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63"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64"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65"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74"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5"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66"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7"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68"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69"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72"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3"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70"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71"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176" name="그룹 94"/>
          <p:cNvGrpSpPr/>
          <p:nvPr userDrawn="1"/>
        </p:nvGrpSpPr>
        <p:grpSpPr>
          <a:xfrm>
            <a:off x="532056" y="1428888"/>
            <a:ext cx="1263128" cy="1281259"/>
            <a:chOff x="7668344" y="5495925"/>
            <a:chExt cx="1261419" cy="1279525"/>
          </a:xfrm>
        </p:grpSpPr>
        <p:sp>
          <p:nvSpPr>
            <p:cNvPr id="177"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178"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79"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180"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1"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82"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83"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4"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85"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6"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87"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88"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89"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0"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1"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2"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93"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94" name="그룹 112"/>
            <p:cNvGrpSpPr/>
            <p:nvPr userDrawn="1"/>
          </p:nvGrpSpPr>
          <p:grpSpPr>
            <a:xfrm>
              <a:off x="8315651" y="6291101"/>
              <a:ext cx="218787" cy="484348"/>
              <a:chOff x="8315651" y="6291101"/>
              <a:chExt cx="218787" cy="484348"/>
            </a:xfrm>
            <a:solidFill>
              <a:schemeClr val="accent5">
                <a:lumMod val="75000"/>
              </a:schemeClr>
            </a:solidFill>
          </p:grpSpPr>
          <p:sp>
            <p:nvSpPr>
              <p:cNvPr id="196"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97"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95"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_제목 및 내용">
    <p:spTree>
      <p:nvGrpSpPr>
        <p:cNvPr id="1" name=""/>
        <p:cNvGrpSpPr/>
        <p:nvPr/>
      </p:nvGrpSpPr>
      <p:grpSpPr>
        <a:xfrm>
          <a:off x="0" y="0"/>
          <a:ext cx="0" cy="0"/>
          <a:chOff x="0" y="0"/>
          <a:chExt cx="0" cy="0"/>
        </a:xfrm>
      </p:grpSpPr>
      <p:grpSp>
        <p:nvGrpSpPr>
          <p:cNvPr id="20" name="그룹 19"/>
          <p:cNvGrpSpPr/>
          <p:nvPr/>
        </p:nvGrpSpPr>
        <p:grpSpPr>
          <a:xfrm>
            <a:off x="0" y="2182205"/>
            <a:ext cx="3511363" cy="2822249"/>
            <a:chOff x="0" y="2101768"/>
            <a:chExt cx="3675122" cy="2953871"/>
          </a:xfrm>
        </p:grpSpPr>
        <p:sp>
          <p:nvSpPr>
            <p:cNvPr id="21" name="Freeform 113"/>
            <p:cNvSpPr/>
            <p:nvPr userDrawn="1"/>
          </p:nvSpPr>
          <p:spPr bwMode="auto">
            <a:xfrm>
              <a:off x="1044635" y="2103356"/>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22" name="Freeform 115"/>
            <p:cNvSpPr/>
            <p:nvPr userDrawn="1"/>
          </p:nvSpPr>
          <p:spPr bwMode="auto">
            <a:xfrm>
              <a:off x="2395597" y="2103356"/>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23" name="Freeform 117"/>
            <p:cNvSpPr/>
            <p:nvPr userDrawn="1"/>
          </p:nvSpPr>
          <p:spPr bwMode="auto">
            <a:xfrm>
              <a:off x="2395597" y="3455906"/>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24" name="Freeform 119"/>
            <p:cNvSpPr/>
            <p:nvPr userDrawn="1"/>
          </p:nvSpPr>
          <p:spPr bwMode="auto">
            <a:xfrm>
              <a:off x="1044635" y="3457493"/>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pic>
          <p:nvPicPr>
            <p:cNvPr id="25" name="그림 2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H="1">
              <a:off x="2660656" y="3169150"/>
              <a:ext cx="395560" cy="1096463"/>
            </a:xfrm>
            <a:prstGeom prst="rect">
              <a:avLst/>
            </a:prstGeom>
          </p:spPr>
        </p:pic>
        <p:sp>
          <p:nvSpPr>
            <p:cNvPr id="26" name="Freeform 118"/>
            <p:cNvSpPr/>
            <p:nvPr userDrawn="1"/>
          </p:nvSpPr>
          <p:spPr bwMode="auto">
            <a:xfrm>
              <a:off x="2395597" y="3455906"/>
              <a:ext cx="1279525" cy="1281113"/>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27" name="그림 2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flipH="1" flipV="1">
              <a:off x="2646061" y="2669288"/>
              <a:ext cx="449020" cy="1096463"/>
            </a:xfrm>
            <a:prstGeom prst="rect">
              <a:avLst/>
            </a:prstGeom>
          </p:spPr>
        </p:pic>
        <p:sp>
          <p:nvSpPr>
            <p:cNvPr id="28" name="Freeform 116"/>
            <p:cNvSpPr/>
            <p:nvPr userDrawn="1"/>
          </p:nvSpPr>
          <p:spPr bwMode="auto">
            <a:xfrm>
              <a:off x="2395597" y="2103356"/>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29" name="Freeform 13"/>
            <p:cNvSpPr/>
            <p:nvPr userDrawn="1"/>
          </p:nvSpPr>
          <p:spPr bwMode="auto">
            <a:xfrm>
              <a:off x="0" y="2101768"/>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30" name="Freeform 13"/>
            <p:cNvSpPr/>
            <p:nvPr userDrawn="1"/>
          </p:nvSpPr>
          <p:spPr bwMode="auto">
            <a:xfrm>
              <a:off x="0" y="3457493"/>
              <a:ext cx="1589739" cy="1281113"/>
            </a:xfrm>
            <a:custGeom>
              <a:avLst/>
              <a:gdLst/>
              <a:ahLst/>
              <a:cxnLst/>
              <a:rect l="l" t="t" r="r" b="b"/>
              <a:pathLst>
                <a:path w="1589739" h="1281113">
                  <a:moveTo>
                    <a:pt x="0" y="0"/>
                  </a:moveTo>
                  <a:lnTo>
                    <a:pt x="949977" y="0"/>
                  </a:lnTo>
                  <a:lnTo>
                    <a:pt x="1589739" y="639763"/>
                  </a:lnTo>
                  <a:lnTo>
                    <a:pt x="949977" y="1281113"/>
                  </a:lnTo>
                  <a:lnTo>
                    <a:pt x="0" y="1281113"/>
                  </a:lnTo>
                  <a:close/>
                </a:path>
              </a:pathLst>
            </a:custGeom>
            <a:solidFill>
              <a:srgbClr val="6C4C8B">
                <a:alpha val="20000"/>
              </a:srgbClr>
            </a:solidFill>
            <a:ln>
              <a:noFill/>
            </a:ln>
          </p:spPr>
          <p:txBody>
            <a:bodyPr vert="horz" wrap="square" lIns="91440" tIns="45720" rIns="91440" bIns="45720" numCol="1" anchor="t" anchorCtr="0" compatLnSpc="1"/>
            <a:lstStyle/>
            <a:p>
              <a:pPr lvl="0"/>
              <a:endParaRPr lang="ko-KR" altLang="en-US" sz="2400"/>
            </a:p>
          </p:txBody>
        </p:sp>
        <p:pic>
          <p:nvPicPr>
            <p:cNvPr id="31" name="그림 3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8100000" flipV="1">
              <a:off x="1629830" y="3959176"/>
              <a:ext cx="449020" cy="1096463"/>
            </a:xfrm>
            <a:prstGeom prst="rect">
              <a:avLst/>
            </a:prstGeom>
          </p:spPr>
        </p:pic>
        <p:sp>
          <p:nvSpPr>
            <p:cNvPr id="32" name="Freeform 120"/>
            <p:cNvSpPr/>
            <p:nvPr userDrawn="1"/>
          </p:nvSpPr>
          <p:spPr bwMode="auto">
            <a:xfrm>
              <a:off x="1043047" y="3455906"/>
              <a:ext cx="1281113" cy="1281113"/>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33" name="그림 3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1604074" y="1843003"/>
              <a:ext cx="449020" cy="1096463"/>
            </a:xfrm>
            <a:prstGeom prst="rect">
              <a:avLst/>
            </a:prstGeom>
          </p:spPr>
        </p:pic>
        <p:sp>
          <p:nvSpPr>
            <p:cNvPr id="34" name="Freeform 114"/>
            <p:cNvSpPr/>
            <p:nvPr userDrawn="1"/>
          </p:nvSpPr>
          <p:spPr bwMode="auto">
            <a:xfrm>
              <a:off x="1044635" y="2103356"/>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grpSp>
      <p:sp>
        <p:nvSpPr>
          <p:cNvPr id="10" name="텍스트 개체 틀 3"/>
          <p:cNvSpPr>
            <a:spLocks noGrp="1"/>
          </p:cNvSpPr>
          <p:nvPr>
            <p:ph type="body" sz="quarter" idx="10" hasCustomPrompt="1"/>
          </p:nvPr>
        </p:nvSpPr>
        <p:spPr>
          <a:xfrm>
            <a:off x="4175787" y="3187726"/>
            <a:ext cx="6837480" cy="516317"/>
          </a:xfrm>
          <a:prstGeom prst="rect">
            <a:avLst/>
          </a:prstGeom>
        </p:spPr>
        <p:txBody>
          <a:bodyPr lIns="0" tIns="0" rIns="0" bIns="0"/>
          <a:lstStyle>
            <a:lvl1pPr marL="0" indent="0" algn="l">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a:t>Contents title</a:t>
            </a:r>
            <a:endParaRPr lang="ko-KR" altLang="en-US"/>
          </a:p>
        </p:txBody>
      </p:sp>
      <p:sp>
        <p:nvSpPr>
          <p:cNvPr id="11" name="텍스트 개체 틀 3"/>
          <p:cNvSpPr>
            <a:spLocks noGrp="1"/>
          </p:cNvSpPr>
          <p:nvPr>
            <p:ph type="body" sz="quarter" idx="11" hasCustomPrompt="1"/>
          </p:nvPr>
        </p:nvSpPr>
        <p:spPr>
          <a:xfrm>
            <a:off x="4175787" y="3733532"/>
            <a:ext cx="6837480" cy="405849"/>
          </a:xfrm>
          <a:prstGeom prst="rect">
            <a:avLst/>
          </a:prstGeom>
        </p:spPr>
        <p:txBody>
          <a:bodyPr lIns="0" tIns="0" rIns="0" bIns="0"/>
          <a:lstStyle>
            <a:lvl1pPr marL="0" indent="0" algn="l">
              <a:buNone/>
              <a:defRPr sz="2400" b="0"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a:t>Contents sub title</a:t>
            </a:r>
            <a:endParaRPr lang="ko-KR" altLang="en-US"/>
          </a:p>
        </p:txBody>
      </p:sp>
      <p:sp>
        <p:nvSpPr>
          <p:cNvPr id="12" name="텍스트 개체 틀 3"/>
          <p:cNvSpPr>
            <a:spLocks noGrp="1"/>
          </p:cNvSpPr>
          <p:nvPr>
            <p:ph type="body" sz="quarter" idx="12" hasCustomPrompt="1"/>
          </p:nvPr>
        </p:nvSpPr>
        <p:spPr>
          <a:xfrm>
            <a:off x="4175788" y="2130268"/>
            <a:ext cx="4710585" cy="944440"/>
          </a:xfrm>
          <a:prstGeom prst="rect">
            <a:avLst/>
          </a:prstGeom>
        </p:spPr>
        <p:txBody>
          <a:bodyPr lIns="0" tIns="0" rIns="0" bIns="0"/>
          <a:lstStyle>
            <a:lvl1pPr marL="0" indent="0" algn="l">
              <a:buNone/>
              <a:defRPr sz="6400"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a:t>01</a:t>
            </a:r>
            <a:endParaRPr lang="ko-KR" altLang="en-US"/>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3_제목 및 내용">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6_제목 및 내용">
    <p:spTree>
      <p:nvGrpSpPr>
        <p:cNvPr id="1" name=""/>
        <p:cNvGrpSpPr/>
        <p:nvPr/>
      </p:nvGrpSpPr>
      <p:grpSpPr>
        <a:xfrm>
          <a:off x="0" y="0"/>
          <a:ext cx="0" cy="0"/>
          <a:chOff x="0" y="0"/>
          <a:chExt cx="0" cy="0"/>
        </a:xfrm>
      </p:grpSpPr>
      <p:grpSp>
        <p:nvGrpSpPr>
          <p:cNvPr id="53" name="그룹 52"/>
          <p:cNvGrpSpPr/>
          <p:nvPr/>
        </p:nvGrpSpPr>
        <p:grpSpPr>
          <a:xfrm>
            <a:off x="4547731" y="1130013"/>
            <a:ext cx="3072269" cy="2872144"/>
            <a:chOff x="2789311" y="2492861"/>
            <a:chExt cx="3547176" cy="3316116"/>
          </a:xfrm>
        </p:grpSpPr>
        <p:sp>
          <p:nvSpPr>
            <p:cNvPr id="54" name="Freeform 6"/>
            <p:cNvSpPr/>
            <p:nvPr/>
          </p:nvSpPr>
          <p:spPr bwMode="auto">
            <a:xfrm>
              <a:off x="3025458" y="2515143"/>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342D57">
                <a:alpha val="20000"/>
              </a:srgbClr>
            </a:solidFill>
            <a:ln>
              <a:noFill/>
            </a:ln>
          </p:spPr>
          <p:txBody>
            <a:bodyPr vert="horz" wrap="square" lIns="91440" tIns="45720" rIns="91440" bIns="45720" numCol="1" anchor="t" anchorCtr="0" compatLnSpc="1"/>
            <a:lstStyle/>
            <a:p>
              <a:endParaRPr lang="ko-KR" altLang="en-US" sz="2400"/>
            </a:p>
          </p:txBody>
        </p:sp>
        <p:sp>
          <p:nvSpPr>
            <p:cNvPr id="55" name="Freeform 7"/>
            <p:cNvSpPr/>
            <p:nvPr/>
          </p:nvSpPr>
          <p:spPr bwMode="auto">
            <a:xfrm>
              <a:off x="3051919" y="2492861"/>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56" name="Freeform 12"/>
            <p:cNvSpPr/>
            <p:nvPr/>
          </p:nvSpPr>
          <p:spPr bwMode="auto">
            <a:xfrm>
              <a:off x="4590801" y="3264571"/>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BDA8D1">
                <a:alpha val="20000"/>
              </a:srgbClr>
            </a:solidFill>
            <a:ln>
              <a:noFill/>
            </a:ln>
          </p:spPr>
          <p:txBody>
            <a:bodyPr vert="horz" wrap="square" lIns="91440" tIns="45720" rIns="91440" bIns="45720" numCol="1" anchor="t" anchorCtr="0" compatLnSpc="1"/>
            <a:lstStyle/>
            <a:p>
              <a:endParaRPr lang="ko-KR" altLang="en-US" sz="2400"/>
            </a:p>
          </p:txBody>
        </p:sp>
        <p:sp>
          <p:nvSpPr>
            <p:cNvPr id="57" name="Freeform 13"/>
            <p:cNvSpPr/>
            <p:nvPr/>
          </p:nvSpPr>
          <p:spPr bwMode="auto">
            <a:xfrm>
              <a:off x="5363723" y="2494470"/>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sp>
          <p:nvSpPr>
            <p:cNvPr id="58" name="Freeform 14"/>
            <p:cNvSpPr/>
            <p:nvPr/>
          </p:nvSpPr>
          <p:spPr bwMode="auto">
            <a:xfrm>
              <a:off x="3025458" y="4052596"/>
              <a:ext cx="750640" cy="1501280"/>
            </a:xfrm>
            <a:custGeom>
              <a:avLst/>
              <a:gdLst>
                <a:gd name="T0" fmla="*/ 0 w 539"/>
                <a:gd name="T1" fmla="*/ 0 h 1078"/>
                <a:gd name="T2" fmla="*/ 0 w 539"/>
                <a:gd name="T3" fmla="*/ 1078 h 1078"/>
                <a:gd name="T4" fmla="*/ 539 w 539"/>
                <a:gd name="T5" fmla="*/ 539 h 1078"/>
                <a:gd name="T6" fmla="*/ 0 w 539"/>
                <a:gd name="T7" fmla="*/ 0 h 1078"/>
              </a:gdLst>
              <a:ahLst/>
              <a:cxnLst>
                <a:cxn ang="0">
                  <a:pos x="T0" y="T1"/>
                </a:cxn>
                <a:cxn ang="0">
                  <a:pos x="T2" y="T3"/>
                </a:cxn>
                <a:cxn ang="0">
                  <a:pos x="T4" y="T5"/>
                </a:cxn>
                <a:cxn ang="0">
                  <a:pos x="T6" y="T7"/>
                </a:cxn>
              </a:cxnLst>
              <a:rect l="0" t="0" r="r" b="b"/>
              <a:pathLst>
                <a:path w="539" h="1078">
                  <a:moveTo>
                    <a:pt x="0" y="0"/>
                  </a:moveTo>
                  <a:lnTo>
                    <a:pt x="0" y="1078"/>
                  </a:lnTo>
                  <a:lnTo>
                    <a:pt x="539" y="539"/>
                  </a:lnTo>
                  <a:lnTo>
                    <a:pt x="0"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59" name="Freeform 16"/>
            <p:cNvSpPr/>
            <p:nvPr/>
          </p:nvSpPr>
          <p:spPr bwMode="auto">
            <a:xfrm>
              <a:off x="3051919" y="4820308"/>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DC4997">
                <a:alpha val="20000"/>
              </a:srgbClr>
            </a:solidFill>
            <a:ln>
              <a:noFill/>
            </a:ln>
          </p:spPr>
          <p:txBody>
            <a:bodyPr vert="horz" wrap="square" lIns="91440" tIns="45720" rIns="91440" bIns="45720" numCol="1" anchor="t" anchorCtr="0" compatLnSpc="1"/>
            <a:lstStyle/>
            <a:p>
              <a:endParaRPr lang="ko-KR" altLang="en-US" sz="2400"/>
            </a:p>
          </p:txBody>
        </p:sp>
        <p:sp>
          <p:nvSpPr>
            <p:cNvPr id="60" name="Freeform 19"/>
            <p:cNvSpPr/>
            <p:nvPr/>
          </p:nvSpPr>
          <p:spPr bwMode="auto">
            <a:xfrm>
              <a:off x="4590801" y="4049595"/>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61" name="Freeform 21"/>
            <p:cNvSpPr/>
            <p:nvPr/>
          </p:nvSpPr>
          <p:spPr bwMode="auto">
            <a:xfrm>
              <a:off x="5363723" y="4081173"/>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chemeClr val="bg1">
                <a:lumMod val="75000"/>
                <a:alpha val="20000"/>
              </a:schemeClr>
            </a:solidFill>
            <a:ln>
              <a:noFill/>
            </a:ln>
          </p:spPr>
          <p:txBody>
            <a:bodyPr vert="horz" wrap="square" lIns="91440" tIns="45720" rIns="91440" bIns="45720" numCol="1" anchor="t" anchorCtr="0" compatLnSpc="1"/>
            <a:lstStyle/>
            <a:p>
              <a:endParaRPr lang="ko-KR" altLang="en-US" sz="2400"/>
            </a:p>
          </p:txBody>
        </p:sp>
        <p:pic>
          <p:nvPicPr>
            <p:cNvPr id="62" name="그림 6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4883190" y="3212075"/>
              <a:ext cx="388116" cy="1069056"/>
            </a:xfrm>
            <a:prstGeom prst="rect">
              <a:avLst/>
            </a:prstGeom>
          </p:spPr>
        </p:pic>
        <p:pic>
          <p:nvPicPr>
            <p:cNvPr id="63" name="그림 6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5607901" y="2477637"/>
              <a:ext cx="388116" cy="1069056"/>
            </a:xfrm>
            <a:prstGeom prst="rect">
              <a:avLst/>
            </a:prstGeom>
          </p:spPr>
        </p:pic>
        <p:sp>
          <p:nvSpPr>
            <p:cNvPr id="64" name="Freeform 10"/>
            <p:cNvSpPr/>
            <p:nvPr/>
          </p:nvSpPr>
          <p:spPr bwMode="auto">
            <a:xfrm>
              <a:off x="4590801" y="251814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65" name="Freeform 11"/>
            <p:cNvSpPr/>
            <p:nvPr/>
          </p:nvSpPr>
          <p:spPr bwMode="auto">
            <a:xfrm>
              <a:off x="4613083" y="2494470"/>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66" name="그림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4858741" y="3815592"/>
              <a:ext cx="388116" cy="1069056"/>
            </a:xfrm>
            <a:prstGeom prst="rect">
              <a:avLst/>
            </a:prstGeom>
          </p:spPr>
        </p:pic>
        <p:pic>
          <p:nvPicPr>
            <p:cNvPr id="67" name="그림 6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00000" flipH="1">
              <a:off x="5583452" y="4550030"/>
              <a:ext cx="388116" cy="1069056"/>
            </a:xfrm>
            <a:prstGeom prst="rect">
              <a:avLst/>
            </a:prstGeom>
          </p:spPr>
        </p:pic>
        <p:sp>
          <p:nvSpPr>
            <p:cNvPr id="68" name="Freeform 18"/>
            <p:cNvSpPr/>
            <p:nvPr/>
          </p:nvSpPr>
          <p:spPr bwMode="auto">
            <a:xfrm>
              <a:off x="4590801" y="4049595"/>
              <a:ext cx="749247" cy="1501280"/>
            </a:xfrm>
            <a:custGeom>
              <a:avLst/>
              <a:gdLst>
                <a:gd name="T0" fmla="*/ 0 w 538"/>
                <a:gd name="T1" fmla="*/ 0 h 1078"/>
                <a:gd name="T2" fmla="*/ 0 w 538"/>
                <a:gd name="T3" fmla="*/ 1078 h 1078"/>
                <a:gd name="T4" fmla="*/ 538 w 538"/>
                <a:gd name="T5" fmla="*/ 539 h 1078"/>
                <a:gd name="T6" fmla="*/ 0 w 538"/>
                <a:gd name="T7" fmla="*/ 0 h 1078"/>
              </a:gdLst>
              <a:ahLst/>
              <a:cxnLst>
                <a:cxn ang="0">
                  <a:pos x="T0" y="T1"/>
                </a:cxn>
                <a:cxn ang="0">
                  <a:pos x="T2" y="T3"/>
                </a:cxn>
                <a:cxn ang="0">
                  <a:pos x="T4" y="T5"/>
                </a:cxn>
                <a:cxn ang="0">
                  <a:pos x="T6" y="T7"/>
                </a:cxn>
              </a:cxnLst>
              <a:rect l="0" t="0" r="r" b="b"/>
              <a:pathLst>
                <a:path w="538" h="1078">
                  <a:moveTo>
                    <a:pt x="0" y="0"/>
                  </a:moveTo>
                  <a:lnTo>
                    <a:pt x="0" y="1078"/>
                  </a:lnTo>
                  <a:lnTo>
                    <a:pt x="538" y="539"/>
                  </a:lnTo>
                  <a:lnTo>
                    <a:pt x="0"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69" name="Freeform 20"/>
            <p:cNvSpPr/>
            <p:nvPr/>
          </p:nvSpPr>
          <p:spPr bwMode="auto">
            <a:xfrm>
              <a:off x="4613083" y="4823910"/>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pic>
          <p:nvPicPr>
            <p:cNvPr id="70" name="그림 6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854492" y="2258028"/>
              <a:ext cx="388116" cy="1069056"/>
            </a:xfrm>
            <a:prstGeom prst="rect">
              <a:avLst/>
            </a:prstGeom>
          </p:spPr>
        </p:pic>
        <p:pic>
          <p:nvPicPr>
            <p:cNvPr id="71" name="그림 7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a:off x="3129781" y="2992466"/>
              <a:ext cx="388116" cy="1069056"/>
            </a:xfrm>
            <a:prstGeom prst="rect">
              <a:avLst/>
            </a:prstGeom>
          </p:spPr>
        </p:pic>
        <p:sp>
          <p:nvSpPr>
            <p:cNvPr id="72" name="Freeform 8"/>
            <p:cNvSpPr/>
            <p:nvPr/>
          </p:nvSpPr>
          <p:spPr bwMode="auto">
            <a:xfrm>
              <a:off x="3025458" y="3265783"/>
              <a:ext cx="1501280" cy="750640"/>
            </a:xfrm>
            <a:custGeom>
              <a:avLst/>
              <a:gdLst>
                <a:gd name="T0" fmla="*/ 0 w 1078"/>
                <a:gd name="T1" fmla="*/ 539 h 539"/>
                <a:gd name="T2" fmla="*/ 1078 w 1078"/>
                <a:gd name="T3" fmla="*/ 539 h 539"/>
                <a:gd name="T4" fmla="*/ 539 w 1078"/>
                <a:gd name="T5" fmla="*/ 0 h 539"/>
                <a:gd name="T6" fmla="*/ 0 w 1078"/>
                <a:gd name="T7" fmla="*/ 539 h 539"/>
              </a:gdLst>
              <a:ahLst/>
              <a:cxnLst>
                <a:cxn ang="0">
                  <a:pos x="T0" y="T1"/>
                </a:cxn>
                <a:cxn ang="0">
                  <a:pos x="T2" y="T3"/>
                </a:cxn>
                <a:cxn ang="0">
                  <a:pos x="T4" y="T5"/>
                </a:cxn>
                <a:cxn ang="0">
                  <a:pos x="T6" y="T7"/>
                </a:cxn>
              </a:cxnLst>
              <a:rect l="0" t="0" r="r" b="b"/>
              <a:pathLst>
                <a:path w="1078" h="539">
                  <a:moveTo>
                    <a:pt x="0" y="539"/>
                  </a:moveTo>
                  <a:lnTo>
                    <a:pt x="1078" y="539"/>
                  </a:lnTo>
                  <a:lnTo>
                    <a:pt x="539" y="0"/>
                  </a:lnTo>
                  <a:lnTo>
                    <a:pt x="0" y="539"/>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73" name="Freeform 9"/>
            <p:cNvSpPr/>
            <p:nvPr/>
          </p:nvSpPr>
          <p:spPr bwMode="auto">
            <a:xfrm>
              <a:off x="3802559" y="2492861"/>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pic>
          <p:nvPicPr>
            <p:cNvPr id="74" name="그림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131840" y="4015210"/>
              <a:ext cx="388116" cy="1069056"/>
            </a:xfrm>
            <a:prstGeom prst="rect">
              <a:avLst/>
            </a:prstGeom>
          </p:spPr>
        </p:pic>
        <p:pic>
          <p:nvPicPr>
            <p:cNvPr id="75" name="그림 7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900000" flipH="1" flipV="1">
              <a:off x="3866278" y="4739921"/>
              <a:ext cx="388116" cy="1069056"/>
            </a:xfrm>
            <a:prstGeom prst="rect">
              <a:avLst/>
            </a:prstGeom>
          </p:spPr>
        </p:pic>
        <p:sp>
          <p:nvSpPr>
            <p:cNvPr id="76" name="Freeform 15"/>
            <p:cNvSpPr/>
            <p:nvPr/>
          </p:nvSpPr>
          <p:spPr bwMode="auto">
            <a:xfrm>
              <a:off x="3025458" y="4052596"/>
              <a:ext cx="1501280" cy="750640"/>
            </a:xfrm>
            <a:custGeom>
              <a:avLst/>
              <a:gdLst>
                <a:gd name="T0" fmla="*/ 1078 w 1078"/>
                <a:gd name="T1" fmla="*/ 0 h 539"/>
                <a:gd name="T2" fmla="*/ 0 w 1078"/>
                <a:gd name="T3" fmla="*/ 0 h 539"/>
                <a:gd name="T4" fmla="*/ 539 w 1078"/>
                <a:gd name="T5" fmla="*/ 539 h 539"/>
                <a:gd name="T6" fmla="*/ 1078 w 1078"/>
                <a:gd name="T7" fmla="*/ 0 h 539"/>
              </a:gdLst>
              <a:ahLst/>
              <a:cxnLst>
                <a:cxn ang="0">
                  <a:pos x="T0" y="T1"/>
                </a:cxn>
                <a:cxn ang="0">
                  <a:pos x="T2" y="T3"/>
                </a:cxn>
                <a:cxn ang="0">
                  <a:pos x="T4" y="T5"/>
                </a:cxn>
                <a:cxn ang="0">
                  <a:pos x="T6" y="T7"/>
                </a:cxn>
              </a:cxnLst>
              <a:rect l="0" t="0" r="r" b="b"/>
              <a:pathLst>
                <a:path w="1078" h="539">
                  <a:moveTo>
                    <a:pt x="1078" y="0"/>
                  </a:moveTo>
                  <a:lnTo>
                    <a:pt x="0" y="0"/>
                  </a:lnTo>
                  <a:lnTo>
                    <a:pt x="539" y="539"/>
                  </a:lnTo>
                  <a:lnTo>
                    <a:pt x="1078"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77" name="Freeform 17"/>
            <p:cNvSpPr/>
            <p:nvPr/>
          </p:nvSpPr>
          <p:spPr bwMode="auto">
            <a:xfrm>
              <a:off x="3802559" y="4074879"/>
              <a:ext cx="750640" cy="1501280"/>
            </a:xfrm>
            <a:custGeom>
              <a:avLst/>
              <a:gdLst>
                <a:gd name="T0" fmla="*/ 0 w 539"/>
                <a:gd name="T1" fmla="*/ 539 h 1078"/>
                <a:gd name="T2" fmla="*/ 539 w 539"/>
                <a:gd name="T3" fmla="*/ 1078 h 1078"/>
                <a:gd name="T4" fmla="*/ 539 w 539"/>
                <a:gd name="T5" fmla="*/ 0 h 1078"/>
                <a:gd name="T6" fmla="*/ 0 w 539"/>
                <a:gd name="T7" fmla="*/ 539 h 1078"/>
              </a:gdLst>
              <a:ahLst/>
              <a:cxnLst>
                <a:cxn ang="0">
                  <a:pos x="T0" y="T1"/>
                </a:cxn>
                <a:cxn ang="0">
                  <a:pos x="T2" y="T3"/>
                </a:cxn>
                <a:cxn ang="0">
                  <a:pos x="T4" y="T5"/>
                </a:cxn>
                <a:cxn ang="0">
                  <a:pos x="T6" y="T7"/>
                </a:cxn>
              </a:cxnLst>
              <a:rect l="0" t="0" r="r" b="b"/>
              <a:pathLst>
                <a:path w="539" h="1078">
                  <a:moveTo>
                    <a:pt x="0" y="539"/>
                  </a:moveTo>
                  <a:lnTo>
                    <a:pt x="539" y="1078"/>
                  </a:lnTo>
                  <a:lnTo>
                    <a:pt x="539" y="0"/>
                  </a:lnTo>
                  <a:lnTo>
                    <a:pt x="0" y="539"/>
                  </a:lnTo>
                  <a:close/>
                </a:path>
              </a:pathLst>
            </a:custGeom>
            <a:solidFill>
              <a:srgbClr val="DC4997"/>
            </a:solidFill>
            <a:ln>
              <a:noFill/>
            </a:ln>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4492487" y="4074571"/>
            <a:ext cx="3207027" cy="629951"/>
          </a:xfrm>
          <a:prstGeom prst="rect">
            <a:avLst/>
          </a:prstGeom>
        </p:spPr>
        <p:txBody>
          <a:bodyPr lIns="0" tIns="0" rIns="0" bIns="0"/>
          <a:lstStyle>
            <a:lvl1pPr marL="0" indent="0" algn="ctr">
              <a:buNone/>
              <a:defRPr sz="3735" b="1" baseline="0">
                <a:solidFill>
                  <a:schemeClr val="tx1">
                    <a:lumMod val="75000"/>
                    <a:lumOff val="25000"/>
                  </a:schemeClr>
                </a:solidFill>
                <a:latin typeface="Tahoma" panose="020B0604030504040204" pitchFamily="34" charset="0"/>
                <a:cs typeface="Tahoma" panose="020B0604030504040204" pitchFamily="34" charset="0"/>
              </a:defRPr>
            </a:lvl1pPr>
          </a:lstStyle>
          <a:p>
            <a:pPr lvl="0"/>
            <a:r>
              <a:rPr lang="en-US" altLang="ko-KR"/>
              <a:t>Thank you</a:t>
            </a:r>
            <a:endParaRPr lang="ko-KR" altLang="en-US"/>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4_제목 및 내용">
    <p:spTree>
      <p:nvGrpSpPr>
        <p:cNvPr id="1" name=""/>
        <p:cNvGrpSpPr/>
        <p:nvPr/>
      </p:nvGrpSpPr>
      <p:grpSpPr>
        <a:xfrm>
          <a:off x="0" y="0"/>
          <a:ext cx="0" cy="0"/>
          <a:chOff x="0" y="0"/>
          <a:chExt cx="0" cy="0"/>
        </a:xfrm>
      </p:grpSpPr>
      <p:grpSp>
        <p:nvGrpSpPr>
          <p:cNvPr id="117" name="그룹 116"/>
          <p:cNvGrpSpPr/>
          <p:nvPr userDrawn="1"/>
        </p:nvGrpSpPr>
        <p:grpSpPr>
          <a:xfrm>
            <a:off x="8082789" y="69450"/>
            <a:ext cx="4109211" cy="6719103"/>
            <a:chOff x="5048873" y="80963"/>
            <a:chExt cx="4095127" cy="6696075"/>
          </a:xfrm>
        </p:grpSpPr>
        <p:sp>
          <p:nvSpPr>
            <p:cNvPr id="118" name="Freeform 6"/>
            <p:cNvSpPr/>
            <p:nvPr userDrawn="1"/>
          </p:nvSpPr>
          <p:spPr bwMode="auto">
            <a:xfrm flipH="1">
              <a:off x="7158660" y="80963"/>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19" name="Freeform 7"/>
            <p:cNvSpPr/>
            <p:nvPr userDrawn="1"/>
          </p:nvSpPr>
          <p:spPr bwMode="auto">
            <a:xfrm flipH="1">
              <a:off x="6403010" y="82550"/>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20" name="Freeform 8"/>
            <p:cNvSpPr/>
            <p:nvPr userDrawn="1"/>
          </p:nvSpPr>
          <p:spPr bwMode="auto">
            <a:xfrm flipH="1">
              <a:off x="5052048" y="1436688"/>
              <a:ext cx="1279525" cy="1279525"/>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1" name="Freeform 9"/>
            <p:cNvSpPr/>
            <p:nvPr userDrawn="1"/>
          </p:nvSpPr>
          <p:spPr bwMode="auto">
            <a:xfrm flipH="1">
              <a:off x="5048873" y="82550"/>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342D57">
                <a:alpha val="10196"/>
              </a:srgbClr>
            </a:solidFill>
            <a:ln>
              <a:noFill/>
            </a:ln>
          </p:spPr>
          <p:txBody>
            <a:bodyPr vert="horz" wrap="square" lIns="91440" tIns="45720" rIns="91440" bIns="45720" numCol="1" anchor="t" anchorCtr="0" compatLnSpc="1"/>
            <a:lstStyle/>
            <a:p>
              <a:endParaRPr lang="ko-KR" altLang="en-US" sz="2400"/>
            </a:p>
          </p:txBody>
        </p:sp>
        <p:sp>
          <p:nvSpPr>
            <p:cNvPr id="122" name="Freeform 10"/>
            <p:cNvSpPr/>
            <p:nvPr userDrawn="1"/>
          </p:nvSpPr>
          <p:spPr bwMode="auto">
            <a:xfrm flipH="1">
              <a:off x="5048873" y="82550"/>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sp>
          <p:nvSpPr>
            <p:cNvPr id="123" name="Freeform 13"/>
            <p:cNvSpPr/>
            <p:nvPr userDrawn="1"/>
          </p:nvSpPr>
          <p:spPr bwMode="auto">
            <a:xfrm flipH="1">
              <a:off x="7158660" y="1435100"/>
              <a:ext cx="1985340" cy="1281113"/>
            </a:xfrm>
            <a:custGeom>
              <a:avLst/>
              <a:gdLst/>
              <a:ahLst/>
              <a:cxnLst/>
              <a:rect l="l" t="t" r="r" b="b"/>
              <a:pathLst>
                <a:path w="1985340" h="1281113">
                  <a:moveTo>
                    <a:pt x="1345578" y="0"/>
                  </a:moveTo>
                  <a:lnTo>
                    <a:pt x="0" y="0"/>
                  </a:lnTo>
                  <a:lnTo>
                    <a:pt x="0" y="1281113"/>
                  </a:lnTo>
                  <a:lnTo>
                    <a:pt x="1345578" y="1281113"/>
                  </a:lnTo>
                  <a:lnTo>
                    <a:pt x="1985340" y="639763"/>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4" name="Freeform 14"/>
            <p:cNvSpPr/>
            <p:nvPr userDrawn="1"/>
          </p:nvSpPr>
          <p:spPr bwMode="auto">
            <a:xfrm flipH="1">
              <a:off x="8517560" y="2802560"/>
              <a:ext cx="626440" cy="1254436"/>
            </a:xfrm>
            <a:custGeom>
              <a:avLst/>
              <a:gdLst/>
              <a:ahLst/>
              <a:cxnLst/>
              <a:rect l="l" t="t" r="r" b="b"/>
              <a:pathLst>
                <a:path w="626440" h="1254436">
                  <a:moveTo>
                    <a:pt x="0" y="0"/>
                  </a:moveTo>
                  <a:lnTo>
                    <a:pt x="0" y="1254436"/>
                  </a:lnTo>
                  <a:lnTo>
                    <a:pt x="626440" y="626441"/>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5" name="Freeform 15"/>
            <p:cNvSpPr/>
            <p:nvPr userDrawn="1"/>
          </p:nvSpPr>
          <p:spPr bwMode="auto">
            <a:xfrm flipH="1">
              <a:off x="6403010" y="143668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26" name="Freeform 16"/>
            <p:cNvSpPr/>
            <p:nvPr userDrawn="1"/>
          </p:nvSpPr>
          <p:spPr bwMode="auto">
            <a:xfrm flipH="1">
              <a:off x="7768260" y="2789238"/>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91440" tIns="45720" rIns="91440" bIns="45720" numCol="1" anchor="t" anchorCtr="0" compatLnSpc="1"/>
            <a:lstStyle/>
            <a:p>
              <a:pPr lvl="0"/>
              <a:endParaRPr lang="ko-KR" altLang="en-US" sz="2400"/>
            </a:p>
          </p:txBody>
        </p:sp>
        <p:sp>
          <p:nvSpPr>
            <p:cNvPr id="127" name="Freeform 17"/>
            <p:cNvSpPr/>
            <p:nvPr userDrawn="1"/>
          </p:nvSpPr>
          <p:spPr bwMode="auto">
            <a:xfrm flipH="1">
              <a:off x="6403010" y="1436688"/>
              <a:ext cx="1279525" cy="1281113"/>
            </a:xfrm>
            <a:custGeom>
              <a:avLst/>
              <a:gdLst>
                <a:gd name="T0" fmla="*/ 806 w 806"/>
                <a:gd name="T1" fmla="*/ 0 h 807"/>
                <a:gd name="T2" fmla="*/ 0 w 806"/>
                <a:gd name="T3" fmla="*/ 807 h 807"/>
                <a:gd name="T4" fmla="*/ 806 w 806"/>
                <a:gd name="T5" fmla="*/ 807 h 807"/>
                <a:gd name="T6" fmla="*/ 806 w 806"/>
                <a:gd name="T7" fmla="*/ 0 h 807"/>
              </a:gdLst>
              <a:ahLst/>
              <a:cxnLst>
                <a:cxn ang="0">
                  <a:pos x="T0" y="T1"/>
                </a:cxn>
                <a:cxn ang="0">
                  <a:pos x="T2" y="T3"/>
                </a:cxn>
                <a:cxn ang="0">
                  <a:pos x="T4" y="T5"/>
                </a:cxn>
                <a:cxn ang="0">
                  <a:pos x="T6" y="T7"/>
                </a:cxn>
              </a:cxnLst>
              <a:rect l="0" t="0" r="r" b="b"/>
              <a:pathLst>
                <a:path w="806" h="807">
                  <a:moveTo>
                    <a:pt x="806" y="0"/>
                  </a:moveTo>
                  <a:lnTo>
                    <a:pt x="0" y="807"/>
                  </a:lnTo>
                  <a:lnTo>
                    <a:pt x="806" y="807"/>
                  </a:lnTo>
                  <a:lnTo>
                    <a:pt x="806"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28" name="Freeform 18"/>
            <p:cNvSpPr/>
            <p:nvPr userDrawn="1"/>
          </p:nvSpPr>
          <p:spPr bwMode="auto">
            <a:xfrm flipH="1">
              <a:off x="7768260" y="2790825"/>
              <a:ext cx="1279525" cy="1279525"/>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29" name="Freeform 19"/>
            <p:cNvSpPr/>
            <p:nvPr userDrawn="1"/>
          </p:nvSpPr>
          <p:spPr bwMode="auto">
            <a:xfrm flipH="1">
              <a:off x="6415710" y="279082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30" name="Freeform 20"/>
            <p:cNvSpPr/>
            <p:nvPr userDrawn="1"/>
          </p:nvSpPr>
          <p:spPr bwMode="auto">
            <a:xfrm flipH="1">
              <a:off x="7158660" y="5495925"/>
              <a:ext cx="1985340" cy="1281113"/>
            </a:xfrm>
            <a:custGeom>
              <a:avLst/>
              <a:gdLst/>
              <a:ahLst/>
              <a:cxnLst/>
              <a:rect l="l" t="t" r="r" b="b"/>
              <a:pathLst>
                <a:path w="1985340" h="1281113">
                  <a:moveTo>
                    <a:pt x="1345578" y="0"/>
                  </a:moveTo>
                  <a:lnTo>
                    <a:pt x="0" y="0"/>
                  </a:lnTo>
                  <a:lnTo>
                    <a:pt x="0" y="1281113"/>
                  </a:lnTo>
                  <a:lnTo>
                    <a:pt x="1345578" y="1281113"/>
                  </a:lnTo>
                  <a:lnTo>
                    <a:pt x="1985340" y="641350"/>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1" name="Freeform 21"/>
            <p:cNvSpPr/>
            <p:nvPr userDrawn="1"/>
          </p:nvSpPr>
          <p:spPr bwMode="auto">
            <a:xfrm flipH="1">
              <a:off x="8517560" y="4155143"/>
              <a:ext cx="626440" cy="1254436"/>
            </a:xfrm>
            <a:custGeom>
              <a:avLst/>
              <a:gdLst/>
              <a:ahLst/>
              <a:cxnLst/>
              <a:rect l="l" t="t" r="r" b="b"/>
              <a:pathLst>
                <a:path w="626440" h="1254436">
                  <a:moveTo>
                    <a:pt x="0" y="0"/>
                  </a:moveTo>
                  <a:lnTo>
                    <a:pt x="0" y="1254436"/>
                  </a:lnTo>
                  <a:lnTo>
                    <a:pt x="626440" y="627995"/>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2" name="Freeform 22"/>
            <p:cNvSpPr/>
            <p:nvPr userDrawn="1"/>
          </p:nvSpPr>
          <p:spPr bwMode="auto">
            <a:xfrm flipH="1">
              <a:off x="5050460" y="5495925"/>
              <a:ext cx="1281113" cy="1279525"/>
            </a:xfrm>
            <a:custGeom>
              <a:avLst/>
              <a:gdLst>
                <a:gd name="T0" fmla="*/ 0 w 807"/>
                <a:gd name="T1" fmla="*/ 806 h 806"/>
                <a:gd name="T2" fmla="*/ 807 w 807"/>
                <a:gd name="T3" fmla="*/ 0 h 806"/>
                <a:gd name="T4" fmla="*/ 0 w 807"/>
                <a:gd name="T5" fmla="*/ 0 h 806"/>
                <a:gd name="T6" fmla="*/ 0 w 807"/>
                <a:gd name="T7" fmla="*/ 806 h 806"/>
              </a:gdLst>
              <a:ahLst/>
              <a:cxnLst>
                <a:cxn ang="0">
                  <a:pos x="T0" y="T1"/>
                </a:cxn>
                <a:cxn ang="0">
                  <a:pos x="T2" y="T3"/>
                </a:cxn>
                <a:cxn ang="0">
                  <a:pos x="T4" y="T5"/>
                </a:cxn>
                <a:cxn ang="0">
                  <a:pos x="T6" y="T7"/>
                </a:cxn>
              </a:cxnLst>
              <a:rect l="0" t="0" r="r" b="b"/>
              <a:pathLst>
                <a:path w="807" h="806">
                  <a:moveTo>
                    <a:pt x="0" y="806"/>
                  </a:moveTo>
                  <a:lnTo>
                    <a:pt x="807"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3" name="Freeform 24"/>
            <p:cNvSpPr/>
            <p:nvPr userDrawn="1"/>
          </p:nvSpPr>
          <p:spPr bwMode="auto">
            <a:xfrm flipH="1">
              <a:off x="6403010" y="549592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chemeClr val="bg1">
                <a:lumMod val="75000"/>
                <a:alpha val="20000"/>
              </a:schemeClr>
            </a:solidFill>
            <a:ln>
              <a:noFill/>
            </a:ln>
          </p:spPr>
          <p:txBody>
            <a:bodyPr vert="horz" wrap="square" lIns="91440" tIns="45720" rIns="91440" bIns="45720" numCol="1" anchor="t" anchorCtr="0" compatLnSpc="1"/>
            <a:lstStyle/>
            <a:p>
              <a:pPr lvl="0"/>
              <a:endParaRPr lang="ko-KR" altLang="en-US" sz="2400"/>
            </a:p>
          </p:txBody>
        </p:sp>
        <p:sp>
          <p:nvSpPr>
            <p:cNvPr id="134" name="Freeform 25"/>
            <p:cNvSpPr/>
            <p:nvPr userDrawn="1"/>
          </p:nvSpPr>
          <p:spPr bwMode="auto">
            <a:xfrm flipH="1">
              <a:off x="6403010" y="549592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sp>
          <p:nvSpPr>
            <p:cNvPr id="135" name="Freeform 26"/>
            <p:cNvSpPr/>
            <p:nvPr userDrawn="1"/>
          </p:nvSpPr>
          <p:spPr bwMode="auto">
            <a:xfrm flipH="1">
              <a:off x="6415710" y="4143375"/>
              <a:ext cx="1279525" cy="1279525"/>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alpha val="20000"/>
              </a:srgbClr>
            </a:solidFill>
            <a:ln>
              <a:noFill/>
            </a:ln>
          </p:spPr>
          <p:txBody>
            <a:bodyPr vert="horz" wrap="square" lIns="91440" tIns="45720" rIns="91440" bIns="45720" numCol="1" anchor="t" anchorCtr="0" compatLnSpc="1"/>
            <a:lstStyle/>
            <a:p>
              <a:pPr lvl="0"/>
              <a:endParaRPr lang="ko-KR" altLang="en-US" sz="2400"/>
            </a:p>
          </p:txBody>
        </p:sp>
        <p:sp>
          <p:nvSpPr>
            <p:cNvPr id="136" name="Freeform 28"/>
            <p:cNvSpPr/>
            <p:nvPr userDrawn="1"/>
          </p:nvSpPr>
          <p:spPr bwMode="auto">
            <a:xfrm flipH="1">
              <a:off x="7768260" y="4143375"/>
              <a:ext cx="1279525" cy="1279525"/>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342D57">
                <a:alpha val="20000"/>
              </a:srgbClr>
            </a:solidFill>
            <a:ln>
              <a:noFill/>
            </a:ln>
          </p:spPr>
          <p:txBody>
            <a:bodyPr vert="horz" wrap="square" lIns="91440" tIns="45720" rIns="91440" bIns="45720" numCol="1" anchor="t" anchorCtr="0" compatLnSpc="1"/>
            <a:lstStyle/>
            <a:p>
              <a:pPr lvl="0"/>
              <a:endParaRPr lang="ko-KR" altLang="en-US" sz="2400"/>
            </a:p>
          </p:txBody>
        </p:sp>
        <p:sp>
          <p:nvSpPr>
            <p:cNvPr id="137" name="Freeform 29"/>
            <p:cNvSpPr/>
            <p:nvPr userDrawn="1"/>
          </p:nvSpPr>
          <p:spPr bwMode="auto">
            <a:xfrm flipH="1">
              <a:off x="7768260" y="4143375"/>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solidFill>
            <a:ln>
              <a:noFill/>
            </a:ln>
          </p:spPr>
          <p:txBody>
            <a:bodyPr vert="horz" wrap="square" lIns="91440" tIns="45720" rIns="91440" bIns="45720" numCol="1" anchor="t" anchorCtr="0" compatLnSpc="1"/>
            <a:lstStyle/>
            <a:p>
              <a:endParaRPr lang="ko-KR" altLang="en-US" sz="2400"/>
            </a:p>
          </p:txBody>
        </p:sp>
        <p:pic>
          <p:nvPicPr>
            <p:cNvPr id="138" name="그림 13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8100000" flipV="1">
              <a:off x="5630087" y="1977633"/>
              <a:ext cx="449020" cy="1096463"/>
            </a:xfrm>
            <a:prstGeom prst="rect">
              <a:avLst/>
            </a:prstGeom>
          </p:spPr>
        </p:pic>
        <p:sp>
          <p:nvSpPr>
            <p:cNvPr id="139" name="Freeform 12"/>
            <p:cNvSpPr/>
            <p:nvPr userDrawn="1"/>
          </p:nvSpPr>
          <p:spPr bwMode="auto">
            <a:xfrm flipH="1">
              <a:off x="5048873" y="1436688"/>
              <a:ext cx="1279525" cy="1281113"/>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pic>
          <p:nvPicPr>
            <p:cNvPr id="140" name="그림 13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5735205" y="5159789"/>
              <a:ext cx="395560" cy="1096463"/>
            </a:xfrm>
            <a:prstGeom prst="rect">
              <a:avLst/>
            </a:prstGeom>
          </p:spPr>
        </p:pic>
        <p:sp>
          <p:nvSpPr>
            <p:cNvPr id="141" name="Freeform 23"/>
            <p:cNvSpPr/>
            <p:nvPr userDrawn="1"/>
          </p:nvSpPr>
          <p:spPr bwMode="auto">
            <a:xfrm flipH="1">
              <a:off x="5050460" y="5495925"/>
              <a:ext cx="1281113" cy="1279525"/>
            </a:xfrm>
            <a:custGeom>
              <a:avLst/>
              <a:gdLst>
                <a:gd name="T0" fmla="*/ 0 w 807"/>
                <a:gd name="T1" fmla="*/ 0 h 806"/>
                <a:gd name="T2" fmla="*/ 807 w 807"/>
                <a:gd name="T3" fmla="*/ 806 h 806"/>
                <a:gd name="T4" fmla="*/ 0 w 807"/>
                <a:gd name="T5" fmla="*/ 806 h 806"/>
                <a:gd name="T6" fmla="*/ 0 w 807"/>
                <a:gd name="T7" fmla="*/ 0 h 806"/>
              </a:gdLst>
              <a:ahLst/>
              <a:cxnLst>
                <a:cxn ang="0">
                  <a:pos x="T0" y="T1"/>
                </a:cxn>
                <a:cxn ang="0">
                  <a:pos x="T2" y="T3"/>
                </a:cxn>
                <a:cxn ang="0">
                  <a:pos x="T4" y="T5"/>
                </a:cxn>
                <a:cxn ang="0">
                  <a:pos x="T6" y="T7"/>
                </a:cxn>
              </a:cxnLst>
              <a:rect l="0" t="0" r="r" b="b"/>
              <a:pathLst>
                <a:path w="807" h="806">
                  <a:moveTo>
                    <a:pt x="0" y="0"/>
                  </a:moveTo>
                  <a:lnTo>
                    <a:pt x="807" y="806"/>
                  </a:lnTo>
                  <a:lnTo>
                    <a:pt x="0" y="806"/>
                  </a:lnTo>
                  <a:lnTo>
                    <a:pt x="0" y="0"/>
                  </a:lnTo>
                  <a:close/>
                </a:path>
              </a:pathLst>
            </a:custGeom>
            <a:solidFill>
              <a:srgbClr val="D5C9E1"/>
            </a:solidFill>
            <a:ln>
              <a:noFill/>
            </a:ln>
          </p:spPr>
          <p:txBody>
            <a:bodyPr vert="horz" wrap="square" lIns="91440" tIns="45720" rIns="91440" bIns="45720" numCol="1" anchor="t" anchorCtr="0" compatLnSpc="1"/>
            <a:lstStyle/>
            <a:p>
              <a:pPr lvl="0"/>
              <a:endParaRPr lang="ko-KR" altLang="en-US" sz="2400"/>
            </a:p>
          </p:txBody>
        </p:sp>
        <p:pic>
          <p:nvPicPr>
            <p:cNvPr id="142" name="그림 1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500000">
              <a:off x="7034616" y="3855032"/>
              <a:ext cx="395560" cy="1096463"/>
            </a:xfrm>
            <a:prstGeom prst="rect">
              <a:avLst/>
            </a:prstGeom>
          </p:spPr>
        </p:pic>
        <p:sp>
          <p:nvSpPr>
            <p:cNvPr id="143" name="Freeform 27"/>
            <p:cNvSpPr/>
            <p:nvPr userDrawn="1"/>
          </p:nvSpPr>
          <p:spPr bwMode="auto">
            <a:xfrm flipH="1">
              <a:off x="6415710" y="4143375"/>
              <a:ext cx="1279525" cy="1279525"/>
            </a:xfrm>
            <a:custGeom>
              <a:avLst/>
              <a:gdLst>
                <a:gd name="T0" fmla="*/ 0 w 806"/>
                <a:gd name="T1" fmla="*/ 0 h 806"/>
                <a:gd name="T2" fmla="*/ 806 w 806"/>
                <a:gd name="T3" fmla="*/ 806 h 806"/>
                <a:gd name="T4" fmla="*/ 0 w 806"/>
                <a:gd name="T5" fmla="*/ 806 h 806"/>
                <a:gd name="T6" fmla="*/ 0 w 806"/>
                <a:gd name="T7" fmla="*/ 0 h 806"/>
              </a:gdLst>
              <a:ahLst/>
              <a:cxnLst>
                <a:cxn ang="0">
                  <a:pos x="T0" y="T1"/>
                </a:cxn>
                <a:cxn ang="0">
                  <a:pos x="T2" y="T3"/>
                </a:cxn>
                <a:cxn ang="0">
                  <a:pos x="T4" y="T5"/>
                </a:cxn>
                <a:cxn ang="0">
                  <a:pos x="T6" y="T7"/>
                </a:cxn>
              </a:cxnLst>
              <a:rect l="0" t="0" r="r" b="b"/>
              <a:pathLst>
                <a:path w="806" h="806">
                  <a:moveTo>
                    <a:pt x="0" y="0"/>
                  </a:moveTo>
                  <a:lnTo>
                    <a:pt x="806" y="806"/>
                  </a:lnTo>
                  <a:lnTo>
                    <a:pt x="0" y="806"/>
                  </a:lnTo>
                  <a:lnTo>
                    <a:pt x="0" y="0"/>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pic>
          <p:nvPicPr>
            <p:cNvPr id="144" name="그림 1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3500000" flipH="1" flipV="1">
              <a:off x="6650300" y="618867"/>
              <a:ext cx="449020" cy="1096463"/>
            </a:xfrm>
            <a:prstGeom prst="rect">
              <a:avLst/>
            </a:prstGeom>
          </p:spPr>
        </p:pic>
        <p:sp>
          <p:nvSpPr>
            <p:cNvPr id="145" name="Freeform 11"/>
            <p:cNvSpPr/>
            <p:nvPr userDrawn="1"/>
          </p:nvSpPr>
          <p:spPr bwMode="auto">
            <a:xfrm flipH="1">
              <a:off x="6401423" y="82550"/>
              <a:ext cx="1279525" cy="1279525"/>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schemeClr>
            </a:solidFill>
            <a:ln>
              <a:noFill/>
            </a:ln>
          </p:spPr>
          <p:txBody>
            <a:bodyPr vert="horz" wrap="square" lIns="91440" tIns="45720" rIns="91440" bIns="45720" numCol="1" anchor="t" anchorCtr="0" compatLnSpc="1"/>
            <a:lstStyle/>
            <a:p>
              <a:endParaRPr lang="ko-KR" altLang="en-US" sz="2400"/>
            </a:p>
          </p:txBody>
        </p:sp>
        <p:grpSp>
          <p:nvGrpSpPr>
            <p:cNvPr id="146" name="그룹 145"/>
            <p:cNvGrpSpPr/>
            <p:nvPr userDrawn="1"/>
          </p:nvGrpSpPr>
          <p:grpSpPr>
            <a:xfrm flipH="1">
              <a:off x="6401008" y="458788"/>
              <a:ext cx="369888" cy="903287"/>
              <a:chOff x="1812925" y="4535488"/>
              <a:chExt cx="369888" cy="903287"/>
            </a:xfrm>
            <a:solidFill>
              <a:schemeClr val="accent1">
                <a:lumMod val="50000"/>
              </a:schemeClr>
            </a:solidFill>
          </p:grpSpPr>
          <p:sp>
            <p:nvSpPr>
              <p:cNvPr id="155" name="Freeform 5"/>
              <p:cNvSpPr/>
              <p:nvPr userDrawn="1"/>
            </p:nvSpPr>
            <p:spPr bwMode="auto">
              <a:xfrm>
                <a:off x="2027238" y="4535488"/>
                <a:ext cx="155575" cy="382588"/>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6" name="Freeform 7"/>
              <p:cNvSpPr/>
              <p:nvPr userDrawn="1"/>
            </p:nvSpPr>
            <p:spPr bwMode="auto">
              <a:xfrm>
                <a:off x="1812925" y="4949825"/>
                <a:ext cx="369888" cy="488950"/>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47" name="Freeform 38"/>
            <p:cNvSpPr/>
            <p:nvPr userDrawn="1"/>
          </p:nvSpPr>
          <p:spPr bwMode="auto">
            <a:xfrm>
              <a:off x="7095160" y="4305797"/>
              <a:ext cx="600075" cy="874713"/>
            </a:xfrm>
            <a:custGeom>
              <a:avLst/>
              <a:gdLst>
                <a:gd name="T0" fmla="*/ 326 w 378"/>
                <a:gd name="T1" fmla="*/ 0 h 551"/>
                <a:gd name="T2" fmla="*/ 286 w 378"/>
                <a:gd name="T3" fmla="*/ 3 h 551"/>
                <a:gd name="T4" fmla="*/ 93 w 378"/>
                <a:gd name="T5" fmla="*/ 198 h 551"/>
                <a:gd name="T6" fmla="*/ 89 w 378"/>
                <a:gd name="T7" fmla="*/ 237 h 551"/>
                <a:gd name="T8" fmla="*/ 90 w 378"/>
                <a:gd name="T9" fmla="*/ 253 h 551"/>
                <a:gd name="T10" fmla="*/ 94 w 378"/>
                <a:gd name="T11" fmla="*/ 283 h 551"/>
                <a:gd name="T12" fmla="*/ 101 w 378"/>
                <a:gd name="T13" fmla="*/ 313 h 551"/>
                <a:gd name="T14" fmla="*/ 113 w 378"/>
                <a:gd name="T15" fmla="*/ 340 h 551"/>
                <a:gd name="T16" fmla="*/ 15 w 378"/>
                <a:gd name="T17" fmla="*/ 458 h 551"/>
                <a:gd name="T18" fmla="*/ 9 w 378"/>
                <a:gd name="T19" fmla="*/ 466 h 551"/>
                <a:gd name="T20" fmla="*/ 1 w 378"/>
                <a:gd name="T21" fmla="*/ 486 h 551"/>
                <a:gd name="T22" fmla="*/ 1 w 378"/>
                <a:gd name="T23" fmla="*/ 507 h 551"/>
                <a:gd name="T24" fmla="*/ 9 w 378"/>
                <a:gd name="T25" fmla="*/ 526 h 551"/>
                <a:gd name="T26" fmla="*/ 15 w 378"/>
                <a:gd name="T27" fmla="*/ 535 h 551"/>
                <a:gd name="T28" fmla="*/ 34 w 378"/>
                <a:gd name="T29" fmla="*/ 547 h 551"/>
                <a:gd name="T30" fmla="*/ 54 w 378"/>
                <a:gd name="T31" fmla="*/ 551 h 551"/>
                <a:gd name="T32" fmla="*/ 65 w 378"/>
                <a:gd name="T33" fmla="*/ 550 h 551"/>
                <a:gd name="T34" fmla="*/ 84 w 378"/>
                <a:gd name="T35" fmla="*/ 542 h 551"/>
                <a:gd name="T36" fmla="*/ 194 w 378"/>
                <a:gd name="T37" fmla="*/ 434 h 551"/>
                <a:gd name="T38" fmla="*/ 209 w 378"/>
                <a:gd name="T39" fmla="*/ 443 h 551"/>
                <a:gd name="T40" fmla="*/ 239 w 378"/>
                <a:gd name="T41" fmla="*/ 458 h 551"/>
                <a:gd name="T42" fmla="*/ 273 w 378"/>
                <a:gd name="T43" fmla="*/ 468 h 551"/>
                <a:gd name="T44" fmla="*/ 308 w 378"/>
                <a:gd name="T45" fmla="*/ 474 h 551"/>
                <a:gd name="T46" fmla="*/ 326 w 378"/>
                <a:gd name="T47" fmla="*/ 475 h 551"/>
                <a:gd name="T48" fmla="*/ 353 w 378"/>
                <a:gd name="T49" fmla="*/ 473 h 551"/>
                <a:gd name="T50" fmla="*/ 378 w 378"/>
                <a:gd name="T51" fmla="*/ 468 h 551"/>
                <a:gd name="T52" fmla="*/ 378 w 378"/>
                <a:gd name="T53" fmla="*/ 393 h 551"/>
                <a:gd name="T54" fmla="*/ 353 w 378"/>
                <a:gd name="T55" fmla="*/ 399 h 551"/>
                <a:gd name="T56" fmla="*/ 326 w 378"/>
                <a:gd name="T57" fmla="*/ 401 h 551"/>
                <a:gd name="T58" fmla="*/ 309 w 378"/>
                <a:gd name="T59" fmla="*/ 400 h 551"/>
                <a:gd name="T60" fmla="*/ 278 w 378"/>
                <a:gd name="T61" fmla="*/ 394 h 551"/>
                <a:gd name="T62" fmla="*/ 249 w 378"/>
                <a:gd name="T63" fmla="*/ 382 h 551"/>
                <a:gd name="T64" fmla="*/ 221 w 378"/>
                <a:gd name="T65" fmla="*/ 364 h 551"/>
                <a:gd name="T66" fmla="*/ 199 w 378"/>
                <a:gd name="T67" fmla="*/ 342 h 551"/>
                <a:gd name="T68" fmla="*/ 182 w 378"/>
                <a:gd name="T69" fmla="*/ 316 h 551"/>
                <a:gd name="T70" fmla="*/ 169 w 378"/>
                <a:gd name="T71" fmla="*/ 285 h 551"/>
                <a:gd name="T72" fmla="*/ 163 w 378"/>
                <a:gd name="T73" fmla="*/ 254 h 551"/>
                <a:gd name="T74" fmla="*/ 162 w 378"/>
                <a:gd name="T75" fmla="*/ 237 h 551"/>
                <a:gd name="T76" fmla="*/ 165 w 378"/>
                <a:gd name="T77" fmla="*/ 204 h 551"/>
                <a:gd name="T78" fmla="*/ 175 w 378"/>
                <a:gd name="T79" fmla="*/ 174 h 551"/>
                <a:gd name="T80" fmla="*/ 190 w 378"/>
                <a:gd name="T81" fmla="*/ 145 h 551"/>
                <a:gd name="T82" fmla="*/ 210 w 378"/>
                <a:gd name="T83" fmla="*/ 121 h 551"/>
                <a:gd name="T84" fmla="*/ 235 w 378"/>
                <a:gd name="T85" fmla="*/ 101 h 551"/>
                <a:gd name="T86" fmla="*/ 262 w 378"/>
                <a:gd name="T87" fmla="*/ 86 h 551"/>
                <a:gd name="T88" fmla="*/ 294 w 378"/>
                <a:gd name="T89" fmla="*/ 76 h 551"/>
                <a:gd name="T90" fmla="*/ 326 w 378"/>
                <a:gd name="T91" fmla="*/ 73 h 551"/>
                <a:gd name="T92" fmla="*/ 340 w 378"/>
                <a:gd name="T93" fmla="*/ 73 h 551"/>
                <a:gd name="T94" fmla="*/ 366 w 378"/>
                <a:gd name="T95" fmla="*/ 77 h 551"/>
                <a:gd name="T96" fmla="*/ 378 w 378"/>
                <a:gd name="T97" fmla="*/ 5 h 551"/>
                <a:gd name="T98" fmla="*/ 366 w 378"/>
                <a:gd name="T99" fmla="*/ 3 h 551"/>
                <a:gd name="T100" fmla="*/ 340 w 378"/>
                <a:gd name="T101" fmla="*/ 0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551">
                  <a:moveTo>
                    <a:pt x="326" y="0"/>
                  </a:moveTo>
                  <a:lnTo>
                    <a:pt x="326" y="0"/>
                  </a:lnTo>
                  <a:lnTo>
                    <a:pt x="306" y="1"/>
                  </a:lnTo>
                  <a:lnTo>
                    <a:pt x="286" y="3"/>
                  </a:lnTo>
                  <a:lnTo>
                    <a:pt x="93" y="198"/>
                  </a:lnTo>
                  <a:lnTo>
                    <a:pt x="93" y="198"/>
                  </a:lnTo>
                  <a:lnTo>
                    <a:pt x="90" y="216"/>
                  </a:lnTo>
                  <a:lnTo>
                    <a:pt x="89" y="237"/>
                  </a:lnTo>
                  <a:lnTo>
                    <a:pt x="89" y="237"/>
                  </a:lnTo>
                  <a:lnTo>
                    <a:pt x="90" y="253"/>
                  </a:lnTo>
                  <a:lnTo>
                    <a:pt x="91" y="269"/>
                  </a:lnTo>
                  <a:lnTo>
                    <a:pt x="94" y="283"/>
                  </a:lnTo>
                  <a:lnTo>
                    <a:pt x="97" y="298"/>
                  </a:lnTo>
                  <a:lnTo>
                    <a:pt x="101" y="313"/>
                  </a:lnTo>
                  <a:lnTo>
                    <a:pt x="106" y="326"/>
                  </a:lnTo>
                  <a:lnTo>
                    <a:pt x="113" y="340"/>
                  </a:lnTo>
                  <a:lnTo>
                    <a:pt x="120" y="353"/>
                  </a:lnTo>
                  <a:lnTo>
                    <a:pt x="15" y="458"/>
                  </a:lnTo>
                  <a:lnTo>
                    <a:pt x="15" y="458"/>
                  </a:lnTo>
                  <a:lnTo>
                    <a:pt x="9" y="466"/>
                  </a:lnTo>
                  <a:lnTo>
                    <a:pt x="4" y="476"/>
                  </a:lnTo>
                  <a:lnTo>
                    <a:pt x="1" y="486"/>
                  </a:lnTo>
                  <a:lnTo>
                    <a:pt x="0" y="497"/>
                  </a:lnTo>
                  <a:lnTo>
                    <a:pt x="1" y="507"/>
                  </a:lnTo>
                  <a:lnTo>
                    <a:pt x="4" y="516"/>
                  </a:lnTo>
                  <a:lnTo>
                    <a:pt x="9" y="526"/>
                  </a:lnTo>
                  <a:lnTo>
                    <a:pt x="15" y="535"/>
                  </a:lnTo>
                  <a:lnTo>
                    <a:pt x="15" y="535"/>
                  </a:lnTo>
                  <a:lnTo>
                    <a:pt x="24" y="542"/>
                  </a:lnTo>
                  <a:lnTo>
                    <a:pt x="34" y="547"/>
                  </a:lnTo>
                  <a:lnTo>
                    <a:pt x="44" y="550"/>
                  </a:lnTo>
                  <a:lnTo>
                    <a:pt x="54" y="551"/>
                  </a:lnTo>
                  <a:lnTo>
                    <a:pt x="54" y="551"/>
                  </a:lnTo>
                  <a:lnTo>
                    <a:pt x="65" y="550"/>
                  </a:lnTo>
                  <a:lnTo>
                    <a:pt x="75" y="547"/>
                  </a:lnTo>
                  <a:lnTo>
                    <a:pt x="84" y="542"/>
                  </a:lnTo>
                  <a:lnTo>
                    <a:pt x="93" y="535"/>
                  </a:lnTo>
                  <a:lnTo>
                    <a:pt x="194" y="434"/>
                  </a:lnTo>
                  <a:lnTo>
                    <a:pt x="194" y="434"/>
                  </a:lnTo>
                  <a:lnTo>
                    <a:pt x="209" y="443"/>
                  </a:lnTo>
                  <a:lnTo>
                    <a:pt x="224" y="451"/>
                  </a:lnTo>
                  <a:lnTo>
                    <a:pt x="239" y="458"/>
                  </a:lnTo>
                  <a:lnTo>
                    <a:pt x="256" y="463"/>
                  </a:lnTo>
                  <a:lnTo>
                    <a:pt x="273" y="468"/>
                  </a:lnTo>
                  <a:lnTo>
                    <a:pt x="290" y="472"/>
                  </a:lnTo>
                  <a:lnTo>
                    <a:pt x="308" y="474"/>
                  </a:lnTo>
                  <a:lnTo>
                    <a:pt x="326" y="475"/>
                  </a:lnTo>
                  <a:lnTo>
                    <a:pt x="326" y="475"/>
                  </a:lnTo>
                  <a:lnTo>
                    <a:pt x="340" y="474"/>
                  </a:lnTo>
                  <a:lnTo>
                    <a:pt x="353" y="473"/>
                  </a:lnTo>
                  <a:lnTo>
                    <a:pt x="366" y="470"/>
                  </a:lnTo>
                  <a:lnTo>
                    <a:pt x="378" y="468"/>
                  </a:lnTo>
                  <a:lnTo>
                    <a:pt x="378" y="393"/>
                  </a:lnTo>
                  <a:lnTo>
                    <a:pt x="378" y="393"/>
                  </a:lnTo>
                  <a:lnTo>
                    <a:pt x="366" y="396"/>
                  </a:lnTo>
                  <a:lnTo>
                    <a:pt x="353" y="399"/>
                  </a:lnTo>
                  <a:lnTo>
                    <a:pt x="340" y="400"/>
                  </a:lnTo>
                  <a:lnTo>
                    <a:pt x="326" y="401"/>
                  </a:lnTo>
                  <a:lnTo>
                    <a:pt x="326" y="401"/>
                  </a:lnTo>
                  <a:lnTo>
                    <a:pt x="309" y="400"/>
                  </a:lnTo>
                  <a:lnTo>
                    <a:pt x="294" y="398"/>
                  </a:lnTo>
                  <a:lnTo>
                    <a:pt x="278" y="394"/>
                  </a:lnTo>
                  <a:lnTo>
                    <a:pt x="262" y="388"/>
                  </a:lnTo>
                  <a:lnTo>
                    <a:pt x="249" y="382"/>
                  </a:lnTo>
                  <a:lnTo>
                    <a:pt x="235" y="373"/>
                  </a:lnTo>
                  <a:lnTo>
                    <a:pt x="221" y="364"/>
                  </a:lnTo>
                  <a:lnTo>
                    <a:pt x="210" y="353"/>
                  </a:lnTo>
                  <a:lnTo>
                    <a:pt x="199" y="342"/>
                  </a:lnTo>
                  <a:lnTo>
                    <a:pt x="190" y="329"/>
                  </a:lnTo>
                  <a:lnTo>
                    <a:pt x="182" y="316"/>
                  </a:lnTo>
                  <a:lnTo>
                    <a:pt x="175" y="301"/>
                  </a:lnTo>
                  <a:lnTo>
                    <a:pt x="169" y="285"/>
                  </a:lnTo>
                  <a:lnTo>
                    <a:pt x="165" y="270"/>
                  </a:lnTo>
                  <a:lnTo>
                    <a:pt x="163" y="254"/>
                  </a:lnTo>
                  <a:lnTo>
                    <a:pt x="162" y="237"/>
                  </a:lnTo>
                  <a:lnTo>
                    <a:pt x="162" y="237"/>
                  </a:lnTo>
                  <a:lnTo>
                    <a:pt x="163" y="221"/>
                  </a:lnTo>
                  <a:lnTo>
                    <a:pt x="165" y="204"/>
                  </a:lnTo>
                  <a:lnTo>
                    <a:pt x="169" y="188"/>
                  </a:lnTo>
                  <a:lnTo>
                    <a:pt x="175" y="174"/>
                  </a:lnTo>
                  <a:lnTo>
                    <a:pt x="182" y="159"/>
                  </a:lnTo>
                  <a:lnTo>
                    <a:pt x="190" y="145"/>
                  </a:lnTo>
                  <a:lnTo>
                    <a:pt x="199" y="133"/>
                  </a:lnTo>
                  <a:lnTo>
                    <a:pt x="210" y="121"/>
                  </a:lnTo>
                  <a:lnTo>
                    <a:pt x="221" y="111"/>
                  </a:lnTo>
                  <a:lnTo>
                    <a:pt x="235" y="101"/>
                  </a:lnTo>
                  <a:lnTo>
                    <a:pt x="249" y="93"/>
                  </a:lnTo>
                  <a:lnTo>
                    <a:pt x="262" y="86"/>
                  </a:lnTo>
                  <a:lnTo>
                    <a:pt x="278" y="81"/>
                  </a:lnTo>
                  <a:lnTo>
                    <a:pt x="294" y="76"/>
                  </a:lnTo>
                  <a:lnTo>
                    <a:pt x="309" y="74"/>
                  </a:lnTo>
                  <a:lnTo>
                    <a:pt x="326" y="73"/>
                  </a:lnTo>
                  <a:lnTo>
                    <a:pt x="326" y="73"/>
                  </a:lnTo>
                  <a:lnTo>
                    <a:pt x="340" y="73"/>
                  </a:lnTo>
                  <a:lnTo>
                    <a:pt x="353" y="75"/>
                  </a:lnTo>
                  <a:lnTo>
                    <a:pt x="366" y="77"/>
                  </a:lnTo>
                  <a:lnTo>
                    <a:pt x="378" y="82"/>
                  </a:lnTo>
                  <a:lnTo>
                    <a:pt x="378" y="5"/>
                  </a:lnTo>
                  <a:lnTo>
                    <a:pt x="378" y="5"/>
                  </a:lnTo>
                  <a:lnTo>
                    <a:pt x="366" y="3"/>
                  </a:lnTo>
                  <a:lnTo>
                    <a:pt x="353" y="1"/>
                  </a:lnTo>
                  <a:lnTo>
                    <a:pt x="340" y="0"/>
                  </a:lnTo>
                  <a:lnTo>
                    <a:pt x="326"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8" name="Freeform 42"/>
            <p:cNvSpPr/>
            <p:nvPr userDrawn="1"/>
          </p:nvSpPr>
          <p:spPr bwMode="auto">
            <a:xfrm flipH="1">
              <a:off x="7768260" y="3072276"/>
              <a:ext cx="258763" cy="884238"/>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49" name="Freeform 46"/>
            <p:cNvSpPr/>
            <p:nvPr userDrawn="1"/>
          </p:nvSpPr>
          <p:spPr bwMode="auto">
            <a:xfrm flipH="1">
              <a:off x="6403010" y="6242050"/>
              <a:ext cx="265113" cy="430213"/>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nvGrpSpPr>
            <p:cNvPr id="150" name="그룹 149"/>
            <p:cNvGrpSpPr/>
            <p:nvPr userDrawn="1"/>
          </p:nvGrpSpPr>
          <p:grpSpPr>
            <a:xfrm flipH="1">
              <a:off x="5923171" y="458788"/>
              <a:ext cx="406400" cy="903287"/>
              <a:chOff x="2209800" y="4519614"/>
              <a:chExt cx="406400" cy="903287"/>
            </a:xfrm>
            <a:solidFill>
              <a:schemeClr val="accent2">
                <a:lumMod val="50000"/>
              </a:schemeClr>
            </a:solidFill>
          </p:grpSpPr>
          <p:sp>
            <p:nvSpPr>
              <p:cNvPr id="153" name="Freeform 9"/>
              <p:cNvSpPr/>
              <p:nvPr userDrawn="1"/>
            </p:nvSpPr>
            <p:spPr bwMode="auto">
              <a:xfrm>
                <a:off x="2209800" y="4519614"/>
                <a:ext cx="171450" cy="385763"/>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4" name="Freeform 11"/>
              <p:cNvSpPr/>
              <p:nvPr userDrawn="1"/>
            </p:nvSpPr>
            <p:spPr bwMode="auto">
              <a:xfrm>
                <a:off x="2209800" y="4935538"/>
                <a:ext cx="406400" cy="487363"/>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51" name="Freeform 43"/>
            <p:cNvSpPr>
              <a:spLocks noEditPoints="1"/>
            </p:cNvSpPr>
            <p:nvPr userDrawn="1"/>
          </p:nvSpPr>
          <p:spPr bwMode="auto">
            <a:xfrm flipH="1">
              <a:off x="5931522" y="5896769"/>
              <a:ext cx="398463" cy="630238"/>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52" name="Freeform 40"/>
            <p:cNvSpPr/>
            <p:nvPr userDrawn="1"/>
          </p:nvSpPr>
          <p:spPr bwMode="auto">
            <a:xfrm flipH="1">
              <a:off x="7436472" y="3072276"/>
              <a:ext cx="258763" cy="884238"/>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grpSp>
        <p:nvGrpSpPr>
          <p:cNvPr id="95" name="그룹 94"/>
          <p:cNvGrpSpPr/>
          <p:nvPr userDrawn="1"/>
        </p:nvGrpSpPr>
        <p:grpSpPr>
          <a:xfrm>
            <a:off x="532056" y="1428888"/>
            <a:ext cx="1263128" cy="1281259"/>
            <a:chOff x="7668344" y="5495925"/>
            <a:chExt cx="1261419" cy="1279525"/>
          </a:xfrm>
        </p:grpSpPr>
        <p:sp>
          <p:nvSpPr>
            <p:cNvPr id="96" name="Freeform 13"/>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F4879C">
                <a:alpha val="20000"/>
              </a:srgbClr>
            </a:solidFill>
            <a:ln>
              <a:noFill/>
            </a:ln>
          </p:spPr>
          <p:txBody>
            <a:bodyPr vert="horz" wrap="square" lIns="91440" tIns="45720" rIns="91440" bIns="45720" numCol="1" anchor="t" anchorCtr="0" compatLnSpc="1"/>
            <a:lstStyle/>
            <a:p>
              <a:endParaRPr lang="ko-KR" altLang="en-US" sz="2400"/>
            </a:p>
          </p:txBody>
        </p:sp>
        <p:sp>
          <p:nvSpPr>
            <p:cNvPr id="97" name="Freeform 14"/>
            <p:cNvSpPr/>
            <p:nvPr userDrawn="1"/>
          </p:nvSpPr>
          <p:spPr bwMode="auto">
            <a:xfrm>
              <a:off x="8315651" y="5495925"/>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98" name="Freeform 15"/>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close/>
                </a:path>
              </a:pathLst>
            </a:custGeom>
            <a:solidFill>
              <a:srgbClr val="6C4C8B">
                <a:alpha val="20000"/>
              </a:srgbClr>
            </a:solidFill>
            <a:ln>
              <a:noFill/>
            </a:ln>
          </p:spPr>
          <p:txBody>
            <a:bodyPr vert="horz" wrap="square" lIns="91440" tIns="45720" rIns="91440" bIns="45720" numCol="1" anchor="t" anchorCtr="0" compatLnSpc="1"/>
            <a:lstStyle/>
            <a:p>
              <a:endParaRPr lang="ko-KR" altLang="en-US" sz="2400"/>
            </a:p>
          </p:txBody>
        </p:sp>
        <p:sp>
          <p:nvSpPr>
            <p:cNvPr id="99" name="Freeform 16"/>
            <p:cNvSpPr/>
            <p:nvPr userDrawn="1"/>
          </p:nvSpPr>
          <p:spPr bwMode="auto">
            <a:xfrm>
              <a:off x="7668344" y="5495925"/>
              <a:ext cx="612603" cy="614112"/>
            </a:xfrm>
            <a:custGeom>
              <a:avLst/>
              <a:gdLst>
                <a:gd name="T0" fmla="*/ 406 w 406"/>
                <a:gd name="T1" fmla="*/ 0 h 407"/>
                <a:gd name="T2" fmla="*/ 0 w 406"/>
                <a:gd name="T3" fmla="*/ 0 h 407"/>
                <a:gd name="T4" fmla="*/ 406 w 406"/>
                <a:gd name="T5" fmla="*/ 407 h 407"/>
                <a:gd name="T6" fmla="*/ 406 w 406"/>
                <a:gd name="T7" fmla="*/ 0 h 407"/>
              </a:gdLst>
              <a:ahLst/>
              <a:cxnLst>
                <a:cxn ang="0">
                  <a:pos x="T0" y="T1"/>
                </a:cxn>
                <a:cxn ang="0">
                  <a:pos x="T2" y="T3"/>
                </a:cxn>
                <a:cxn ang="0">
                  <a:pos x="T4" y="T5"/>
                </a:cxn>
                <a:cxn ang="0">
                  <a:pos x="T6" y="T7"/>
                </a:cxn>
              </a:cxnLst>
              <a:rect l="0" t="0" r="r" b="b"/>
              <a:pathLst>
                <a:path w="406" h="407">
                  <a:moveTo>
                    <a:pt x="406" y="0"/>
                  </a:moveTo>
                  <a:lnTo>
                    <a:pt x="0" y="0"/>
                  </a:lnTo>
                  <a:lnTo>
                    <a:pt x="406" y="407"/>
                  </a:lnTo>
                  <a:lnTo>
                    <a:pt x="40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0" name="Freeform 17"/>
            <p:cNvSpPr/>
            <p:nvPr userDrawn="1"/>
          </p:nvSpPr>
          <p:spPr bwMode="auto">
            <a:xfrm>
              <a:off x="8315651" y="5495925"/>
              <a:ext cx="614112" cy="614112"/>
            </a:xfrm>
            <a:custGeom>
              <a:avLst/>
              <a:gdLst>
                <a:gd name="T0" fmla="*/ 407 w 407"/>
                <a:gd name="T1" fmla="*/ 0 h 407"/>
                <a:gd name="T2" fmla="*/ 0 w 407"/>
                <a:gd name="T3" fmla="*/ 0 h 407"/>
                <a:gd name="T4" fmla="*/ 0 w 407"/>
                <a:gd name="T5" fmla="*/ 407 h 407"/>
                <a:gd name="T6" fmla="*/ 407 w 407"/>
                <a:gd name="T7" fmla="*/ 0 h 407"/>
              </a:gdLst>
              <a:ahLst/>
              <a:cxnLst>
                <a:cxn ang="0">
                  <a:pos x="T0" y="T1"/>
                </a:cxn>
                <a:cxn ang="0">
                  <a:pos x="T2" y="T3"/>
                </a:cxn>
                <a:cxn ang="0">
                  <a:pos x="T4" y="T5"/>
                </a:cxn>
                <a:cxn ang="0">
                  <a:pos x="T6" y="T7"/>
                </a:cxn>
              </a:cxnLst>
              <a:rect l="0" t="0" r="r" b="b"/>
              <a:pathLst>
                <a:path w="407" h="407">
                  <a:moveTo>
                    <a:pt x="407" y="0"/>
                  </a:moveTo>
                  <a:lnTo>
                    <a:pt x="0" y="0"/>
                  </a:lnTo>
                  <a:lnTo>
                    <a:pt x="0" y="407"/>
                  </a:lnTo>
                  <a:lnTo>
                    <a:pt x="407" y="0"/>
                  </a:lnTo>
                  <a:close/>
                </a:path>
              </a:pathLst>
            </a:custGeom>
            <a:solidFill>
              <a:srgbClr val="6C4C8B"/>
            </a:solidFill>
            <a:ln>
              <a:noFill/>
            </a:ln>
          </p:spPr>
          <p:txBody>
            <a:bodyPr vert="horz" wrap="square" lIns="91440" tIns="45720" rIns="91440" bIns="45720" numCol="1" anchor="t" anchorCtr="0" compatLnSpc="1"/>
            <a:lstStyle/>
            <a:p>
              <a:endParaRPr lang="ko-KR" altLang="en-US" sz="2400"/>
            </a:p>
          </p:txBody>
        </p:sp>
        <p:sp>
          <p:nvSpPr>
            <p:cNvPr id="101" name="Freeform 18"/>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close/>
                </a:path>
              </a:pathLst>
            </a:custGeom>
            <a:solidFill>
              <a:srgbClr val="B81A4D">
                <a:alpha val="20000"/>
              </a:srgbClr>
            </a:solidFill>
            <a:ln>
              <a:noFill/>
            </a:ln>
          </p:spPr>
          <p:txBody>
            <a:bodyPr vert="horz" wrap="square" lIns="91440" tIns="45720" rIns="91440" bIns="45720" numCol="1" anchor="t" anchorCtr="0" compatLnSpc="1"/>
            <a:lstStyle/>
            <a:p>
              <a:endParaRPr lang="ko-KR" altLang="en-US" sz="2400"/>
            </a:p>
          </p:txBody>
        </p:sp>
        <p:sp>
          <p:nvSpPr>
            <p:cNvPr id="102" name="Freeform 19"/>
            <p:cNvSpPr/>
            <p:nvPr userDrawn="1"/>
          </p:nvSpPr>
          <p:spPr bwMode="auto">
            <a:xfrm>
              <a:off x="8315651" y="6161338"/>
              <a:ext cx="614112" cy="614112"/>
            </a:xfrm>
            <a:custGeom>
              <a:avLst/>
              <a:gdLst>
                <a:gd name="T0" fmla="*/ 407 w 407"/>
                <a:gd name="T1" fmla="*/ 0 h 407"/>
                <a:gd name="T2" fmla="*/ 0 w 407"/>
                <a:gd name="T3" fmla="*/ 0 h 407"/>
                <a:gd name="T4" fmla="*/ 0 w 407"/>
                <a:gd name="T5" fmla="*/ 407 h 407"/>
                <a:gd name="T6" fmla="*/ 0 w 407"/>
                <a:gd name="T7" fmla="*/ 0 h 407"/>
                <a:gd name="T8" fmla="*/ 203 w 407"/>
                <a:gd name="T9" fmla="*/ 204 h 407"/>
                <a:gd name="T10" fmla="*/ 40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407" y="0"/>
                  </a:moveTo>
                  <a:lnTo>
                    <a:pt x="0" y="0"/>
                  </a:lnTo>
                  <a:lnTo>
                    <a:pt x="0" y="407"/>
                  </a:lnTo>
                  <a:lnTo>
                    <a:pt x="0" y="0"/>
                  </a:lnTo>
                  <a:lnTo>
                    <a:pt x="203" y="204"/>
                  </a:lnTo>
                  <a:lnTo>
                    <a:pt x="40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3" name="Freeform 20"/>
            <p:cNvSpPr/>
            <p:nvPr userDrawn="1"/>
          </p:nvSpPr>
          <p:spPr bwMode="auto">
            <a:xfrm>
              <a:off x="7668344" y="5495925"/>
              <a:ext cx="612603" cy="614112"/>
            </a:xfrm>
            <a:custGeom>
              <a:avLst/>
              <a:gdLst>
                <a:gd name="T0" fmla="*/ 0 w 406"/>
                <a:gd name="T1" fmla="*/ 407 h 407"/>
                <a:gd name="T2" fmla="*/ 406 w 406"/>
                <a:gd name="T3" fmla="*/ 407 h 407"/>
                <a:gd name="T4" fmla="*/ 406 w 406"/>
                <a:gd name="T5" fmla="*/ 0 h 407"/>
                <a:gd name="T6" fmla="*/ 0 w 406"/>
                <a:gd name="T7" fmla="*/ 407 h 407"/>
              </a:gdLst>
              <a:ahLst/>
              <a:cxnLst>
                <a:cxn ang="0">
                  <a:pos x="T0" y="T1"/>
                </a:cxn>
                <a:cxn ang="0">
                  <a:pos x="T2" y="T3"/>
                </a:cxn>
                <a:cxn ang="0">
                  <a:pos x="T4" y="T5"/>
                </a:cxn>
                <a:cxn ang="0">
                  <a:pos x="T6" y="T7"/>
                </a:cxn>
              </a:cxnLst>
              <a:rect l="0" t="0" r="r" b="b"/>
              <a:pathLst>
                <a:path w="406" h="407">
                  <a:moveTo>
                    <a:pt x="0" y="407"/>
                  </a:moveTo>
                  <a:lnTo>
                    <a:pt x="406" y="407"/>
                  </a:lnTo>
                  <a:lnTo>
                    <a:pt x="406" y="0"/>
                  </a:lnTo>
                  <a:lnTo>
                    <a:pt x="0" y="407"/>
                  </a:lnTo>
                  <a:close/>
                </a:path>
              </a:pathLst>
            </a:custGeom>
            <a:solidFill>
              <a:srgbClr val="F4879C"/>
            </a:solidFill>
            <a:ln>
              <a:noFill/>
            </a:ln>
          </p:spPr>
          <p:txBody>
            <a:bodyPr vert="horz" wrap="square" lIns="91440" tIns="45720" rIns="91440" bIns="45720" numCol="1" anchor="t" anchorCtr="0" compatLnSpc="1"/>
            <a:lstStyle/>
            <a:p>
              <a:endParaRPr lang="ko-KR" altLang="en-US" sz="2400"/>
            </a:p>
          </p:txBody>
        </p:sp>
        <p:sp>
          <p:nvSpPr>
            <p:cNvPr id="104" name="Freeform 23"/>
            <p:cNvSpPr/>
            <p:nvPr userDrawn="1"/>
          </p:nvSpPr>
          <p:spPr bwMode="auto">
            <a:xfrm>
              <a:off x="8280947" y="616133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5" name="Freeform 24"/>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close/>
                </a:path>
              </a:pathLst>
            </a:custGeom>
            <a:solidFill>
              <a:srgbClr val="BDA8D1"/>
            </a:solidFill>
            <a:ln>
              <a:noFill/>
            </a:ln>
          </p:spPr>
          <p:txBody>
            <a:bodyPr vert="horz" wrap="square" lIns="91440" tIns="45720" rIns="91440" bIns="45720" numCol="1" anchor="t" anchorCtr="0" compatLnSpc="1"/>
            <a:lstStyle/>
            <a:p>
              <a:endParaRPr lang="ko-KR" altLang="en-US" sz="2400"/>
            </a:p>
          </p:txBody>
        </p:sp>
        <p:sp>
          <p:nvSpPr>
            <p:cNvPr id="106" name="Freeform 25"/>
            <p:cNvSpPr/>
            <p:nvPr userDrawn="1"/>
          </p:nvSpPr>
          <p:spPr bwMode="auto">
            <a:xfrm>
              <a:off x="7668344" y="6161338"/>
              <a:ext cx="612603" cy="614112"/>
            </a:xfrm>
            <a:custGeom>
              <a:avLst/>
              <a:gdLst>
                <a:gd name="T0" fmla="*/ 406 w 406"/>
                <a:gd name="T1" fmla="*/ 407 h 407"/>
                <a:gd name="T2" fmla="*/ 406 w 406"/>
                <a:gd name="T3" fmla="*/ 0 h 407"/>
                <a:gd name="T4" fmla="*/ 0 w 406"/>
                <a:gd name="T5" fmla="*/ 0 h 407"/>
                <a:gd name="T6" fmla="*/ 406 w 406"/>
                <a:gd name="T7" fmla="*/ 407 h 407"/>
              </a:gdLst>
              <a:ahLst/>
              <a:cxnLst>
                <a:cxn ang="0">
                  <a:pos x="T0" y="T1"/>
                </a:cxn>
                <a:cxn ang="0">
                  <a:pos x="T2" y="T3"/>
                </a:cxn>
                <a:cxn ang="0">
                  <a:pos x="T4" y="T5"/>
                </a:cxn>
                <a:cxn ang="0">
                  <a:pos x="T6" y="T7"/>
                </a:cxn>
              </a:cxnLst>
              <a:rect l="0" t="0" r="r" b="b"/>
              <a:pathLst>
                <a:path w="406" h="407">
                  <a:moveTo>
                    <a:pt x="406" y="407"/>
                  </a:moveTo>
                  <a:lnTo>
                    <a:pt x="406" y="0"/>
                  </a:lnTo>
                  <a:lnTo>
                    <a:pt x="0" y="0"/>
                  </a:lnTo>
                  <a:lnTo>
                    <a:pt x="406"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7" name="Freeform 26"/>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close/>
                </a:path>
              </a:pathLst>
            </a:custGeom>
            <a:solidFill>
              <a:srgbClr val="B81A4D"/>
            </a:solidFill>
            <a:ln>
              <a:noFill/>
            </a:ln>
          </p:spPr>
          <p:txBody>
            <a:bodyPr vert="horz" wrap="square" lIns="91440" tIns="45720" rIns="91440" bIns="45720" numCol="1" anchor="t" anchorCtr="0" compatLnSpc="1"/>
            <a:lstStyle/>
            <a:p>
              <a:endParaRPr lang="ko-KR" altLang="en-US" sz="2400"/>
            </a:p>
          </p:txBody>
        </p:sp>
        <p:sp>
          <p:nvSpPr>
            <p:cNvPr id="108" name="Freeform 27"/>
            <p:cNvSpPr/>
            <p:nvPr userDrawn="1"/>
          </p:nvSpPr>
          <p:spPr bwMode="auto">
            <a:xfrm>
              <a:off x="8315651" y="6161338"/>
              <a:ext cx="614112" cy="614112"/>
            </a:xfrm>
            <a:custGeom>
              <a:avLst/>
              <a:gdLst>
                <a:gd name="T0" fmla="*/ 0 w 407"/>
                <a:gd name="T1" fmla="*/ 0 h 407"/>
                <a:gd name="T2" fmla="*/ 0 w 407"/>
                <a:gd name="T3" fmla="*/ 407 h 407"/>
                <a:gd name="T4" fmla="*/ 407 w 407"/>
                <a:gd name="T5" fmla="*/ 407 h 407"/>
                <a:gd name="T6" fmla="*/ 0 w 407"/>
                <a:gd name="T7" fmla="*/ 0 h 407"/>
              </a:gdLst>
              <a:ahLst/>
              <a:cxnLst>
                <a:cxn ang="0">
                  <a:pos x="T0" y="T1"/>
                </a:cxn>
                <a:cxn ang="0">
                  <a:pos x="T2" y="T3"/>
                </a:cxn>
                <a:cxn ang="0">
                  <a:pos x="T4" y="T5"/>
                </a:cxn>
                <a:cxn ang="0">
                  <a:pos x="T6" y="T7"/>
                </a:cxn>
              </a:cxnLst>
              <a:rect l="0" t="0" r="r" b="b"/>
              <a:pathLst>
                <a:path w="407" h="407">
                  <a:moveTo>
                    <a:pt x="0" y="0"/>
                  </a:moveTo>
                  <a:lnTo>
                    <a:pt x="0" y="407"/>
                  </a:lnTo>
                  <a:lnTo>
                    <a:pt x="407" y="40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09" name="Freeform 28"/>
            <p:cNvSpPr/>
            <p:nvPr userDrawn="1"/>
          </p:nvSpPr>
          <p:spPr bwMode="auto">
            <a:xfrm>
              <a:off x="8197959" y="6292610"/>
              <a:ext cx="82989" cy="203698"/>
            </a:xfrm>
            <a:custGeom>
              <a:avLst/>
              <a:gdLst>
                <a:gd name="T0" fmla="*/ 55 w 55"/>
                <a:gd name="T1" fmla="*/ 0 h 135"/>
                <a:gd name="T2" fmla="*/ 55 w 55"/>
                <a:gd name="T3" fmla="*/ 0 h 135"/>
                <a:gd name="T4" fmla="*/ 44 w 55"/>
                <a:gd name="T5" fmla="*/ 3 h 135"/>
                <a:gd name="T6" fmla="*/ 33 w 55"/>
                <a:gd name="T7" fmla="*/ 8 h 135"/>
                <a:gd name="T8" fmla="*/ 24 w 55"/>
                <a:gd name="T9" fmla="*/ 16 h 135"/>
                <a:gd name="T10" fmla="*/ 16 w 55"/>
                <a:gd name="T11" fmla="*/ 24 h 135"/>
                <a:gd name="T12" fmla="*/ 9 w 55"/>
                <a:gd name="T13" fmla="*/ 34 h 135"/>
                <a:gd name="T14" fmla="*/ 4 w 55"/>
                <a:gd name="T15" fmla="*/ 44 h 135"/>
                <a:gd name="T16" fmla="*/ 1 w 55"/>
                <a:gd name="T17" fmla="*/ 55 h 135"/>
                <a:gd name="T18" fmla="*/ 0 w 55"/>
                <a:gd name="T19" fmla="*/ 68 h 135"/>
                <a:gd name="T20" fmla="*/ 0 w 55"/>
                <a:gd name="T21" fmla="*/ 68 h 135"/>
                <a:gd name="T22" fmla="*/ 1 w 55"/>
                <a:gd name="T23" fmla="*/ 80 h 135"/>
                <a:gd name="T24" fmla="*/ 4 w 55"/>
                <a:gd name="T25" fmla="*/ 91 h 135"/>
                <a:gd name="T26" fmla="*/ 9 w 55"/>
                <a:gd name="T27" fmla="*/ 101 h 135"/>
                <a:gd name="T28" fmla="*/ 16 w 55"/>
                <a:gd name="T29" fmla="*/ 112 h 135"/>
                <a:gd name="T30" fmla="*/ 24 w 55"/>
                <a:gd name="T31" fmla="*/ 119 h 135"/>
                <a:gd name="T32" fmla="*/ 33 w 55"/>
                <a:gd name="T33" fmla="*/ 127 h 135"/>
                <a:gd name="T34" fmla="*/ 44 w 55"/>
                <a:gd name="T35" fmla="*/ 132 h 135"/>
                <a:gd name="T36" fmla="*/ 55 w 55"/>
                <a:gd name="T37" fmla="*/ 135 h 135"/>
                <a:gd name="T38" fmla="*/ 55 w 55"/>
                <a:gd name="T39"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5" h="135">
                  <a:moveTo>
                    <a:pt x="55" y="0"/>
                  </a:moveTo>
                  <a:lnTo>
                    <a:pt x="55" y="0"/>
                  </a:lnTo>
                  <a:lnTo>
                    <a:pt x="44" y="3"/>
                  </a:lnTo>
                  <a:lnTo>
                    <a:pt x="33" y="8"/>
                  </a:lnTo>
                  <a:lnTo>
                    <a:pt x="24" y="16"/>
                  </a:lnTo>
                  <a:lnTo>
                    <a:pt x="16" y="24"/>
                  </a:lnTo>
                  <a:lnTo>
                    <a:pt x="9" y="34"/>
                  </a:lnTo>
                  <a:lnTo>
                    <a:pt x="4" y="44"/>
                  </a:lnTo>
                  <a:lnTo>
                    <a:pt x="1" y="55"/>
                  </a:lnTo>
                  <a:lnTo>
                    <a:pt x="0" y="68"/>
                  </a:lnTo>
                  <a:lnTo>
                    <a:pt x="0" y="68"/>
                  </a:lnTo>
                  <a:lnTo>
                    <a:pt x="1" y="80"/>
                  </a:lnTo>
                  <a:lnTo>
                    <a:pt x="4" y="91"/>
                  </a:lnTo>
                  <a:lnTo>
                    <a:pt x="9" y="101"/>
                  </a:lnTo>
                  <a:lnTo>
                    <a:pt x="16" y="112"/>
                  </a:lnTo>
                  <a:lnTo>
                    <a:pt x="24" y="119"/>
                  </a:lnTo>
                  <a:lnTo>
                    <a:pt x="33" y="127"/>
                  </a:lnTo>
                  <a:lnTo>
                    <a:pt x="44" y="132"/>
                  </a:lnTo>
                  <a:lnTo>
                    <a:pt x="55" y="135"/>
                  </a:lnTo>
                  <a:lnTo>
                    <a:pt x="55"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0" name="Freeform 30"/>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1" name="Freeform 31"/>
            <p:cNvSpPr/>
            <p:nvPr userDrawn="1"/>
          </p:nvSpPr>
          <p:spPr bwMode="auto">
            <a:xfrm>
              <a:off x="8083285" y="6512905"/>
              <a:ext cx="197663" cy="262544"/>
            </a:xfrm>
            <a:custGeom>
              <a:avLst/>
              <a:gdLst>
                <a:gd name="T0" fmla="*/ 114 w 131"/>
                <a:gd name="T1" fmla="*/ 0 h 174"/>
                <a:gd name="T2" fmla="*/ 114 w 131"/>
                <a:gd name="T3" fmla="*/ 0 h 174"/>
                <a:gd name="T4" fmla="*/ 102 w 131"/>
                <a:gd name="T5" fmla="*/ 0 h 174"/>
                <a:gd name="T6" fmla="*/ 88 w 131"/>
                <a:gd name="T7" fmla="*/ 1 h 174"/>
                <a:gd name="T8" fmla="*/ 73 w 131"/>
                <a:gd name="T9" fmla="*/ 4 h 174"/>
                <a:gd name="T10" fmla="*/ 56 w 131"/>
                <a:gd name="T11" fmla="*/ 8 h 174"/>
                <a:gd name="T12" fmla="*/ 39 w 131"/>
                <a:gd name="T13" fmla="*/ 13 h 174"/>
                <a:gd name="T14" fmla="*/ 32 w 131"/>
                <a:gd name="T15" fmla="*/ 16 h 174"/>
                <a:gd name="T16" fmla="*/ 25 w 131"/>
                <a:gd name="T17" fmla="*/ 20 h 174"/>
                <a:gd name="T18" fmla="*/ 17 w 131"/>
                <a:gd name="T19" fmla="*/ 24 h 174"/>
                <a:gd name="T20" fmla="*/ 11 w 131"/>
                <a:gd name="T21" fmla="*/ 31 h 174"/>
                <a:gd name="T22" fmla="*/ 5 w 131"/>
                <a:gd name="T23" fmla="*/ 36 h 174"/>
                <a:gd name="T24" fmla="*/ 0 w 131"/>
                <a:gd name="T25" fmla="*/ 43 h 174"/>
                <a:gd name="T26" fmla="*/ 131 w 131"/>
                <a:gd name="T27" fmla="*/ 174 h 174"/>
                <a:gd name="T28" fmla="*/ 131 w 131"/>
                <a:gd name="T29" fmla="*/ 0 h 174"/>
                <a:gd name="T30" fmla="*/ 126 w 131"/>
                <a:gd name="T31" fmla="*/ 0 h 174"/>
                <a:gd name="T32" fmla="*/ 126 w 131"/>
                <a:gd name="T33" fmla="*/ 0 h 174"/>
                <a:gd name="T34" fmla="*/ 114 w 131"/>
                <a:gd name="T3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1" h="174">
                  <a:moveTo>
                    <a:pt x="114" y="0"/>
                  </a:moveTo>
                  <a:lnTo>
                    <a:pt x="114" y="0"/>
                  </a:lnTo>
                  <a:lnTo>
                    <a:pt x="102" y="0"/>
                  </a:lnTo>
                  <a:lnTo>
                    <a:pt x="88" y="1"/>
                  </a:lnTo>
                  <a:lnTo>
                    <a:pt x="73" y="4"/>
                  </a:lnTo>
                  <a:lnTo>
                    <a:pt x="56" y="8"/>
                  </a:lnTo>
                  <a:lnTo>
                    <a:pt x="39" y="13"/>
                  </a:lnTo>
                  <a:lnTo>
                    <a:pt x="32" y="16"/>
                  </a:lnTo>
                  <a:lnTo>
                    <a:pt x="25" y="20"/>
                  </a:lnTo>
                  <a:lnTo>
                    <a:pt x="17" y="24"/>
                  </a:lnTo>
                  <a:lnTo>
                    <a:pt x="11" y="31"/>
                  </a:lnTo>
                  <a:lnTo>
                    <a:pt x="5" y="36"/>
                  </a:lnTo>
                  <a:lnTo>
                    <a:pt x="0" y="43"/>
                  </a:lnTo>
                  <a:lnTo>
                    <a:pt x="131" y="174"/>
                  </a:lnTo>
                  <a:lnTo>
                    <a:pt x="131" y="0"/>
                  </a:lnTo>
                  <a:lnTo>
                    <a:pt x="126" y="0"/>
                  </a:lnTo>
                  <a:lnTo>
                    <a:pt x="126" y="0"/>
                  </a:lnTo>
                  <a:lnTo>
                    <a:pt x="11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sp>
          <p:nvSpPr>
            <p:cNvPr id="112" name="Freeform 32"/>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close/>
                </a:path>
              </a:pathLst>
            </a:custGeom>
            <a:solidFill>
              <a:srgbClr val="B7333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nvGrpSpPr>
            <p:cNvPr id="113" name="그룹 112"/>
            <p:cNvGrpSpPr/>
            <p:nvPr userDrawn="1"/>
          </p:nvGrpSpPr>
          <p:grpSpPr>
            <a:xfrm>
              <a:off x="8315651" y="6291101"/>
              <a:ext cx="218787" cy="484348"/>
              <a:chOff x="8315651" y="6291101"/>
              <a:chExt cx="218787" cy="484348"/>
            </a:xfrm>
            <a:solidFill>
              <a:schemeClr val="accent5">
                <a:lumMod val="75000"/>
              </a:schemeClr>
            </a:solidFill>
          </p:grpSpPr>
          <p:sp>
            <p:nvSpPr>
              <p:cNvPr id="115" name="Freeform 33"/>
              <p:cNvSpPr/>
              <p:nvPr userDrawn="1"/>
            </p:nvSpPr>
            <p:spPr bwMode="auto">
              <a:xfrm>
                <a:off x="8315651" y="6291101"/>
                <a:ext cx="92042" cy="206716"/>
              </a:xfrm>
              <a:custGeom>
                <a:avLst/>
                <a:gdLst>
                  <a:gd name="T0" fmla="*/ 0 w 61"/>
                  <a:gd name="T1" fmla="*/ 0 h 137"/>
                  <a:gd name="T2" fmla="*/ 0 w 61"/>
                  <a:gd name="T3" fmla="*/ 137 h 137"/>
                  <a:gd name="T4" fmla="*/ 0 w 61"/>
                  <a:gd name="T5" fmla="*/ 137 h 137"/>
                  <a:gd name="T6" fmla="*/ 12 w 61"/>
                  <a:gd name="T7" fmla="*/ 135 h 137"/>
                  <a:gd name="T8" fmla="*/ 23 w 61"/>
                  <a:gd name="T9" fmla="*/ 130 h 137"/>
                  <a:gd name="T10" fmla="*/ 34 w 61"/>
                  <a:gd name="T11" fmla="*/ 122 h 137"/>
                  <a:gd name="T12" fmla="*/ 43 w 61"/>
                  <a:gd name="T13" fmla="*/ 114 h 137"/>
                  <a:gd name="T14" fmla="*/ 50 w 61"/>
                  <a:gd name="T15" fmla="*/ 105 h 137"/>
                  <a:gd name="T16" fmla="*/ 56 w 61"/>
                  <a:gd name="T17" fmla="*/ 93 h 137"/>
                  <a:gd name="T18" fmla="*/ 59 w 61"/>
                  <a:gd name="T19" fmla="*/ 82 h 137"/>
                  <a:gd name="T20" fmla="*/ 61 w 61"/>
                  <a:gd name="T21" fmla="*/ 69 h 137"/>
                  <a:gd name="T22" fmla="*/ 61 w 61"/>
                  <a:gd name="T23" fmla="*/ 69 h 137"/>
                  <a:gd name="T24" fmla="*/ 59 w 61"/>
                  <a:gd name="T25" fmla="*/ 55 h 137"/>
                  <a:gd name="T26" fmla="*/ 56 w 61"/>
                  <a:gd name="T27" fmla="*/ 44 h 137"/>
                  <a:gd name="T28" fmla="*/ 50 w 61"/>
                  <a:gd name="T29" fmla="*/ 32 h 137"/>
                  <a:gd name="T30" fmla="*/ 43 w 61"/>
                  <a:gd name="T31" fmla="*/ 23 h 137"/>
                  <a:gd name="T32" fmla="*/ 34 w 61"/>
                  <a:gd name="T33" fmla="*/ 15 h 137"/>
                  <a:gd name="T34" fmla="*/ 23 w 61"/>
                  <a:gd name="T35" fmla="*/ 7 h 137"/>
                  <a:gd name="T36" fmla="*/ 12 w 61"/>
                  <a:gd name="T37" fmla="*/ 3 h 137"/>
                  <a:gd name="T38" fmla="*/ 0 w 61"/>
                  <a:gd name="T3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1" h="137">
                    <a:moveTo>
                      <a:pt x="0" y="0"/>
                    </a:moveTo>
                    <a:lnTo>
                      <a:pt x="0" y="137"/>
                    </a:lnTo>
                    <a:lnTo>
                      <a:pt x="0" y="137"/>
                    </a:lnTo>
                    <a:lnTo>
                      <a:pt x="12" y="135"/>
                    </a:lnTo>
                    <a:lnTo>
                      <a:pt x="23" y="130"/>
                    </a:lnTo>
                    <a:lnTo>
                      <a:pt x="34" y="122"/>
                    </a:lnTo>
                    <a:lnTo>
                      <a:pt x="43" y="114"/>
                    </a:lnTo>
                    <a:lnTo>
                      <a:pt x="50" y="105"/>
                    </a:lnTo>
                    <a:lnTo>
                      <a:pt x="56" y="93"/>
                    </a:lnTo>
                    <a:lnTo>
                      <a:pt x="59" y="82"/>
                    </a:lnTo>
                    <a:lnTo>
                      <a:pt x="61" y="69"/>
                    </a:lnTo>
                    <a:lnTo>
                      <a:pt x="61" y="69"/>
                    </a:lnTo>
                    <a:lnTo>
                      <a:pt x="59" y="55"/>
                    </a:lnTo>
                    <a:lnTo>
                      <a:pt x="56" y="44"/>
                    </a:lnTo>
                    <a:lnTo>
                      <a:pt x="50" y="32"/>
                    </a:lnTo>
                    <a:lnTo>
                      <a:pt x="43" y="23"/>
                    </a:lnTo>
                    <a:lnTo>
                      <a:pt x="34" y="15"/>
                    </a:lnTo>
                    <a:lnTo>
                      <a:pt x="23" y="7"/>
                    </a:lnTo>
                    <a:lnTo>
                      <a:pt x="12" y="3"/>
                    </a:lnTo>
                    <a:lnTo>
                      <a:pt x="0" y="0"/>
                    </a:lnTo>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sp>
            <p:nvSpPr>
              <p:cNvPr id="116" name="Freeform 34"/>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close/>
                  </a:path>
                </a:pathLst>
              </a:custGeom>
              <a:solidFill>
                <a:schemeClr val="tx1">
                  <a:lumMod val="95000"/>
                  <a:lumOff val="5000"/>
                  <a:alpha val="30000"/>
                </a:schemeClr>
              </a:solidFill>
              <a:ln>
                <a:noFill/>
              </a:ln>
            </p:spPr>
            <p:txBody>
              <a:bodyPr vert="horz" wrap="square" lIns="91440" tIns="45720" rIns="91440" bIns="45720" numCol="1" anchor="t" anchorCtr="0" compatLnSpc="1"/>
              <a:lstStyle/>
              <a:p>
                <a:pPr lvl="0"/>
                <a:endParaRPr lang="ko-KR" altLang="en-US" sz="2400"/>
              </a:p>
            </p:txBody>
          </p:sp>
        </p:grpSp>
        <p:sp>
          <p:nvSpPr>
            <p:cNvPr id="114" name="Freeform 35"/>
            <p:cNvSpPr/>
            <p:nvPr userDrawn="1"/>
          </p:nvSpPr>
          <p:spPr bwMode="auto">
            <a:xfrm>
              <a:off x="8315651" y="6512905"/>
              <a:ext cx="218787" cy="262544"/>
            </a:xfrm>
            <a:custGeom>
              <a:avLst/>
              <a:gdLst>
                <a:gd name="T0" fmla="*/ 19 w 145"/>
                <a:gd name="T1" fmla="*/ 0 h 174"/>
                <a:gd name="T2" fmla="*/ 0 w 145"/>
                <a:gd name="T3" fmla="*/ 0 h 174"/>
                <a:gd name="T4" fmla="*/ 0 w 145"/>
                <a:gd name="T5" fmla="*/ 174 h 174"/>
                <a:gd name="T6" fmla="*/ 70 w 145"/>
                <a:gd name="T7" fmla="*/ 174 h 174"/>
                <a:gd name="T8" fmla="*/ 70 w 145"/>
                <a:gd name="T9" fmla="*/ 123 h 174"/>
                <a:gd name="T10" fmla="*/ 81 w 145"/>
                <a:gd name="T11" fmla="*/ 123 h 174"/>
                <a:gd name="T12" fmla="*/ 81 w 145"/>
                <a:gd name="T13" fmla="*/ 174 h 174"/>
                <a:gd name="T14" fmla="*/ 145 w 145"/>
                <a:gd name="T15" fmla="*/ 174 h 174"/>
                <a:gd name="T16" fmla="*/ 145 w 145"/>
                <a:gd name="T17" fmla="*/ 77 h 174"/>
                <a:gd name="T18" fmla="*/ 145 w 145"/>
                <a:gd name="T19" fmla="*/ 77 h 174"/>
                <a:gd name="T20" fmla="*/ 144 w 145"/>
                <a:gd name="T21" fmla="*/ 74 h 174"/>
                <a:gd name="T22" fmla="*/ 144 w 145"/>
                <a:gd name="T23" fmla="*/ 74 h 174"/>
                <a:gd name="T24" fmla="*/ 144 w 145"/>
                <a:gd name="T25" fmla="*/ 70 h 174"/>
                <a:gd name="T26" fmla="*/ 144 w 145"/>
                <a:gd name="T27" fmla="*/ 70 h 174"/>
                <a:gd name="T28" fmla="*/ 144 w 145"/>
                <a:gd name="T29" fmla="*/ 69 h 174"/>
                <a:gd name="T30" fmla="*/ 144 w 145"/>
                <a:gd name="T31" fmla="*/ 69 h 174"/>
                <a:gd name="T32" fmla="*/ 141 w 145"/>
                <a:gd name="T33" fmla="*/ 60 h 174"/>
                <a:gd name="T34" fmla="*/ 137 w 145"/>
                <a:gd name="T35" fmla="*/ 52 h 174"/>
                <a:gd name="T36" fmla="*/ 133 w 145"/>
                <a:gd name="T37" fmla="*/ 44 h 174"/>
                <a:gd name="T38" fmla="*/ 127 w 145"/>
                <a:gd name="T39" fmla="*/ 37 h 174"/>
                <a:gd name="T40" fmla="*/ 119 w 145"/>
                <a:gd name="T41" fmla="*/ 31 h 174"/>
                <a:gd name="T42" fmla="*/ 112 w 145"/>
                <a:gd name="T43" fmla="*/ 26 h 174"/>
                <a:gd name="T44" fmla="*/ 104 w 145"/>
                <a:gd name="T45" fmla="*/ 21 h 174"/>
                <a:gd name="T46" fmla="*/ 94 w 145"/>
                <a:gd name="T47" fmla="*/ 17 h 174"/>
                <a:gd name="T48" fmla="*/ 77 w 145"/>
                <a:gd name="T49" fmla="*/ 11 h 174"/>
                <a:gd name="T50" fmla="*/ 58 w 145"/>
                <a:gd name="T51" fmla="*/ 6 h 174"/>
                <a:gd name="T52" fmla="*/ 41 w 145"/>
                <a:gd name="T53" fmla="*/ 4 h 174"/>
                <a:gd name="T54" fmla="*/ 26 w 145"/>
                <a:gd name="T55" fmla="*/ 1 h 174"/>
                <a:gd name="T56" fmla="*/ 26 w 145"/>
                <a:gd name="T57" fmla="*/ 1 h 174"/>
                <a:gd name="T58" fmla="*/ 19 w 145"/>
                <a:gd name="T59"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5" h="174">
                  <a:moveTo>
                    <a:pt x="19" y="0"/>
                  </a:moveTo>
                  <a:lnTo>
                    <a:pt x="0" y="0"/>
                  </a:lnTo>
                  <a:lnTo>
                    <a:pt x="0" y="174"/>
                  </a:lnTo>
                  <a:lnTo>
                    <a:pt x="70" y="174"/>
                  </a:lnTo>
                  <a:lnTo>
                    <a:pt x="70" y="123"/>
                  </a:lnTo>
                  <a:lnTo>
                    <a:pt x="81" y="123"/>
                  </a:lnTo>
                  <a:lnTo>
                    <a:pt x="81" y="174"/>
                  </a:lnTo>
                  <a:lnTo>
                    <a:pt x="145" y="174"/>
                  </a:lnTo>
                  <a:lnTo>
                    <a:pt x="145" y="77"/>
                  </a:lnTo>
                  <a:lnTo>
                    <a:pt x="145" y="77"/>
                  </a:lnTo>
                  <a:lnTo>
                    <a:pt x="144" y="74"/>
                  </a:lnTo>
                  <a:lnTo>
                    <a:pt x="144" y="74"/>
                  </a:lnTo>
                  <a:lnTo>
                    <a:pt x="144" y="70"/>
                  </a:lnTo>
                  <a:lnTo>
                    <a:pt x="144" y="70"/>
                  </a:lnTo>
                  <a:lnTo>
                    <a:pt x="144" y="69"/>
                  </a:lnTo>
                  <a:lnTo>
                    <a:pt x="144" y="69"/>
                  </a:lnTo>
                  <a:lnTo>
                    <a:pt x="141" y="60"/>
                  </a:lnTo>
                  <a:lnTo>
                    <a:pt x="137" y="52"/>
                  </a:lnTo>
                  <a:lnTo>
                    <a:pt x="133" y="44"/>
                  </a:lnTo>
                  <a:lnTo>
                    <a:pt x="127" y="37"/>
                  </a:lnTo>
                  <a:lnTo>
                    <a:pt x="119" y="31"/>
                  </a:lnTo>
                  <a:lnTo>
                    <a:pt x="112" y="26"/>
                  </a:lnTo>
                  <a:lnTo>
                    <a:pt x="104" y="21"/>
                  </a:lnTo>
                  <a:lnTo>
                    <a:pt x="94" y="17"/>
                  </a:lnTo>
                  <a:lnTo>
                    <a:pt x="77" y="11"/>
                  </a:lnTo>
                  <a:lnTo>
                    <a:pt x="58" y="6"/>
                  </a:lnTo>
                  <a:lnTo>
                    <a:pt x="41" y="4"/>
                  </a:lnTo>
                  <a:lnTo>
                    <a:pt x="26" y="1"/>
                  </a:lnTo>
                  <a:lnTo>
                    <a:pt x="26" y="1"/>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ko-KR" altLang="en-US" sz="2400"/>
            </a:p>
          </p:txBody>
        </p:sp>
      </p:grpSp>
      <p:sp>
        <p:nvSpPr>
          <p:cNvPr id="2" name="텍스트 개체 틀 3"/>
          <p:cNvSpPr>
            <a:spLocks noGrp="1"/>
          </p:cNvSpPr>
          <p:nvPr>
            <p:ph type="body" sz="quarter" idx="10" hasCustomPrompt="1"/>
          </p:nvPr>
        </p:nvSpPr>
        <p:spPr>
          <a:xfrm>
            <a:off x="2255574" y="1493304"/>
            <a:ext cx="5723255" cy="601553"/>
          </a:xfrm>
          <a:prstGeom prst="rect">
            <a:avLst/>
          </a:prstGeom>
        </p:spPr>
        <p:txBody>
          <a:bodyPr lIns="0" tIns="0" rIns="0" bIns="0"/>
          <a:lstStyle>
            <a:lvl1pPr marL="0" indent="0" algn="l">
              <a:buNone/>
              <a:defRPr sz="37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Contents title</a:t>
            </a:r>
            <a:endParaRPr lang="ko-KR" altLang="en-US"/>
          </a:p>
        </p:txBody>
      </p:sp>
      <p:sp>
        <p:nvSpPr>
          <p:cNvPr id="3" name="텍스트 개체 틀 3"/>
          <p:cNvSpPr>
            <a:spLocks noGrp="1"/>
          </p:cNvSpPr>
          <p:nvPr>
            <p:ph type="body" sz="quarter" idx="11" hasCustomPrompt="1"/>
          </p:nvPr>
        </p:nvSpPr>
        <p:spPr>
          <a:xfrm>
            <a:off x="2255574" y="2970542"/>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01. Contents title</a:t>
            </a:r>
            <a:endParaRPr lang="ko-KR" altLang="en-US"/>
          </a:p>
        </p:txBody>
      </p:sp>
      <p:sp>
        <p:nvSpPr>
          <p:cNvPr id="4" name="텍스트 개체 틀 3"/>
          <p:cNvSpPr>
            <a:spLocks noGrp="1"/>
          </p:cNvSpPr>
          <p:nvPr>
            <p:ph type="body" sz="quarter" idx="12" hasCustomPrompt="1"/>
          </p:nvPr>
        </p:nvSpPr>
        <p:spPr>
          <a:xfrm>
            <a:off x="2764689" y="3283494"/>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 Content sub title</a:t>
            </a:r>
            <a:endParaRPr lang="ko-KR" altLang="en-US"/>
          </a:p>
        </p:txBody>
      </p:sp>
      <p:sp>
        <p:nvSpPr>
          <p:cNvPr id="5" name="텍스트 개체 틀 3"/>
          <p:cNvSpPr>
            <a:spLocks noGrp="1"/>
          </p:cNvSpPr>
          <p:nvPr>
            <p:ph type="body" sz="quarter" idx="13" hasCustomPrompt="1"/>
          </p:nvPr>
        </p:nvSpPr>
        <p:spPr>
          <a:xfrm>
            <a:off x="2764689" y="352525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 Content sub title</a:t>
            </a:r>
            <a:endParaRPr lang="ko-KR" altLang="en-US"/>
          </a:p>
        </p:txBody>
      </p:sp>
      <p:sp>
        <p:nvSpPr>
          <p:cNvPr id="6" name="텍스트 개체 틀 3"/>
          <p:cNvSpPr>
            <a:spLocks noGrp="1"/>
          </p:cNvSpPr>
          <p:nvPr>
            <p:ph type="body" sz="quarter" idx="14" hasCustomPrompt="1"/>
          </p:nvPr>
        </p:nvSpPr>
        <p:spPr>
          <a:xfrm>
            <a:off x="2255574" y="4167335"/>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02. Contents title</a:t>
            </a:r>
            <a:endParaRPr lang="ko-KR" altLang="en-US"/>
          </a:p>
        </p:txBody>
      </p:sp>
      <p:sp>
        <p:nvSpPr>
          <p:cNvPr id="7" name="텍스트 개체 틀 3"/>
          <p:cNvSpPr>
            <a:spLocks noGrp="1"/>
          </p:cNvSpPr>
          <p:nvPr>
            <p:ph type="body" sz="quarter" idx="15" hasCustomPrompt="1"/>
          </p:nvPr>
        </p:nvSpPr>
        <p:spPr>
          <a:xfrm>
            <a:off x="2764689" y="4480288"/>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 Content sub title</a:t>
            </a:r>
            <a:endParaRPr lang="ko-KR" altLang="en-US"/>
          </a:p>
        </p:txBody>
      </p:sp>
      <p:sp>
        <p:nvSpPr>
          <p:cNvPr id="8" name="텍스트 개체 틀 3"/>
          <p:cNvSpPr>
            <a:spLocks noGrp="1"/>
          </p:cNvSpPr>
          <p:nvPr>
            <p:ph type="body" sz="quarter" idx="16" hasCustomPrompt="1"/>
          </p:nvPr>
        </p:nvSpPr>
        <p:spPr>
          <a:xfrm>
            <a:off x="2764689" y="4722049"/>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 Content sub title</a:t>
            </a:r>
            <a:endParaRPr lang="ko-KR" altLang="en-US"/>
          </a:p>
        </p:txBody>
      </p:sp>
      <p:sp>
        <p:nvSpPr>
          <p:cNvPr id="9" name="텍스트 개체 틀 3"/>
          <p:cNvSpPr>
            <a:spLocks noGrp="1"/>
          </p:cNvSpPr>
          <p:nvPr>
            <p:ph type="body" sz="quarter" idx="17" hasCustomPrompt="1"/>
          </p:nvPr>
        </p:nvSpPr>
        <p:spPr>
          <a:xfrm>
            <a:off x="2255574" y="5349214"/>
            <a:ext cx="5723255" cy="254087"/>
          </a:xfrm>
          <a:prstGeom prst="rect">
            <a:avLst/>
          </a:prstGeom>
        </p:spPr>
        <p:txBody>
          <a:bodyPr lIns="0" tIns="0" rIns="0" bIns="0"/>
          <a:lstStyle>
            <a:lvl1pPr marL="0" indent="0" algn="l">
              <a:buNone/>
              <a:defRPr sz="2135" b="1"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03. Contents title</a:t>
            </a:r>
            <a:endParaRPr lang="ko-KR" altLang="en-US"/>
          </a:p>
        </p:txBody>
      </p:sp>
      <p:sp>
        <p:nvSpPr>
          <p:cNvPr id="10" name="텍스트 개체 틀 3"/>
          <p:cNvSpPr>
            <a:spLocks noGrp="1"/>
          </p:cNvSpPr>
          <p:nvPr>
            <p:ph type="body" sz="quarter" idx="18" hasCustomPrompt="1"/>
          </p:nvPr>
        </p:nvSpPr>
        <p:spPr>
          <a:xfrm>
            <a:off x="2764689" y="5675565"/>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 Content sub title</a:t>
            </a:r>
            <a:endParaRPr lang="ko-KR" altLang="en-US"/>
          </a:p>
        </p:txBody>
      </p:sp>
      <p:sp>
        <p:nvSpPr>
          <p:cNvPr id="11" name="텍스트 개체 틀 3"/>
          <p:cNvSpPr>
            <a:spLocks noGrp="1"/>
          </p:cNvSpPr>
          <p:nvPr>
            <p:ph type="body" sz="quarter" idx="19" hasCustomPrompt="1"/>
          </p:nvPr>
        </p:nvSpPr>
        <p:spPr>
          <a:xfrm>
            <a:off x="2764689" y="5917326"/>
            <a:ext cx="5214139" cy="214129"/>
          </a:xfrm>
          <a:prstGeom prst="rect">
            <a:avLst/>
          </a:prstGeom>
        </p:spPr>
        <p:txBody>
          <a:bodyPr lIns="0" tIns="0" rIns="0" bIns="0"/>
          <a:lstStyle>
            <a:lvl1pPr marL="0" indent="0" algn="l">
              <a:buNone/>
              <a:defRPr sz="1600" b="0" baseline="0">
                <a:solidFill>
                  <a:schemeClr val="tx1">
                    <a:lumMod val="75000"/>
                    <a:lumOff val="25000"/>
                  </a:schemeClr>
                </a:solidFill>
                <a:effectLst/>
                <a:latin typeface="Tahoma" panose="020B0604030504040204" pitchFamily="34" charset="0"/>
                <a:cs typeface="Tahoma" panose="020B0604030504040204" pitchFamily="34" charset="0"/>
              </a:defRPr>
            </a:lvl1pPr>
          </a:lstStyle>
          <a:p>
            <a:pPr lvl="0"/>
            <a:r>
              <a:rPr lang="en-US" altLang="ko-KR"/>
              <a:t>- Content sub title</a:t>
            </a:r>
            <a:endParaRPr lang="ko-KR" altLang="en-US"/>
          </a:p>
        </p:txBody>
      </p:sp>
    </p:spTree>
  </p:cSld>
  <p:clrMapOvr>
    <a:masterClrMapping/>
  </p:clrMapOvr>
  <mc:AlternateContent xmlns:mc="http://schemas.openxmlformats.org/markup-compatibility/2006" xmlns:p14="http://schemas.microsoft.com/office/powerpoint/2010/main">
    <mc:Choice Requires="p14">
      <p:transition advClick="0" advTm="0"/>
    </mc:Choice>
    <mc:Fallback xmlns="">
      <p:transition advClick="0" advTm="0"/>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직사각형 1"/>
          <p:cNvSpPr/>
          <p:nvPr/>
        </p:nvSpPr>
        <p:spPr>
          <a:xfrm>
            <a:off x="0" y="0"/>
            <a:ext cx="12192000" cy="6858000"/>
          </a:xfrm>
          <a:prstGeom prst="rect">
            <a:avLst/>
          </a:prstGeom>
          <a:solidFill>
            <a:srgbClr val="F1F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Tree>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50" r:id="rId6"/>
  </p:sldLayoutIdLst>
  <mc:AlternateContent xmlns:mc="http://schemas.openxmlformats.org/markup-compatibility/2006" xmlns:p14="http://schemas.microsoft.com/office/powerpoint/2010/main">
    <mc:Choice Requires="p14">
      <p:transition advClick="0" advTm="0"/>
    </mc:Choice>
    <mc:Fallback xmlns="">
      <p:transition advClick="0" advTm="0"/>
    </mc:Fallback>
  </mc:AlternateContent>
  <p:hf sldNum="0" hdr="0" dt="0"/>
  <p:txStyles>
    <p:titleStyle>
      <a:lvl1pPr algn="ctr" defTabSz="1218565" rtl="0" eaLnBrk="1" latinLnBrk="1" hangingPunct="1">
        <a:spcBef>
          <a:spcPct val="0"/>
        </a:spcBef>
        <a:buNone/>
        <a:defRPr sz="5865" kern="1200">
          <a:solidFill>
            <a:schemeClr val="tx1"/>
          </a:solidFill>
          <a:latin typeface="+mj-lt"/>
          <a:ea typeface="+mj-ea"/>
          <a:cs typeface="+mj-cs"/>
        </a:defRPr>
      </a:lvl1pPr>
    </p:titleStyle>
    <p:bodyStyle>
      <a:lvl1pPr marL="457200" indent="-457200" algn="l" defTabSz="1218565" rtl="0" eaLnBrk="1" latinLnBrk="1"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8565" rtl="0" eaLnBrk="1" latinLnBrk="1"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8565"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ko-KR"/>
      </a:defPPr>
      <a:lvl1pPr marL="0" algn="l" defTabSz="1218565" rtl="0" eaLnBrk="1" latinLnBrk="1" hangingPunct="1">
        <a:defRPr sz="2400" kern="1200">
          <a:solidFill>
            <a:schemeClr val="tx1"/>
          </a:solidFill>
          <a:latin typeface="+mn-lt"/>
          <a:ea typeface="+mn-ea"/>
          <a:cs typeface="+mn-cs"/>
        </a:defRPr>
      </a:lvl1pPr>
      <a:lvl2pPr marL="609600" algn="l" defTabSz="1218565" rtl="0" eaLnBrk="1" latinLnBrk="1" hangingPunct="1">
        <a:defRPr sz="2400" kern="1200">
          <a:solidFill>
            <a:schemeClr val="tx1"/>
          </a:solidFill>
          <a:latin typeface="+mn-lt"/>
          <a:ea typeface="+mn-ea"/>
          <a:cs typeface="+mn-cs"/>
        </a:defRPr>
      </a:lvl2pPr>
      <a:lvl3pPr marL="1219200" algn="l" defTabSz="1218565" rtl="0" eaLnBrk="1" latinLnBrk="1" hangingPunct="1">
        <a:defRPr sz="2400" kern="1200">
          <a:solidFill>
            <a:schemeClr val="tx1"/>
          </a:solidFill>
          <a:latin typeface="+mn-lt"/>
          <a:ea typeface="+mn-ea"/>
          <a:cs typeface="+mn-cs"/>
        </a:defRPr>
      </a:lvl3pPr>
      <a:lvl4pPr marL="1828800" algn="l" defTabSz="1218565" rtl="0" eaLnBrk="1" latinLnBrk="1" hangingPunct="1">
        <a:defRPr sz="2400" kern="1200">
          <a:solidFill>
            <a:schemeClr val="tx1"/>
          </a:solidFill>
          <a:latin typeface="+mn-lt"/>
          <a:ea typeface="+mn-ea"/>
          <a:cs typeface="+mn-cs"/>
        </a:defRPr>
      </a:lvl4pPr>
      <a:lvl5pPr marL="2438400" algn="l" defTabSz="1218565" rtl="0" eaLnBrk="1" latinLnBrk="1" hangingPunct="1">
        <a:defRPr sz="2400" kern="1200">
          <a:solidFill>
            <a:schemeClr val="tx1"/>
          </a:solidFill>
          <a:latin typeface="+mn-lt"/>
          <a:ea typeface="+mn-ea"/>
          <a:cs typeface="+mn-cs"/>
        </a:defRPr>
      </a:lvl5pPr>
      <a:lvl6pPr marL="3048000" algn="l" defTabSz="1218565" rtl="0" eaLnBrk="1" latinLnBrk="1" hangingPunct="1">
        <a:defRPr sz="2400" kern="1200">
          <a:solidFill>
            <a:schemeClr val="tx1"/>
          </a:solidFill>
          <a:latin typeface="+mn-lt"/>
          <a:ea typeface="+mn-ea"/>
          <a:cs typeface="+mn-cs"/>
        </a:defRPr>
      </a:lvl6pPr>
      <a:lvl7pPr marL="3657600" algn="l" defTabSz="1218565" rtl="0" eaLnBrk="1" latinLnBrk="1" hangingPunct="1">
        <a:defRPr sz="2400" kern="1200">
          <a:solidFill>
            <a:schemeClr val="tx1"/>
          </a:solidFill>
          <a:latin typeface="+mn-lt"/>
          <a:ea typeface="+mn-ea"/>
          <a:cs typeface="+mn-cs"/>
        </a:defRPr>
      </a:lvl7pPr>
      <a:lvl8pPr marL="4267200" algn="l" defTabSz="1218565" rtl="0" eaLnBrk="1" latinLnBrk="1" hangingPunct="1">
        <a:defRPr sz="2400" kern="1200">
          <a:solidFill>
            <a:schemeClr val="tx1"/>
          </a:solidFill>
          <a:latin typeface="+mn-lt"/>
          <a:ea typeface="+mn-ea"/>
          <a:cs typeface="+mn-cs"/>
        </a:defRPr>
      </a:lvl8pPr>
      <a:lvl9pPr marL="4876800" algn="l" defTabSz="1218565" rtl="0" eaLnBrk="1" latinLnBrk="1"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bubbl.us/" TargetMode="Externa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1605;&#1602;&#1575;&#1591;&#1593;%20&#1601;&#1583;&#1610;&#1608;/&#1573;&#1606;&#1578;&#1585;&#1606;&#1578;%20&#1575;&#1604;&#1571;&#1588;&#1610;&#1575;&#1569;.mp4" TargetMode="Externa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1605;&#1602;&#1575;&#1591;&#1593;%20&#1601;&#1583;&#1610;&#1608;/&#1573;&#1606;&#1578;&#1585;&#1606;&#1578;%20&#1575;&#1604;&#1571;&#1588;&#1610;&#1575;&#1569;.mp4" TargetMode="External"/><Relationship Id="rId1" Type="http://schemas.openxmlformats.org/officeDocument/2006/relationships/slideLayout" Target="../slideLayouts/slideLayout4.xml"/><Relationship Id="rId5" Type="http://schemas.openxmlformats.org/officeDocument/2006/relationships/image" Target="../media/image29.png"/><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hyperlink" Target="&#1605;&#1602;&#1575;&#1591;&#1593;%20&#1601;&#1583;&#1610;&#1608;/&#1605;&#1593;&#1604;&#1608;&#1605;&#1577;_&#1571;&#1605;&#1606;&#1610;&#1577;%20-%20&#1605;&#1606;%20&#1571;&#1582;&#1591;&#1585;%20&#1608;&#1571;&#1587;&#1607;&#1604;%20&#1575;&#1604;&#1607;&#1580;&#1605;&#1575;&#1578;%20&#1575;&#1606;%20&#1610;&#1606;&#1588;&#1574;%20&#1575;&#1604;&#1607;&#1575;&#1603;&#1585;%20&#1588;&#1576;&#1603;&#1577;%20&#1608;&#1575;&#1610;%20&#1601;&#1575;&#1610;%20&#1576;&#1605;&#1603;&#1575;&#1606;%20&#1593;&#1575;&#1605;..&#1608;&#1575;&#1604;&#1606;&#1575;&#1587;%20&#1578;&#1588;&#1576;&#1603;%20&#1593;&#1604;&#1610;&#1607;&#1575;%20-%20-%20&#1605;&#1602;&#1591;&#1593;%20&#1610;&#1608;&#1590;&#1581;%20&#1603;&#1610;&#1601;%20&#1610;&#1602;&#1583;&#1585;%20&#1610;&#1588;&#1608;&#1601;%20&#1603;&#1604;%20&#1588;&#1610;%20&#1576;&#1580;&#1608;&#1575;&#1604;&#1603;%20&#1608;&#1575;&#1606;&#1578;%20&#1588;&#1575;&#1576;&#1603;%20&#1593;&#1604;&#1610;.mp4" TargetMode="External"/><Relationship Id="rId2"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png"/><Relationship Id="rId1" Type="http://schemas.openxmlformats.org/officeDocument/2006/relationships/slideLayout" Target="../slideLayouts/slideLayout3.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3" Type="http://schemas.openxmlformats.org/officeDocument/2006/relationships/hyperlink" Target="https://arteek.net/" TargetMode="External"/><Relationship Id="rId2" Type="http://schemas.openxmlformats.org/officeDocument/2006/relationships/hyperlink" Target="http://www.mashrou7.com/" TargetMode="External"/><Relationship Id="rId1" Type="http://schemas.openxmlformats.org/officeDocument/2006/relationships/slideLayout" Target="../slideLayouts/slideLayout3.xml"/><Relationship Id="rId5" Type="http://schemas.openxmlformats.org/officeDocument/2006/relationships/hyperlink" Target="http://www.scientificsaudi.com/" TargetMode="External"/><Relationship Id="rId4" Type="http://schemas.openxmlformats.org/officeDocument/2006/relationships/hyperlink" Target="https://mustafasadiq0.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0" name="Rectangle 3"/>
          <p:cNvSpPr txBox="1">
            <a:spLocks noChangeArrowheads="1"/>
          </p:cNvSpPr>
          <p:nvPr/>
        </p:nvSpPr>
        <p:spPr bwMode="auto">
          <a:xfrm>
            <a:off x="5460049" y="5491117"/>
            <a:ext cx="5035077" cy="1107996"/>
          </a:xfrm>
          <a:prstGeom prst="rect">
            <a:avLst/>
          </a:prstGeom>
          <a:noFill/>
        </p:spPr>
        <p:txBody>
          <a:bodyPr wrap="square" lIns="0" tIns="0" rIns="0" bIns="0">
            <a:spAutoFit/>
            <a:scene3d>
              <a:camera prst="orthographicFront"/>
              <a:lightRig rig="threePt" dir="t"/>
            </a:scene3d>
            <a:sp3d>
              <a:bevelT w="0" h="0"/>
            </a:sp3d>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defRPr/>
            </a:pPr>
            <a:r>
              <a:rPr lang="ar-SA" altLang="zh-CN" sz="2400" dirty="0">
                <a:solidFill>
                  <a:srgbClr val="E9717C"/>
                </a:solidFill>
                <a:effectLst/>
                <a:latin typeface="Sakkal Majalla" panose="02000000000000000000" pitchFamily="2" charset="-78"/>
                <a:ea typeface="宋体" panose="02010600030101010101" pitchFamily="2" charset="-122"/>
                <a:cs typeface="Sakkal Majalla" panose="02000000000000000000" pitchFamily="2" charset="-78"/>
              </a:rPr>
              <a:t>أ.شـــروق محمود العثمان</a:t>
            </a:r>
          </a:p>
          <a:p>
            <a:pPr>
              <a:defRPr/>
            </a:pPr>
            <a:r>
              <a:rPr lang="ar-SA" altLang="zh-CN" sz="2400" dirty="0">
                <a:solidFill>
                  <a:srgbClr val="E9717C"/>
                </a:solidFill>
                <a:effectLst/>
                <a:latin typeface="Sakkal Majalla" panose="02000000000000000000" pitchFamily="2" charset="-78"/>
                <a:ea typeface="宋体" panose="02010600030101010101" pitchFamily="2" charset="-122"/>
                <a:cs typeface="Sakkal Majalla" panose="02000000000000000000" pitchFamily="2" charset="-78"/>
              </a:rPr>
              <a:t>رئيسة شعبه الحاسب الآلي بمكتب التعليم  بالخبر</a:t>
            </a:r>
          </a:p>
          <a:p>
            <a:pPr>
              <a:defRPr/>
            </a:pPr>
            <a:endParaRPr lang="zh-CN" sz="2400" b="0" dirty="0">
              <a:solidFill>
                <a:schemeClr val="tx1">
                  <a:lumMod val="75000"/>
                  <a:lumOff val="25000"/>
                </a:schemeClr>
              </a:solidFill>
              <a:effectLst/>
              <a:latin typeface="Sakkal Majalla" panose="02000000000000000000" pitchFamily="2" charset="-78"/>
              <a:ea typeface="宋体" panose="02010600030101010101" pitchFamily="2" charset="-122"/>
              <a:cs typeface="Sakkal Majalla" panose="02000000000000000000" pitchFamily="2" charset="-78"/>
            </a:endParaRPr>
          </a:p>
        </p:txBody>
      </p:sp>
      <p:sp>
        <p:nvSpPr>
          <p:cNvPr id="81" name="텍스트 개체 틀 80"/>
          <p:cNvSpPr>
            <a:spLocks noGrp="1"/>
          </p:cNvSpPr>
          <p:nvPr>
            <p:ph type="body" sz="quarter" idx="10"/>
          </p:nvPr>
        </p:nvSpPr>
        <p:spPr>
          <a:xfrm>
            <a:off x="4274379" y="350729"/>
            <a:ext cx="7682865" cy="3382027"/>
          </a:xfrm>
        </p:spPr>
        <p:txBody>
          <a:bodyPr/>
          <a:lstStyle/>
          <a:p>
            <a:pPr algn="ctr"/>
            <a:endParaRPr lang="en-US" altLang="zh-CN" sz="4000" dirty="0">
              <a:solidFill>
                <a:srgbClr val="6C4C8B"/>
              </a:solidFill>
              <a:latin typeface="Arial" panose="020B0604020202020204" pitchFamily="34" charset="0"/>
              <a:ea typeface="文鼎小标宋简" panose="02010609010101010101" charset="0"/>
              <a:cs typeface="+mn-cs"/>
            </a:endParaRPr>
          </a:p>
          <a:p>
            <a:pPr algn="r"/>
            <a:r>
              <a:rPr lang="ar-SA" altLang="zh-CN" sz="3600" dirty="0">
                <a:solidFill>
                  <a:srgbClr val="E9717C"/>
                </a:solidFill>
                <a:latin typeface="Dubai Medium" panose="020B0603030403030204" pitchFamily="34" charset="-78"/>
                <a:cs typeface="Dubai Medium" panose="020B0603030403030204" pitchFamily="34" charset="-78"/>
              </a:rPr>
              <a:t>         نحو مستقبل ذكي وآمن</a:t>
            </a:r>
            <a:r>
              <a:rPr lang="en-US" altLang="zh-CN" sz="3600" dirty="0">
                <a:solidFill>
                  <a:srgbClr val="E9717C"/>
                </a:solidFill>
                <a:latin typeface="Dubai Medium" panose="020B0603030403030204" pitchFamily="34" charset="-78"/>
                <a:cs typeface="Dubai Medium" panose="020B0603030403030204" pitchFamily="34" charset="-78"/>
              </a:rPr>
              <a:t>     </a:t>
            </a:r>
            <a:endParaRPr lang="en-US" altLang="zh-CN" sz="4000" dirty="0">
              <a:solidFill>
                <a:srgbClr val="6C4C8B"/>
              </a:solidFill>
              <a:latin typeface="Arial" panose="020B0604020202020204" pitchFamily="34" charset="0"/>
              <a:ea typeface="文鼎小标宋简" panose="02010609010101010101" charset="0"/>
              <a:cs typeface="+mn-cs"/>
            </a:endParaRPr>
          </a:p>
          <a:p>
            <a:pPr algn="ctr"/>
            <a:r>
              <a:rPr lang="en-US" altLang="zh-CN" sz="4000" dirty="0">
                <a:solidFill>
                  <a:srgbClr val="F4879C"/>
                </a:solidFill>
                <a:latin typeface="Arial" panose="020B0604020202020204" pitchFamily="34" charset="0"/>
                <a:ea typeface="文鼎小标宋简" panose="02010609010101010101" charset="0"/>
                <a:cs typeface="+mn-cs"/>
              </a:rPr>
              <a:t>(</a:t>
            </a:r>
            <a:r>
              <a:rPr lang="en-US" altLang="zh-CN" sz="4000" dirty="0">
                <a:solidFill>
                  <a:schemeClr val="bg2">
                    <a:lumMod val="60000"/>
                    <a:lumOff val="40000"/>
                  </a:schemeClr>
                </a:solidFill>
                <a:latin typeface="Arial" panose="020B0604020202020204" pitchFamily="34" charset="0"/>
                <a:ea typeface="文鼎小标宋简" panose="02010609010101010101" charset="0"/>
                <a:cs typeface="+mn-cs"/>
              </a:rPr>
              <a:t>cyber security</a:t>
            </a:r>
            <a:r>
              <a:rPr lang="ar-SA" altLang="zh-CN" sz="4000" dirty="0">
                <a:solidFill>
                  <a:srgbClr val="7030A0"/>
                </a:solidFill>
                <a:latin typeface="Dubai Medium" panose="020B0603030403030204" pitchFamily="34" charset="-78"/>
                <a:cs typeface="Dubai Medium" panose="020B0603030403030204" pitchFamily="34" charset="-78"/>
              </a:rPr>
              <a:t>الأمن السيبراني </a:t>
            </a:r>
            <a:r>
              <a:rPr lang="ar-SA" altLang="zh-CN" sz="4000" dirty="0">
                <a:solidFill>
                  <a:srgbClr val="F4879C"/>
                </a:solidFill>
                <a:latin typeface="Arial" panose="020B0604020202020204" pitchFamily="34" charset="0"/>
                <a:ea typeface="文鼎小标宋简" panose="02010609010101010101" charset="0"/>
                <a:cs typeface="+mn-cs"/>
              </a:rPr>
              <a:t>(</a:t>
            </a:r>
          </a:p>
          <a:p>
            <a:pPr algn="ctr"/>
            <a:r>
              <a:rPr lang="en-US" altLang="zh-CN" sz="4400" dirty="0">
                <a:solidFill>
                  <a:srgbClr val="6C4C8B"/>
                </a:solidFill>
                <a:latin typeface="+mj-lt"/>
                <a:ea typeface="文鼎小标宋简" panose="02010609010101010101" charset="0"/>
                <a:cs typeface="+mj-cs"/>
              </a:rPr>
              <a:t>&amp;</a:t>
            </a:r>
            <a:endParaRPr lang="ar-SA" altLang="zh-CN" sz="4400" dirty="0">
              <a:solidFill>
                <a:srgbClr val="6C4C8B"/>
              </a:solidFill>
              <a:latin typeface="+mj-lt"/>
              <a:ea typeface="文鼎小标宋简" panose="02010609010101010101" charset="0"/>
              <a:cs typeface="+mj-cs"/>
            </a:endParaRPr>
          </a:p>
          <a:p>
            <a:pPr algn="r"/>
            <a:r>
              <a:rPr lang="en-US" altLang="zh-CN" sz="4000" dirty="0">
                <a:solidFill>
                  <a:srgbClr val="F4879C"/>
                </a:solidFill>
                <a:latin typeface="Arial" panose="020B0604020202020204" pitchFamily="34" charset="0"/>
                <a:ea typeface="文鼎小标宋简" panose="02010609010101010101" charset="0"/>
                <a:cs typeface="+mn-cs"/>
              </a:rPr>
              <a:t>(</a:t>
            </a:r>
            <a:r>
              <a:rPr lang="en-US" altLang="zh-CN" sz="4000" dirty="0">
                <a:solidFill>
                  <a:schemeClr val="bg2">
                    <a:lumMod val="60000"/>
                    <a:lumOff val="40000"/>
                  </a:schemeClr>
                </a:solidFill>
                <a:latin typeface="Arial" panose="020B0604020202020204" pitchFamily="34" charset="0"/>
                <a:ea typeface="文鼎小标宋简" panose="02010609010101010101" charset="0"/>
                <a:cs typeface="+mn-cs"/>
              </a:rPr>
              <a:t>IOT</a:t>
            </a:r>
            <a:r>
              <a:rPr lang="en-US" altLang="zh-CN" sz="4000" dirty="0">
                <a:solidFill>
                  <a:srgbClr val="F4879C"/>
                </a:solidFill>
                <a:latin typeface="Arial" panose="020B0604020202020204" pitchFamily="34" charset="0"/>
                <a:ea typeface="文鼎小标宋简" panose="02010609010101010101" charset="0"/>
                <a:cs typeface="+mn-cs"/>
              </a:rPr>
              <a:t>)</a:t>
            </a:r>
            <a:r>
              <a:rPr lang="ar-SA" altLang="zh-CN" sz="4000" dirty="0">
                <a:solidFill>
                  <a:srgbClr val="6C4C8B"/>
                </a:solidFill>
                <a:latin typeface="Arial" panose="020B0604020202020204" pitchFamily="34" charset="0"/>
                <a:ea typeface="文鼎小标宋简" panose="02010609010101010101" charset="0"/>
                <a:cs typeface="+mn-cs"/>
              </a:rPr>
              <a:t>           </a:t>
            </a:r>
            <a:r>
              <a:rPr lang="ar-SA" altLang="zh-CN" sz="4000" dirty="0">
                <a:solidFill>
                  <a:srgbClr val="7030A0"/>
                </a:solidFill>
                <a:latin typeface="Dubai Medium" panose="020B0603030403030204" pitchFamily="34" charset="-78"/>
                <a:cs typeface="Dubai Medium" panose="020B0603030403030204" pitchFamily="34" charset="-78"/>
              </a:rPr>
              <a:t>إنتــــــرنت الأشـــياء</a:t>
            </a:r>
            <a:endParaRPr lang="zh-CN" altLang="ko-KR" sz="4000" dirty="0">
              <a:solidFill>
                <a:srgbClr val="7030A0"/>
              </a:solidFill>
              <a:latin typeface="Dubai Medium" panose="020B0603030403030204" pitchFamily="34" charset="-78"/>
              <a:cs typeface="Dubai Medium" panose="020B0603030403030204" pitchFamily="34" charset="-78"/>
            </a:endParaRPr>
          </a:p>
        </p:txBody>
      </p:sp>
      <p:pic>
        <p:nvPicPr>
          <p:cNvPr id="2" name="صورة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1163" y="191068"/>
            <a:ext cx="2067070" cy="1851405"/>
          </a:xfrm>
          <a:prstGeom prst="rect">
            <a:avLst/>
          </a:prstGeom>
          <a:ln w="12700">
            <a:solidFill>
              <a:srgbClr val="743286"/>
            </a:solidFill>
          </a:ln>
        </p:spPr>
      </p:pic>
    </p:spTree>
    <p:custDataLst>
      <p:tags r:id="rId1"/>
    </p:custData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1">
                                            <p:txEl>
                                              <p:pRg st="1" end="1"/>
                                            </p:txEl>
                                          </p:spTgt>
                                        </p:tgtEl>
                                        <p:attrNameLst>
                                          <p:attrName>style.visibility</p:attrName>
                                        </p:attrNameLst>
                                      </p:cBhvr>
                                      <p:to>
                                        <p:strVal val="visible"/>
                                      </p:to>
                                    </p:set>
                                    <p:anim calcmode="lin" valueType="num">
                                      <p:cBhvr additive="base">
                                        <p:cTn id="7" dur="500" fill="hold"/>
                                        <p:tgtEl>
                                          <p:spTgt spid="8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
                                            <p:txEl>
                                              <p:pRg st="1" end="1"/>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81">
                                            <p:txEl>
                                              <p:pRg st="2" end="2"/>
                                            </p:txEl>
                                          </p:spTgt>
                                        </p:tgtEl>
                                        <p:attrNameLst>
                                          <p:attrName>style.visibility</p:attrName>
                                        </p:attrNameLst>
                                      </p:cBhvr>
                                      <p:to>
                                        <p:strVal val="visible"/>
                                      </p:to>
                                    </p:set>
                                    <p:anim calcmode="lin" valueType="num">
                                      <p:cBhvr additive="base">
                                        <p:cTn id="12" dur="500" fill="hold"/>
                                        <p:tgtEl>
                                          <p:spTgt spid="81">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8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1">
                                            <p:txEl>
                                              <p:pRg st="3" end="3"/>
                                            </p:txEl>
                                          </p:spTgt>
                                        </p:tgtEl>
                                        <p:attrNameLst>
                                          <p:attrName>style.visibility</p:attrName>
                                        </p:attrNameLst>
                                      </p:cBhvr>
                                      <p:to>
                                        <p:strVal val="visible"/>
                                      </p:to>
                                    </p:set>
                                    <p:anim calcmode="lin" valueType="num">
                                      <p:cBhvr additive="base">
                                        <p:cTn id="18" dur="500" fill="hold"/>
                                        <p:tgtEl>
                                          <p:spTgt spid="81">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81">
                                            <p:txEl>
                                              <p:pRg st="3" end="3"/>
                                            </p:txEl>
                                          </p:spTgt>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2" presetClass="entr" presetSubtype="4" fill="hold" grpId="0" nodeType="afterEffect">
                                  <p:stCondLst>
                                    <p:cond delay="0"/>
                                  </p:stCondLst>
                                  <p:childTnLst>
                                    <p:set>
                                      <p:cBhvr>
                                        <p:cTn id="22" dur="1" fill="hold">
                                          <p:stCondLst>
                                            <p:cond delay="0"/>
                                          </p:stCondLst>
                                        </p:cTn>
                                        <p:tgtEl>
                                          <p:spTgt spid="81">
                                            <p:txEl>
                                              <p:pRg st="4" end="4"/>
                                            </p:txEl>
                                          </p:spTgt>
                                        </p:tgtEl>
                                        <p:attrNameLst>
                                          <p:attrName>style.visibility</p:attrName>
                                        </p:attrNameLst>
                                      </p:cBhvr>
                                      <p:to>
                                        <p:strVal val="visible"/>
                                      </p:to>
                                    </p:set>
                                    <p:anim calcmode="lin" valueType="num">
                                      <p:cBhvr additive="base">
                                        <p:cTn id="23" dur="500" fill="hold"/>
                                        <p:tgtEl>
                                          <p:spTgt spid="81">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1">
                                            <p:txEl>
                                              <p:pRg st="4" end="4"/>
                                            </p:txEl>
                                          </p:spTgt>
                                        </p:tgtEl>
                                        <p:attrNameLst>
                                          <p:attrName>ppt_y</p:attrName>
                                        </p:attrNameLst>
                                      </p:cBhvr>
                                      <p:tavLst>
                                        <p:tav tm="0">
                                          <p:val>
                                            <p:strVal val="1+#ppt_h/2"/>
                                          </p:val>
                                        </p:tav>
                                        <p:tav tm="100000">
                                          <p:val>
                                            <p:strVal val="#ppt_y"/>
                                          </p:val>
                                        </p:tav>
                                      </p:tavLst>
                                    </p:anim>
                                  </p:childTnLst>
                                </p:cTn>
                              </p:par>
                            </p:childTnLst>
                          </p:cTn>
                        </p:par>
                        <p:par>
                          <p:cTn id="25" fill="hold">
                            <p:stCondLst>
                              <p:cond delay="1000"/>
                            </p:stCondLst>
                            <p:childTnLst>
                              <p:par>
                                <p:cTn id="26" presetID="2" presetClass="entr" presetSubtype="4" fill="hold" grpId="0" nodeType="afterEffect">
                                  <p:stCondLst>
                                    <p:cond delay="0"/>
                                  </p:stCondLst>
                                  <p:childTnLst>
                                    <p:set>
                                      <p:cBhvr>
                                        <p:cTn id="27" dur="1" fill="hold">
                                          <p:stCondLst>
                                            <p:cond delay="0"/>
                                          </p:stCondLst>
                                        </p:cTn>
                                        <p:tgtEl>
                                          <p:spTgt spid="70"/>
                                        </p:tgtEl>
                                        <p:attrNameLst>
                                          <p:attrName>style.visibility</p:attrName>
                                        </p:attrNameLst>
                                      </p:cBhvr>
                                      <p:to>
                                        <p:strVal val="visible"/>
                                      </p:to>
                                    </p:set>
                                    <p:anim calcmode="lin" valueType="num">
                                      <p:cBhvr additive="base">
                                        <p:cTn id="28" dur="500" fill="hold"/>
                                        <p:tgtEl>
                                          <p:spTgt spid="70"/>
                                        </p:tgtEl>
                                        <p:attrNameLst>
                                          <p:attrName>ppt_x</p:attrName>
                                        </p:attrNameLst>
                                      </p:cBhvr>
                                      <p:tavLst>
                                        <p:tav tm="0">
                                          <p:val>
                                            <p:strVal val="#ppt_x"/>
                                          </p:val>
                                        </p:tav>
                                        <p:tav tm="100000">
                                          <p:val>
                                            <p:strVal val="#ppt_x"/>
                                          </p:val>
                                        </p:tav>
                                      </p:tavLst>
                                    </p:anim>
                                    <p:anim calcmode="lin" valueType="num">
                                      <p:cBhvr additive="base">
                                        <p:cTn id="29"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81"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11" name="文本框 10"/>
          <p:cNvSpPr txBox="1"/>
          <p:nvPr/>
        </p:nvSpPr>
        <p:spPr>
          <a:xfrm>
            <a:off x="1757017" y="2634785"/>
            <a:ext cx="8677966" cy="490391"/>
          </a:xfrm>
          <a:prstGeom prst="rect">
            <a:avLst/>
          </a:prstGeom>
          <a:noFill/>
        </p:spPr>
        <p:txBody>
          <a:bodyPr wrap="square" rtlCol="0">
            <a:spAutoFit/>
          </a:bodyPr>
          <a:lstStyle/>
          <a:p>
            <a:pPr>
              <a:lnSpc>
                <a:spcPct val="130000"/>
              </a:lnSpc>
            </a:pPr>
            <a:endParaRPr lang="zh-CN" altLang="en-US" sz="1050" dirty="0">
              <a:solidFill>
                <a:srgbClr val="262626"/>
              </a:solidFill>
              <a:latin typeface="Malgun Gothic Semilight" panose="020B0502040204020203" pitchFamily="34" charset="-122"/>
              <a:ea typeface="Malgun Gothic Semilight" panose="020B0502040204020203" pitchFamily="34" charset="-122"/>
              <a:cs typeface="Adobe Arabic" panose="02040503050201020203" pitchFamily="18" charset="-78"/>
            </a:endParaRPr>
          </a:p>
          <a:p>
            <a:pPr>
              <a:lnSpc>
                <a:spcPct val="130000"/>
              </a:lnSpc>
            </a:pPr>
            <a:endParaRPr lang="en-US" altLang="zh-CN" sz="1050" dirty="0">
              <a:solidFill>
                <a:schemeClr val="bg2">
                  <a:lumMod val="25000"/>
                </a:schemeClr>
              </a:solidFill>
              <a:latin typeface="Malgun Gothic Semilight" panose="020B0502040204020203" pitchFamily="34" charset="-122"/>
              <a:ea typeface="Malgun Gothic Semilight" panose="020B0502040204020203" pitchFamily="34" charset="-122"/>
            </a:endParaRPr>
          </a:p>
        </p:txBody>
      </p:sp>
      <p:grpSp>
        <p:nvGrpSpPr>
          <p:cNvPr id="2" name="مجموعة 1"/>
          <p:cNvGrpSpPr/>
          <p:nvPr/>
        </p:nvGrpSpPr>
        <p:grpSpPr>
          <a:xfrm>
            <a:off x="2625417" y="-150125"/>
            <a:ext cx="7159521" cy="3439236"/>
            <a:chOff x="2920620" y="198632"/>
            <a:chExt cx="7159521" cy="3439236"/>
          </a:xfrm>
        </p:grpSpPr>
        <p:pic>
          <p:nvPicPr>
            <p:cNvPr id="9" name="图片 8"/>
            <p:cNvPicPr>
              <a:picLocks noChangeAspect="1"/>
            </p:cNvPicPr>
            <p:nvPr/>
          </p:nvPicPr>
          <p:blipFill rotWithShape="1">
            <a:blip r:embed="rId2" cstate="print">
              <a:extLst>
                <a:ext uri="{28A0092B-C50C-407E-A947-70E740481C1C}">
                  <a14:useLocalDpi xmlns:a14="http://schemas.microsoft.com/office/drawing/2010/main" val="0"/>
                </a:ext>
              </a:extLst>
            </a:blip>
            <a:srcRect l="11275" r="11213" b="11094"/>
            <a:stretch/>
          </p:blipFill>
          <p:spPr>
            <a:xfrm>
              <a:off x="2920620" y="198632"/>
              <a:ext cx="7159521" cy="3439236"/>
            </a:xfrm>
            <a:prstGeom prst="rect">
              <a:avLst/>
            </a:prstGeom>
          </p:spPr>
        </p:pic>
        <p:pic>
          <p:nvPicPr>
            <p:cNvPr id="12" name="صورة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74439" y="479719"/>
              <a:ext cx="2251881" cy="1653112"/>
            </a:xfrm>
            <a:prstGeom prst="rect">
              <a:avLst/>
            </a:prstGeom>
            <a:ln w="12700">
              <a:solidFill>
                <a:srgbClr val="743286"/>
              </a:solidFill>
            </a:ln>
          </p:spPr>
        </p:pic>
      </p:grpSp>
      <p:sp>
        <p:nvSpPr>
          <p:cNvPr id="3" name="مربع نص 2"/>
          <p:cNvSpPr txBox="1"/>
          <p:nvPr/>
        </p:nvSpPr>
        <p:spPr>
          <a:xfrm>
            <a:off x="827959" y="4817660"/>
            <a:ext cx="10754436" cy="2308324"/>
          </a:xfrm>
          <a:prstGeom prst="rect">
            <a:avLst/>
          </a:prstGeom>
          <a:noFill/>
        </p:spPr>
        <p:txBody>
          <a:bodyPr wrap="square" rtlCol="1">
            <a:spAutoFit/>
          </a:bodyPr>
          <a:lstStyle/>
          <a:p>
            <a:pPr algn="r" rtl="1"/>
            <a:r>
              <a:rPr kumimoji="1" lang="ar-SA" dirty="0">
                <a:solidFill>
                  <a:srgbClr val="E23E4E"/>
                </a:solidFill>
                <a:latin typeface="Dubai Medium" panose="020B0603030403030204" pitchFamily="34" charset="-78"/>
                <a:ea typeface="Malgun Gothic Semilight" panose="020B0502040204020203" pitchFamily="34" charset="-122"/>
                <a:cs typeface="Dubai Medium" panose="020B0603030403030204" pitchFamily="34" charset="-78"/>
              </a:rPr>
              <a:t>الأهداف الخاصة</a:t>
            </a:r>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a:t>
            </a:r>
            <a:endParaRPr kumimoji="1" lang="en-US"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r" rtl="1"/>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-إعطاء محتوى علمي بالصوت والصورة يساهم في حماية أمن واقتصاد الوطن من الهجمات الإلكترونية.</a:t>
            </a:r>
            <a:endParaRPr kumimoji="1" lang="en-US"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r" rtl="1"/>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-مواكبة الفئة المستهدفة لعلوم العصر التقنية المتوافق مع التحول الرقمي ورؤية (2030  ) .</a:t>
            </a:r>
            <a:endParaRPr kumimoji="1" lang="en-US"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r" rtl="1"/>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-تقديم ماده علميه تلامس الجانب الحياتي لهن.</a:t>
            </a:r>
            <a:endParaRPr kumimoji="1" lang="en-US"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r" rtl="1"/>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-نشر الوعي الثقافي والعلمي في جانب الأمن السيبراني وإنترنت  الأشياء.</a:t>
            </a:r>
            <a:endParaRPr kumimoji="1" lang="en-US"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r" rtl="1"/>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-فتح المجال لمعرفة مجالات حديثة في التقنية تؤهلهن للتوسع في </a:t>
            </a:r>
            <a:r>
              <a:rPr kumimoji="1" lang="ar-SA" dirty="0" err="1">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الإطلاع</a:t>
            </a:r>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  على جوانب أمن المعلومات ونقل هذه </a:t>
            </a:r>
            <a:r>
              <a:rPr kumimoji="1" lang="ar-SA" dirty="0" err="1">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المعرفه</a:t>
            </a:r>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 لأفراد المجتمع  .</a:t>
            </a:r>
            <a:endParaRPr kumimoji="1" lang="en-US"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r" rtl="1"/>
            <a:endPar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sp>
        <p:nvSpPr>
          <p:cNvPr id="15" name="مربع نص 14"/>
          <p:cNvSpPr txBox="1"/>
          <p:nvPr/>
        </p:nvSpPr>
        <p:spPr>
          <a:xfrm>
            <a:off x="718782" y="3439236"/>
            <a:ext cx="10754436" cy="1200329"/>
          </a:xfrm>
          <a:prstGeom prst="rect">
            <a:avLst/>
          </a:prstGeom>
          <a:noFill/>
        </p:spPr>
        <p:txBody>
          <a:bodyPr wrap="square" rtlCol="1">
            <a:spAutoFit/>
          </a:bodyPr>
          <a:lstStyle/>
          <a:p>
            <a:pPr algn="r" rtl="1"/>
            <a:r>
              <a:rPr kumimoji="1" lang="ar-SA" dirty="0">
                <a:solidFill>
                  <a:srgbClr val="E23E4E"/>
                </a:solidFill>
                <a:latin typeface="Dubai Medium" panose="020B0603030403030204" pitchFamily="34" charset="-78"/>
                <a:ea typeface="Malgun Gothic Semilight" panose="020B0502040204020203" pitchFamily="34" charset="-122"/>
                <a:cs typeface="Dubai Medium" panose="020B0603030403030204" pitchFamily="34" charset="-78"/>
              </a:rPr>
              <a:t>الهدف العام:</a:t>
            </a:r>
            <a:endParaRPr kumimoji="1" lang="en-US" dirty="0">
              <a:solidFill>
                <a:srgbClr val="E23E4E"/>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r" rtl="1"/>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رفع مستوى الوعي لدى المتدربات في جانب أكثر توسعاً لمجال أمن المعلومات يتمثل في الأمن السيبراني إضافة لعلم إنترنت الأشياء. (</a:t>
            </a:r>
            <a:r>
              <a:rPr kumimoji="1" lang="en-US" b="1" dirty="0">
                <a:solidFill>
                  <a:srgbClr val="7030A0"/>
                </a:solidFill>
                <a:latin typeface="Tekton Pro Ext" pitchFamily="34" charset="0"/>
                <a:ea typeface="Malgun Gothic Semilight" panose="020B0502040204020203" pitchFamily="34" charset="-122"/>
                <a:cs typeface="Dubai Medium" panose="020B0603030403030204" pitchFamily="34" charset="-78"/>
              </a:rPr>
              <a:t>Cyber security</a:t>
            </a:r>
            <a:r>
              <a:rPr kumimoji="1" lang="ar-SA" b="1" dirty="0">
                <a:solidFill>
                  <a:srgbClr val="7030A0"/>
                </a:solidFill>
                <a:latin typeface="Source Code Pro" panose="020B0509030403020204" pitchFamily="49" charset="0"/>
                <a:ea typeface="Malgun Gothic Semilight" panose="020B0502040204020203" pitchFamily="34" charset="-122"/>
                <a:cs typeface="Dubai Medium" panose="020B0603030403030204" pitchFamily="34" charset="-78"/>
              </a:rPr>
              <a:t>) و(</a:t>
            </a:r>
            <a:r>
              <a:rPr kumimoji="1" lang="en-US" b="1" dirty="0">
                <a:solidFill>
                  <a:srgbClr val="7030A0"/>
                </a:solidFill>
                <a:latin typeface="Tekton Pro Ext" pitchFamily="34" charset="0"/>
                <a:ea typeface="Malgun Gothic Semilight" panose="020B0502040204020203" pitchFamily="34" charset="-122"/>
                <a:cs typeface="Dubai Medium" panose="020B0603030403030204" pitchFamily="34" charset="-78"/>
              </a:rPr>
              <a:t>Internet of things</a:t>
            </a:r>
            <a:r>
              <a:rPr kumimoji="1" lang="ar-SA" b="1" dirty="0">
                <a:solidFill>
                  <a:srgbClr val="7030A0"/>
                </a:solidFill>
                <a:latin typeface="Source Code Pro" panose="020B0509030403020204" pitchFamily="49" charset="0"/>
                <a:ea typeface="Malgun Gothic Semilight" panose="020B0502040204020203" pitchFamily="34" charset="-122"/>
                <a:cs typeface="Dubai Medium" panose="020B0603030403030204" pitchFamily="34" charset="-78"/>
              </a:rPr>
              <a:t>)</a:t>
            </a:r>
            <a:r>
              <a:rPr kumimoji="1" lang="ar-SA" b="1" dirty="0" err="1">
                <a:solidFill>
                  <a:srgbClr val="7030A0"/>
                </a:solidFill>
                <a:latin typeface="Source Code Pro" panose="020B0509030403020204" pitchFamily="49" charset="0"/>
                <a:ea typeface="Malgun Gothic Semilight" panose="020B0502040204020203" pitchFamily="34" charset="-122"/>
                <a:cs typeface="Dubai Medium" panose="020B0603030403030204" pitchFamily="34" charset="-78"/>
              </a:rPr>
              <a:t>والبلوكتشين</a:t>
            </a:r>
            <a:r>
              <a:rPr kumimoji="1" lang="ar-SA" b="1" dirty="0">
                <a:solidFill>
                  <a:srgbClr val="7030A0"/>
                </a:solidFill>
                <a:latin typeface="Source Code Pro" panose="020B0509030403020204" pitchFamily="49" charset="0"/>
                <a:ea typeface="Malgun Gothic Semilight" panose="020B0502040204020203" pitchFamily="34" charset="-122"/>
                <a:cs typeface="Dubai Medium" panose="020B0603030403030204" pitchFamily="34" charset="-78"/>
              </a:rPr>
              <a:t> </a:t>
            </a:r>
            <a:endParaRPr kumimoji="1" lang="en-US" b="1" dirty="0">
              <a:solidFill>
                <a:srgbClr val="7030A0"/>
              </a:solidFill>
              <a:latin typeface="Source Code Pro" panose="020B0509030403020204" pitchFamily="49" charset="0"/>
              <a:ea typeface="Malgun Gothic Semilight" panose="020B0502040204020203" pitchFamily="34" charset="-122"/>
              <a:cs typeface="Dubai Medium" panose="020B0603030403030204" pitchFamily="34" charset="-78"/>
            </a:endParaRPr>
          </a:p>
          <a:p>
            <a:pPr algn="r" rtl="1"/>
            <a:endPar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spTree>
    <p:extLst>
      <p:ext uri="{BB962C8B-B14F-4D97-AF65-F5344CB8AC3E}">
        <p14:creationId xmlns:p14="http://schemas.microsoft.com/office/powerpoint/2010/main" val="2628576480"/>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nodePh="1">
                                  <p:stCondLst>
                                    <p:cond delay="0"/>
                                  </p:stCondLst>
                                  <p:endCondLst>
                                    <p:cond evt="begin" delay="0">
                                      <p:tn val="5"/>
                                    </p:cond>
                                  </p:end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11" name="文本框 10"/>
          <p:cNvSpPr txBox="1"/>
          <p:nvPr/>
        </p:nvSpPr>
        <p:spPr>
          <a:xfrm>
            <a:off x="1757017" y="2634785"/>
            <a:ext cx="8677966" cy="490391"/>
          </a:xfrm>
          <a:prstGeom prst="rect">
            <a:avLst/>
          </a:prstGeom>
          <a:noFill/>
        </p:spPr>
        <p:txBody>
          <a:bodyPr wrap="square" rtlCol="0">
            <a:spAutoFit/>
          </a:bodyPr>
          <a:lstStyle/>
          <a:p>
            <a:pPr>
              <a:lnSpc>
                <a:spcPct val="130000"/>
              </a:lnSpc>
            </a:pPr>
            <a:endParaRPr lang="zh-CN" altLang="en-US" sz="1050" dirty="0">
              <a:solidFill>
                <a:srgbClr val="262626"/>
              </a:solidFill>
              <a:latin typeface="Malgun Gothic Semilight" panose="020B0502040204020203" pitchFamily="34" charset="-122"/>
              <a:ea typeface="Malgun Gothic Semilight" panose="020B0502040204020203" pitchFamily="34" charset="-122"/>
              <a:cs typeface="Adobe Arabic" panose="02040503050201020203" pitchFamily="18" charset="-78"/>
            </a:endParaRPr>
          </a:p>
          <a:p>
            <a:pPr>
              <a:lnSpc>
                <a:spcPct val="130000"/>
              </a:lnSpc>
            </a:pPr>
            <a:endParaRPr lang="en-US" altLang="zh-CN" sz="1050" dirty="0">
              <a:solidFill>
                <a:schemeClr val="bg2">
                  <a:lumMod val="25000"/>
                </a:schemeClr>
              </a:solidFill>
              <a:latin typeface="Malgun Gothic Semilight" panose="020B0502040204020203" pitchFamily="34" charset="-122"/>
              <a:ea typeface="Malgun Gothic Semilight" panose="020B0502040204020203" pitchFamily="34" charset="-122"/>
            </a:endParaRPr>
          </a:p>
        </p:txBody>
      </p:sp>
      <p:grpSp>
        <p:nvGrpSpPr>
          <p:cNvPr id="2" name="مجموعة 1"/>
          <p:cNvGrpSpPr/>
          <p:nvPr/>
        </p:nvGrpSpPr>
        <p:grpSpPr>
          <a:xfrm>
            <a:off x="8714520" y="-6293"/>
            <a:ext cx="3440925" cy="2641078"/>
            <a:chOff x="2920620" y="198632"/>
            <a:chExt cx="7159521" cy="3439236"/>
          </a:xfrm>
        </p:grpSpPr>
        <p:pic>
          <p:nvPicPr>
            <p:cNvPr id="9" name="图片 8"/>
            <p:cNvPicPr>
              <a:picLocks noChangeAspect="1"/>
            </p:cNvPicPr>
            <p:nvPr/>
          </p:nvPicPr>
          <p:blipFill rotWithShape="1">
            <a:blip r:embed="rId2" cstate="print">
              <a:extLst>
                <a:ext uri="{28A0092B-C50C-407E-A947-70E740481C1C}">
                  <a14:useLocalDpi xmlns:a14="http://schemas.microsoft.com/office/drawing/2010/main" val="0"/>
                </a:ext>
              </a:extLst>
            </a:blip>
            <a:srcRect l="11275" r="11213" b="11094"/>
            <a:stretch/>
          </p:blipFill>
          <p:spPr>
            <a:xfrm>
              <a:off x="2920620" y="198632"/>
              <a:ext cx="7159521" cy="3439236"/>
            </a:xfrm>
            <a:prstGeom prst="rect">
              <a:avLst/>
            </a:prstGeom>
          </p:spPr>
        </p:pic>
        <p:pic>
          <p:nvPicPr>
            <p:cNvPr id="12" name="صورة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74439" y="479719"/>
              <a:ext cx="2251881" cy="1653112"/>
            </a:xfrm>
            <a:prstGeom prst="rect">
              <a:avLst/>
            </a:prstGeom>
            <a:ln w="12700">
              <a:solidFill>
                <a:srgbClr val="743286"/>
              </a:solidFill>
            </a:ln>
          </p:spPr>
        </p:pic>
      </p:grpSp>
      <p:sp>
        <p:nvSpPr>
          <p:cNvPr id="15" name="مربع نص 14"/>
          <p:cNvSpPr txBox="1"/>
          <p:nvPr/>
        </p:nvSpPr>
        <p:spPr>
          <a:xfrm>
            <a:off x="-2497385" y="0"/>
            <a:ext cx="10754436" cy="6474849"/>
          </a:xfrm>
          <a:prstGeom prst="rect">
            <a:avLst/>
          </a:prstGeom>
          <a:noFill/>
        </p:spPr>
        <p:txBody>
          <a:bodyPr wrap="square" rtlCol="1">
            <a:spAutoFit/>
          </a:bodyPr>
          <a:lstStyle/>
          <a:p>
            <a:pPr algn="r" rtl="1"/>
            <a:r>
              <a:rPr kumimoji="1" lang="ar-SA" sz="6600" dirty="0">
                <a:solidFill>
                  <a:srgbClr val="E23E4E"/>
                </a:solidFill>
                <a:latin typeface="Dubai Medium" panose="020B0603030403030204" pitchFamily="34" charset="-78"/>
                <a:ea typeface="Malgun Gothic Semilight" panose="020B0502040204020203" pitchFamily="34" charset="-122"/>
                <a:cs typeface="Akhbar MT" pitchFamily="2" charset="-78"/>
              </a:rPr>
              <a:t>محاور البرنامج التدريبي</a:t>
            </a:r>
            <a:r>
              <a:rPr kumimoji="1" lang="ar-SA" dirty="0">
                <a:solidFill>
                  <a:srgbClr val="7030A0"/>
                </a:solidFill>
                <a:latin typeface="Dubai Medium" panose="020B0603030403030204" pitchFamily="34" charset="-78"/>
                <a:ea typeface="Malgun Gothic Semilight" panose="020B0502040204020203" pitchFamily="34" charset="-122"/>
                <a:cs typeface="Akhbar MT" pitchFamily="2" charset="-78"/>
              </a:rPr>
              <a:t> </a:t>
            </a:r>
          </a:p>
          <a:p>
            <a:pPr algn="r" rtl="1">
              <a:lnSpc>
                <a:spcPct val="150000"/>
              </a:lnSpc>
            </a:pPr>
            <a:r>
              <a:rPr kumimoji="1" lang="ar-SA" dirty="0" err="1">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الجلسه</a:t>
            </a: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 الأولى  :</a:t>
            </a:r>
          </a:p>
          <a:p>
            <a:pPr algn="r" rtl="1">
              <a:lnSpc>
                <a:spcPct val="150000"/>
              </a:lnSpc>
            </a:pP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أولا </a:t>
            </a:r>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 معنى  الأمن السيبراني</a:t>
            </a:r>
          </a:p>
          <a:p>
            <a:pPr algn="r" rtl="1">
              <a:lnSpc>
                <a:spcPct val="150000"/>
              </a:lnSpc>
            </a:pP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ثانيا</a:t>
            </a:r>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 :لماذا الاهتمام بالأمن السيبراني ؟</a:t>
            </a:r>
          </a:p>
          <a:p>
            <a:pPr algn="r" rtl="1">
              <a:lnSpc>
                <a:spcPct val="150000"/>
              </a:lnSpc>
            </a:pP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ثالثا</a:t>
            </a:r>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 :الفرق بين امن المعلومات والامن  السيبراني</a:t>
            </a:r>
          </a:p>
          <a:p>
            <a:pPr algn="r" rtl="1">
              <a:lnSpc>
                <a:spcPct val="150000"/>
              </a:lnSpc>
            </a:pP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رابع</a:t>
            </a:r>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ا :الامن السيبراني في المملكة العربية  السعودية </a:t>
            </a:r>
          </a:p>
          <a:p>
            <a:pPr algn="r" rtl="1">
              <a:lnSpc>
                <a:spcPct val="150000"/>
              </a:lnSpc>
            </a:pP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  الثانية :</a:t>
            </a:r>
          </a:p>
          <a:p>
            <a:pPr algn="r" rtl="1">
              <a:lnSpc>
                <a:spcPct val="150000"/>
              </a:lnSpc>
            </a:pP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خامسا</a:t>
            </a:r>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 :أنواع المخترقين </a:t>
            </a:r>
          </a:p>
          <a:p>
            <a:pPr algn="r" rtl="1">
              <a:lnSpc>
                <a:spcPct val="150000"/>
              </a:lnSpc>
            </a:pP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سادسا: </a:t>
            </a:r>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سعوديات برزن في مجال الامن السيبراني</a:t>
            </a:r>
          </a:p>
          <a:p>
            <a:pPr algn="r" rtl="1">
              <a:lnSpc>
                <a:spcPct val="150000"/>
              </a:lnSpc>
            </a:pP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سابعا: </a:t>
            </a:r>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كيف أحقق الأمان في الفضاء الإلكتروني</a:t>
            </a:r>
          </a:p>
          <a:p>
            <a:pPr algn="r" rtl="1">
              <a:lnSpc>
                <a:spcPct val="150000"/>
              </a:lnSpc>
            </a:pP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الجلسة  الثالثة  :</a:t>
            </a:r>
            <a:endPar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r" rtl="1">
              <a:lnSpc>
                <a:spcPct val="150000"/>
              </a:lnSpc>
            </a:pP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أولا</a:t>
            </a:r>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 مفهوم إنترنت الاشياء</a:t>
            </a:r>
          </a:p>
          <a:p>
            <a:pPr algn="r" rtl="1">
              <a:lnSpc>
                <a:spcPct val="150000"/>
              </a:lnSpc>
            </a:pP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ثاني</a:t>
            </a:r>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ا  :سبب تسميته بهذا الاسم </a:t>
            </a:r>
          </a:p>
          <a:p>
            <a:pPr algn="r" rtl="1">
              <a:lnSpc>
                <a:spcPct val="150000"/>
              </a:lnSpc>
            </a:pPr>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ثالثا : مكونات وعناصر </a:t>
            </a:r>
            <a:r>
              <a:rPr kumimoji="1" lang="en-US"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IOT</a:t>
            </a:r>
            <a:endPar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spTree>
    <p:extLst>
      <p:ext uri="{BB962C8B-B14F-4D97-AF65-F5344CB8AC3E}">
        <p14:creationId xmlns:p14="http://schemas.microsoft.com/office/powerpoint/2010/main" val="1756915561"/>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nodePh="1">
                                  <p:stCondLst>
                                    <p:cond delay="0"/>
                                  </p:stCondLst>
                                  <p:endCondLst>
                                    <p:cond evt="begin" delay="0">
                                      <p:tn val="5"/>
                                    </p:cond>
                                  </p:end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11" name="文本框 10"/>
          <p:cNvSpPr txBox="1"/>
          <p:nvPr/>
        </p:nvSpPr>
        <p:spPr>
          <a:xfrm>
            <a:off x="1757017" y="2634785"/>
            <a:ext cx="8677966" cy="490391"/>
          </a:xfrm>
          <a:prstGeom prst="rect">
            <a:avLst/>
          </a:prstGeom>
          <a:noFill/>
        </p:spPr>
        <p:txBody>
          <a:bodyPr wrap="square" rtlCol="0">
            <a:spAutoFit/>
          </a:bodyPr>
          <a:lstStyle/>
          <a:p>
            <a:pPr>
              <a:lnSpc>
                <a:spcPct val="130000"/>
              </a:lnSpc>
            </a:pPr>
            <a:endParaRPr lang="zh-CN" altLang="en-US" sz="1050" dirty="0">
              <a:solidFill>
                <a:srgbClr val="262626"/>
              </a:solidFill>
              <a:latin typeface="Malgun Gothic Semilight" panose="020B0502040204020203" pitchFamily="34" charset="-122"/>
              <a:ea typeface="Malgun Gothic Semilight" panose="020B0502040204020203" pitchFamily="34" charset="-122"/>
              <a:cs typeface="Adobe Arabic" panose="02040503050201020203" pitchFamily="18" charset="-78"/>
            </a:endParaRPr>
          </a:p>
          <a:p>
            <a:pPr>
              <a:lnSpc>
                <a:spcPct val="130000"/>
              </a:lnSpc>
            </a:pPr>
            <a:endParaRPr lang="en-US" altLang="zh-CN" sz="1050" dirty="0">
              <a:solidFill>
                <a:schemeClr val="bg2">
                  <a:lumMod val="25000"/>
                </a:schemeClr>
              </a:solidFill>
              <a:latin typeface="Malgun Gothic Semilight" panose="020B0502040204020203" pitchFamily="34" charset="-122"/>
              <a:ea typeface="Malgun Gothic Semilight" panose="020B0502040204020203" pitchFamily="34" charset="-122"/>
            </a:endParaRPr>
          </a:p>
        </p:txBody>
      </p:sp>
      <p:grpSp>
        <p:nvGrpSpPr>
          <p:cNvPr id="2" name="مجموعة 1"/>
          <p:cNvGrpSpPr/>
          <p:nvPr/>
        </p:nvGrpSpPr>
        <p:grpSpPr>
          <a:xfrm>
            <a:off x="8714520" y="-6293"/>
            <a:ext cx="3440925" cy="2641078"/>
            <a:chOff x="2920620" y="198632"/>
            <a:chExt cx="7159521" cy="3439236"/>
          </a:xfrm>
        </p:grpSpPr>
        <p:pic>
          <p:nvPicPr>
            <p:cNvPr id="9" name="图片 8"/>
            <p:cNvPicPr>
              <a:picLocks noChangeAspect="1"/>
            </p:cNvPicPr>
            <p:nvPr/>
          </p:nvPicPr>
          <p:blipFill rotWithShape="1">
            <a:blip r:embed="rId2" cstate="print">
              <a:extLst>
                <a:ext uri="{28A0092B-C50C-407E-A947-70E740481C1C}">
                  <a14:useLocalDpi xmlns:a14="http://schemas.microsoft.com/office/drawing/2010/main" val="0"/>
                </a:ext>
              </a:extLst>
            </a:blip>
            <a:srcRect l="11275" r="11213" b="11094"/>
            <a:stretch/>
          </p:blipFill>
          <p:spPr>
            <a:xfrm>
              <a:off x="2920620" y="198632"/>
              <a:ext cx="7159521" cy="3439236"/>
            </a:xfrm>
            <a:prstGeom prst="rect">
              <a:avLst/>
            </a:prstGeom>
          </p:spPr>
        </p:pic>
        <p:pic>
          <p:nvPicPr>
            <p:cNvPr id="12" name="صورة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74439" y="479719"/>
              <a:ext cx="2251881" cy="1653112"/>
            </a:xfrm>
            <a:prstGeom prst="rect">
              <a:avLst/>
            </a:prstGeom>
            <a:ln w="12700">
              <a:solidFill>
                <a:srgbClr val="743286"/>
              </a:solidFill>
            </a:ln>
          </p:spPr>
        </p:pic>
      </p:grpSp>
      <p:sp>
        <p:nvSpPr>
          <p:cNvPr id="15" name="مربع نص 14"/>
          <p:cNvSpPr txBox="1"/>
          <p:nvPr/>
        </p:nvSpPr>
        <p:spPr>
          <a:xfrm>
            <a:off x="1014761" y="823366"/>
            <a:ext cx="7364954" cy="4535857"/>
          </a:xfrm>
          <a:prstGeom prst="rect">
            <a:avLst/>
          </a:prstGeom>
          <a:noFill/>
        </p:spPr>
        <p:txBody>
          <a:bodyPr wrap="square" rtlCol="1">
            <a:spAutoFit/>
          </a:bodyPr>
          <a:lstStyle/>
          <a:p>
            <a:pPr algn="r" rtl="1"/>
            <a:r>
              <a:rPr kumimoji="1" lang="ar-SA" sz="6600" dirty="0">
                <a:solidFill>
                  <a:srgbClr val="E23E4E"/>
                </a:solidFill>
                <a:latin typeface="Dubai Medium" panose="020B0603030403030204" pitchFamily="34" charset="-78"/>
                <a:ea typeface="Malgun Gothic Semilight" panose="020B0502040204020203" pitchFamily="34" charset="-122"/>
                <a:cs typeface="Akhbar MT" pitchFamily="2" charset="-78"/>
              </a:rPr>
              <a:t>محاور البرنامج التدريبي</a:t>
            </a:r>
            <a:r>
              <a:rPr kumimoji="1" lang="ar-SA" dirty="0">
                <a:solidFill>
                  <a:srgbClr val="7030A0"/>
                </a:solidFill>
                <a:latin typeface="Dubai Medium" panose="020B0603030403030204" pitchFamily="34" charset="-78"/>
                <a:ea typeface="Malgun Gothic Semilight" panose="020B0502040204020203" pitchFamily="34" charset="-122"/>
                <a:cs typeface="Akhbar MT" pitchFamily="2" charset="-78"/>
              </a:rPr>
              <a:t> </a:t>
            </a:r>
          </a:p>
          <a:p>
            <a:pPr algn="r" rtl="1"/>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رابعا:</a:t>
            </a:r>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 البلوك تشين  وعلاقته بإنترنت الأشياء</a:t>
            </a:r>
          </a:p>
          <a:p>
            <a:pPr algn="r" rtl="1">
              <a:lnSpc>
                <a:spcPct val="150000"/>
              </a:lnSpc>
            </a:pP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خامسا: </a:t>
            </a:r>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مميزات إنترنت الأشياء</a:t>
            </a:r>
          </a:p>
          <a:p>
            <a:pPr algn="r" rtl="1">
              <a:lnSpc>
                <a:spcPct val="150000"/>
              </a:lnSpc>
            </a:pPr>
            <a:r>
              <a:rPr kumimoji="1" lang="ar-SA" dirty="0">
                <a:solidFill>
                  <a:schemeClr val="accent5">
                    <a:lumMod val="60000"/>
                    <a:lumOff val="40000"/>
                  </a:schemeClr>
                </a:solidFill>
                <a:latin typeface="Dubai Medium" panose="020B0603030403030204" pitchFamily="34" charset="-78"/>
                <a:ea typeface="Malgun Gothic Semilight" panose="020B0502040204020203" pitchFamily="34" charset="-122"/>
                <a:cs typeface="Dubai Medium" panose="020B0603030403030204" pitchFamily="34" charset="-78"/>
              </a:rPr>
              <a:t>مرفقات  :</a:t>
            </a:r>
          </a:p>
          <a:p>
            <a:pPr algn="r" rtl="1">
              <a:lnSpc>
                <a:spcPct val="150000"/>
              </a:lnSpc>
            </a:pP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وسائط  عن  الأمن  السيبراني و </a:t>
            </a:r>
            <a:r>
              <a:rPr kumimoji="1" lang="en-US" dirty="0" err="1">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iot</a:t>
            </a:r>
            <a:endParaRPr kumimoji="1" lang="en-US"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r" rtl="1">
              <a:lnSpc>
                <a:spcPct val="150000"/>
              </a:lnSpc>
            </a:pPr>
            <a:r>
              <a:rPr kumimoji="1" lang="ar-SA" altLang="zh-CN"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جامعات وكليات  سعودية تقدم تخصصات في (الأمن السيبراني و</a:t>
            </a:r>
            <a:r>
              <a:rPr kumimoji="1" lang="en-US" altLang="zh-CN"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IOT</a:t>
            </a:r>
            <a:r>
              <a:rPr kumimoji="1" lang="ar-SA" altLang="zh-CN"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a:t>
            </a:r>
          </a:p>
          <a:p>
            <a:pPr algn="r" rtl="1">
              <a:lnSpc>
                <a:spcPct val="150000"/>
              </a:lnSpc>
            </a:pPr>
            <a:r>
              <a:rPr kumimoji="1" lang="ar-SA" altLang="zh-CN"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المصادر والمراجع</a:t>
            </a:r>
            <a:endParaRPr kumimoji="1" lang="zh-CN" altLang="en-US"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ctr"/>
            <a:endParaRPr lang="ar-SA" dirty="0">
              <a:solidFill>
                <a:srgbClr val="D92133"/>
              </a:solidFill>
            </a:endParaRPr>
          </a:p>
          <a:p>
            <a:pPr algn="r" rtl="1">
              <a:lnSpc>
                <a:spcPct val="150000"/>
              </a:lnSpc>
            </a:pPr>
            <a:endParaRPr kumimoji="1" lang="en-US"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r" rtl="1">
              <a:lnSpc>
                <a:spcPct val="150000"/>
              </a:lnSpc>
            </a:pPr>
            <a:endPar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spTree>
    <p:extLst>
      <p:ext uri="{BB962C8B-B14F-4D97-AF65-F5344CB8AC3E}">
        <p14:creationId xmlns:p14="http://schemas.microsoft.com/office/powerpoint/2010/main" val="1798732740"/>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nodePh="1">
                                  <p:stCondLst>
                                    <p:cond delay="0"/>
                                  </p:stCondLst>
                                  <p:endCondLst>
                                    <p:cond evt="begin" delay="0">
                                      <p:tn val="5"/>
                                    </p:cond>
                                  </p:end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41" name="文本框 40"/>
          <p:cNvSpPr txBox="1"/>
          <p:nvPr/>
        </p:nvSpPr>
        <p:spPr>
          <a:xfrm>
            <a:off x="873455" y="1646980"/>
            <a:ext cx="11055779" cy="707886"/>
          </a:xfrm>
          <a:prstGeom prst="rect">
            <a:avLst/>
          </a:prstGeom>
          <a:noFill/>
        </p:spPr>
        <p:txBody>
          <a:bodyPr wrap="square" rtlCol="0">
            <a:spAutoFit/>
          </a:bodyPr>
          <a:lstStyle/>
          <a:p>
            <a:pPr algn="r" fontAlgn="auto"/>
            <a:r>
              <a:rPr lang="en-US" sz="2000" i="1" dirty="0">
                <a:solidFill>
                  <a:srgbClr val="6C4C8B"/>
                </a:solidFill>
              </a:rPr>
              <a:t>cyber-attack </a:t>
            </a:r>
            <a:r>
              <a:rPr kumimoji="1" lang="ar-SA"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إضافة كلمة سايبر إلى أي شيء آخر تعطيه معنى الإلكترونية مثل </a:t>
            </a:r>
            <a:r>
              <a:rPr kumimoji="1" lang="en-US" sz="2000"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sym typeface="Wingdings"/>
              </a:rPr>
              <a:t></a:t>
            </a:r>
            <a:r>
              <a:rPr kumimoji="1" lang="en-US"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 </a:t>
            </a:r>
          </a:p>
          <a:p>
            <a:pPr algn="r" fontAlgn="auto"/>
            <a:r>
              <a:rPr kumimoji="1" lang="ar-SA"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  </a:t>
            </a:r>
            <a:r>
              <a:rPr kumimoji="1" lang="en-US"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 </a:t>
            </a:r>
            <a:r>
              <a:rPr kumimoji="1" lang="ar-SA"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 والتي تعني الهجمات الإلكترونية أما عندما تطرق آذانك كلمة سايبر فاعلم انها تستخدم بمعنى ” الفضاء الإلكتروني</a:t>
            </a:r>
            <a:r>
              <a:rPr lang="ar-SA" sz="2000" dirty="0">
                <a:solidFill>
                  <a:srgbClr val="6C4C8B"/>
                </a:solidFill>
              </a:rPr>
              <a:t>”</a:t>
            </a:r>
            <a:endParaRPr lang="zh-CN" altLang="en-US" sz="2000" dirty="0">
              <a:solidFill>
                <a:srgbClr val="6C4C8B"/>
              </a:solidFill>
              <a:latin typeface="Malgun Gothic Semilight" panose="020B0502040204020203" pitchFamily="34" charset="-122"/>
              <a:ea typeface="Malgun Gothic Semilight" panose="020B0502040204020203" pitchFamily="34" charset="-122"/>
            </a:endParaRPr>
          </a:p>
        </p:txBody>
      </p:sp>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677" y="771561"/>
            <a:ext cx="1130242" cy="6350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مربع نص 1"/>
          <p:cNvSpPr txBox="1"/>
          <p:nvPr/>
        </p:nvSpPr>
        <p:spPr>
          <a:xfrm>
            <a:off x="3220872" y="971878"/>
            <a:ext cx="8284191" cy="523220"/>
          </a:xfrm>
          <a:prstGeom prst="rect">
            <a:avLst/>
          </a:prstGeom>
          <a:noFill/>
        </p:spPr>
        <p:txBody>
          <a:bodyPr wrap="square" rtlCol="1">
            <a:spAutoFit/>
          </a:bodyPr>
          <a:lstStyle/>
          <a:p>
            <a:pPr algn="r" rtl="1"/>
            <a:r>
              <a:rPr kumimoji="1" lang="ar-SA" sz="2800" b="1"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ما معنى  السيبراني   ما هو   </a:t>
            </a:r>
            <a:r>
              <a:rPr kumimoji="1" lang="en-US" sz="2800" b="1"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Cyber</a:t>
            </a:r>
            <a:r>
              <a:rPr kumimoji="1" lang="ar-SA" sz="2800" b="1"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 ؟</a:t>
            </a:r>
          </a:p>
        </p:txBody>
      </p:sp>
      <p:sp>
        <p:nvSpPr>
          <p:cNvPr id="13" name="文本框 40"/>
          <p:cNvSpPr txBox="1"/>
          <p:nvPr/>
        </p:nvSpPr>
        <p:spPr>
          <a:xfrm>
            <a:off x="819795" y="2703586"/>
            <a:ext cx="11055779" cy="3477875"/>
          </a:xfrm>
          <a:prstGeom prst="rect">
            <a:avLst/>
          </a:prstGeom>
          <a:noFill/>
        </p:spPr>
        <p:txBody>
          <a:bodyPr wrap="square" rtlCol="0">
            <a:spAutoFit/>
          </a:bodyPr>
          <a:lstStyle/>
          <a:p>
            <a:pPr algn="r" rtl="1"/>
            <a:r>
              <a:rPr kumimoji="1" lang="en-US" sz="2000"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sym typeface="Wingdings"/>
              </a:rPr>
              <a:t> </a:t>
            </a:r>
            <a:r>
              <a:rPr kumimoji="1" lang="ar-SA"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اصل</a:t>
            </a:r>
            <a:r>
              <a:rPr lang="ar-SA" sz="2000" dirty="0"/>
              <a:t> </a:t>
            </a:r>
            <a:r>
              <a:rPr kumimoji="1" lang="ar-SA"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ومعنى كلمة سيبراني. الكلمة تعتبر ترجمة حرفية لكلمة </a:t>
            </a:r>
            <a:r>
              <a:rPr kumimoji="1" lang="en-US"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Cyber </a:t>
            </a:r>
            <a:r>
              <a:rPr kumimoji="1" lang="ar-SA"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والمشتقة من كلمة </a:t>
            </a:r>
            <a:r>
              <a:rPr kumimoji="1" lang="en-US"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Cybernetics </a:t>
            </a:r>
            <a:r>
              <a:rPr kumimoji="1" lang="ar-SA"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والتي استخدمت في الماضي للدلالة على  كيفية تواصل اﻵلات والكائنات الحية مع بعض وتحكمها. ومن تلك الكلمة نشأت مصطلحات كثيرة استخدمت في قصص و أفلام الخيال العلمي مثل مصطلح </a:t>
            </a:r>
            <a:r>
              <a:rPr kumimoji="1" lang="en-US"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Cyberspace </a:t>
            </a:r>
            <a:r>
              <a:rPr kumimoji="1" lang="ar-SA"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أو الفضاء السيبراني والذي يستخدم عادة للإشارة إلى الإنترنت وشبكات الاتصالات وكأنها فضاء وهمي أو افتراضي.</a:t>
            </a:r>
            <a:br>
              <a:rPr kumimoji="1" lang="ar-SA"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br>
            <a:r>
              <a:rPr kumimoji="1" lang="ar-SA"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ومؤخرا استحدثت بعض المصطلحات المبنية على كلمة سيبراني مثل:</a:t>
            </a:r>
          </a:p>
          <a:p>
            <a:pPr algn="r" rtl="1"/>
            <a:r>
              <a:rPr kumimoji="1" lang="ar-SA"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مقهى إنترنت </a:t>
            </a:r>
            <a:r>
              <a:rPr kumimoji="1" lang="en-US"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a:t>
            </a:r>
            <a:r>
              <a:rPr kumimoji="1" lang="en-US" sz="2000"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Cybercafé</a:t>
            </a:r>
            <a:r>
              <a:rPr kumimoji="1" lang="en-US"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 </a:t>
            </a:r>
            <a:r>
              <a:rPr kumimoji="1" lang="ar-SA"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وهي المحلات التجارية التي تقدم خدمة الإنترنت.</a:t>
            </a:r>
          </a:p>
          <a:p>
            <a:pPr algn="r" rtl="1"/>
            <a:r>
              <a:rPr kumimoji="1" lang="ar-SA"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الجرائم السيبرانية </a:t>
            </a:r>
            <a:r>
              <a:rPr kumimoji="1" lang="en-US"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a:t>
            </a:r>
            <a:r>
              <a:rPr kumimoji="1" lang="en-US" sz="2000"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Cybercrimes</a:t>
            </a:r>
            <a:r>
              <a:rPr kumimoji="1" lang="en-US"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 </a:t>
            </a:r>
            <a:r>
              <a:rPr kumimoji="1" lang="ar-SA"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ويقصد بها الجرائم التي تحصل عن طريق الإنترنت والحواسيب.</a:t>
            </a:r>
          </a:p>
          <a:p>
            <a:pPr algn="r" rtl="1"/>
            <a:r>
              <a:rPr kumimoji="1" lang="ar-SA"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الحرب السيبرانية </a:t>
            </a:r>
            <a:r>
              <a:rPr kumimoji="1" lang="en-US" sz="2000"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Cyberwar</a:t>
            </a:r>
            <a:r>
              <a:rPr kumimoji="1" lang="en-US"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a:t>
            </a:r>
            <a:r>
              <a:rPr kumimoji="1" lang="en-US" sz="2000"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 </a:t>
            </a:r>
            <a:r>
              <a:rPr kumimoji="1" lang="ar-SA"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)أو الهجوم السيبراني (</a:t>
            </a:r>
            <a:r>
              <a:rPr kumimoji="1" lang="en-US" sz="2000"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Cyberattack</a:t>
            </a:r>
            <a:r>
              <a:rPr kumimoji="1" lang="en-US"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 </a:t>
            </a:r>
            <a:r>
              <a:rPr kumimoji="1" lang="ar-SA"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 )وتعني التعدي على شبكات وحواسيب ومعلومات بقصد السرقة أو التخريب و التدمير وقد تحصل بين دول أو جماعات أو أفراد كذلك.</a:t>
            </a:r>
          </a:p>
          <a:p>
            <a:pPr algn="r" rtl="1"/>
            <a:r>
              <a:rPr kumimoji="1" lang="ar-SA"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الإرهاب السيبراني (</a:t>
            </a:r>
            <a:r>
              <a:rPr kumimoji="1" lang="en-US" sz="2000"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Cyberterrorism</a:t>
            </a:r>
            <a:r>
              <a:rPr kumimoji="1" lang="en-US"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 </a:t>
            </a:r>
            <a:r>
              <a:rPr kumimoji="1" lang="ar-SA" sz="2000"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)هو استغلال الإنترنت وتطبيقاتها لتهديد شخصيات معينة أو تدمير بنى تحتية بدوافع سياسية.</a:t>
            </a:r>
            <a:endParaRPr lang="zh-CN" altLang="en-US" sz="2000" dirty="0">
              <a:solidFill>
                <a:srgbClr val="6C4C8B"/>
              </a:solidFill>
              <a:latin typeface="Malgun Gothic Semilight" panose="020B0502040204020203" pitchFamily="34" charset="-122"/>
              <a:ea typeface="Malgun Gothic Semilight" panose="020B0502040204020203" pitchFamily="34" charset="-122"/>
            </a:endParaRPr>
          </a:p>
        </p:txBody>
      </p:sp>
    </p:spTree>
  </p:cSld>
  <p:clrMapOvr>
    <a:masterClrMapping/>
  </p:clrMapOvr>
  <p:transition advClick="0" advTm="0"/>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文本框 24"/>
          <p:cNvSpPr txBox="1"/>
          <p:nvPr/>
        </p:nvSpPr>
        <p:spPr>
          <a:xfrm>
            <a:off x="2211632" y="1191615"/>
            <a:ext cx="4722043" cy="276999"/>
          </a:xfrm>
          <a:prstGeom prst="rect">
            <a:avLst/>
          </a:prstGeom>
          <a:noFill/>
        </p:spPr>
        <p:txBody>
          <a:bodyPr wrap="square" rtlCol="0">
            <a:spAutoFit/>
          </a:bodyPr>
          <a:lstStyle/>
          <a:p>
            <a:endParaRPr lang="zh-CN" altLang="en-US" sz="1200" dirty="0">
              <a:solidFill>
                <a:schemeClr val="tx1">
                  <a:lumMod val="65000"/>
                  <a:lumOff val="35000"/>
                </a:schemeClr>
              </a:solidFill>
              <a:latin typeface="Malgun Gothic Semilight" panose="020B0502040204020203" pitchFamily="34" charset="-122"/>
              <a:ea typeface="Malgun Gothic Semilight" panose="020B0502040204020203" pitchFamily="34" charset="-122"/>
            </a:endParaRPr>
          </a:p>
        </p:txBody>
      </p:sp>
      <p:sp>
        <p:nvSpPr>
          <p:cNvPr id="23" name="文本框 22"/>
          <p:cNvSpPr txBox="1"/>
          <p:nvPr/>
        </p:nvSpPr>
        <p:spPr>
          <a:xfrm>
            <a:off x="1610433" y="2055467"/>
            <a:ext cx="7465328" cy="1754326"/>
          </a:xfrm>
          <a:prstGeom prst="rect">
            <a:avLst/>
          </a:prstGeom>
          <a:noFill/>
        </p:spPr>
        <p:txBody>
          <a:bodyPr wrap="square" rtlCol="0">
            <a:spAutoFit/>
          </a:bodyPr>
          <a:lstStyle/>
          <a:p>
            <a:pPr algn="r" rtl="1" fontAlgn="base" latinLnBrk="1">
              <a:lnSpc>
                <a:spcPct val="150000"/>
              </a:lnSpc>
              <a:spcBef>
                <a:spcPct val="0"/>
              </a:spcBef>
              <a:spcAft>
                <a:spcPct val="0"/>
              </a:spcAft>
              <a:buClr>
                <a:prstClr val="white"/>
              </a:buClr>
              <a:defRPr/>
            </a:pPr>
            <a:r>
              <a:rPr lang="ar-SA" dirty="0">
                <a:solidFill>
                  <a:srgbClr val="6C4C8B"/>
                </a:solidFill>
              </a:rPr>
              <a:t> -</a:t>
            </a:r>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الأمن السيبراني هو ممارسة حماية الأنظمة والشبكات والبرامج من الهجمات الرقمية. </a:t>
            </a:r>
          </a:p>
          <a:p>
            <a:pPr algn="r" rtl="1" fontAlgn="base" latinLnBrk="1">
              <a:lnSpc>
                <a:spcPct val="150000"/>
              </a:lnSpc>
              <a:spcBef>
                <a:spcPct val="0"/>
              </a:spcBef>
              <a:spcAft>
                <a:spcPct val="0"/>
              </a:spcAft>
              <a:buClr>
                <a:prstClr val="white"/>
              </a:buClr>
              <a:defRPr/>
            </a:pPr>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التي تهدف عادةً إلى الوصول إلى المعلومات الحساسة أو تغييرها أو إتلافها أو ابتزاز المال من المستخدمين أو مقاطعة العمليات التجارية. </a:t>
            </a:r>
            <a:b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br>
            <a:endParaRPr kumimoji="1" lang="zh-CN" altLang="en-US"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sp>
        <p:nvSpPr>
          <p:cNvPr id="24" name="文本框 23"/>
          <p:cNvSpPr txBox="1"/>
          <p:nvPr/>
        </p:nvSpPr>
        <p:spPr>
          <a:xfrm>
            <a:off x="1815152" y="3659668"/>
            <a:ext cx="7260609" cy="1754326"/>
          </a:xfrm>
          <a:prstGeom prst="rect">
            <a:avLst/>
          </a:prstGeom>
          <a:noFill/>
        </p:spPr>
        <p:txBody>
          <a:bodyPr wrap="square" rtlCol="0">
            <a:spAutoFit/>
          </a:bodyPr>
          <a:lstStyle/>
          <a:p>
            <a:pPr algn="r" rtl="1" fontAlgn="auto">
              <a:lnSpc>
                <a:spcPct val="150000"/>
              </a:lnSpc>
            </a:pPr>
            <a:r>
              <a:rPr kumimoji="1" lang="ar-SA"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 مجموعة من الأدوات التنظيمية والتقنية والإجرائية، والممارسات الهادفة إلى حماية الحواسيب والشبكات وما بداخلها من بيانات من الاختراقات أو التلف أو التغيير أو تعطل الوصول للمعلومات أو الخدمات، ويعد توجها عالميا سواء على مستوى الدول أو حتى المنظمات الحكومية أو الشركات</a:t>
            </a:r>
            <a:endParaRPr kumimoji="1" lang="zh-CN" altLang="en-US"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sym typeface="+mn-ea"/>
            </a:endParaRPr>
          </a:p>
        </p:txBody>
      </p:sp>
      <p:sp>
        <p:nvSpPr>
          <p:cNvPr id="2" name="مربع نص 1"/>
          <p:cNvSpPr txBox="1"/>
          <p:nvPr/>
        </p:nvSpPr>
        <p:spPr>
          <a:xfrm>
            <a:off x="2818261" y="729950"/>
            <a:ext cx="4633416" cy="923330"/>
          </a:xfrm>
          <a:prstGeom prst="rect">
            <a:avLst/>
          </a:prstGeom>
          <a:noFill/>
        </p:spPr>
        <p:txBody>
          <a:bodyPr wrap="square" rtlCol="1">
            <a:spAutoFit/>
          </a:bodyPr>
          <a:lstStyle/>
          <a:p>
            <a:pPr algn="r" fontAlgn="base" latinLnBrk="1">
              <a:spcBef>
                <a:spcPct val="0"/>
              </a:spcBef>
              <a:spcAft>
                <a:spcPct val="0"/>
              </a:spcAft>
              <a:buClr>
                <a:prstClr val="white"/>
              </a:buClr>
              <a:defRPr/>
            </a:pPr>
            <a:r>
              <a:rPr kumimoji="1" lang="ar-SA" altLang="zh-CN" sz="3600" b="1"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rPr>
              <a:t>الأمن</a:t>
            </a:r>
            <a:r>
              <a:rPr lang="ar-SA" altLang="zh-CN" sz="3600" b="1" dirty="0">
                <a:solidFill>
                  <a:srgbClr val="D92133"/>
                </a:solidFill>
                <a:latin typeface="+mj-lt"/>
                <a:ea typeface="Malgun Gothic Semilight" panose="020B0502040204020203" pitchFamily="34" charset="-122"/>
              </a:rPr>
              <a:t> </a:t>
            </a:r>
            <a:r>
              <a:rPr kumimoji="1" lang="ar-SA" altLang="zh-CN" sz="3600" b="1"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rPr>
              <a:t>السيبراني </a:t>
            </a:r>
            <a:endParaRPr kumimoji="1" lang="zh-CN" altLang="en-US" sz="3600" b="1"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ctr"/>
            <a:endParaRPr lang="ar-SA" dirty="0">
              <a:solidFill>
                <a:srgbClr val="D92133"/>
              </a:solidFill>
            </a:endParaRPr>
          </a:p>
        </p:txBody>
      </p:sp>
      <p:pic>
        <p:nvPicPr>
          <p:cNvPr id="1028" name="Picture 4" descr="ÙØªÙØ¬Ø© Ø¨Ø­Ø« Ø§ÙØµÙØ± Ø¹Ù âªcyber security â¬â"/>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2604" y="5120015"/>
            <a:ext cx="2415657" cy="143921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nodePh="1">
                                  <p:stCondLst>
                                    <p:cond delay="0"/>
                                  </p:stCondLst>
                                  <p:endCondLst>
                                    <p:cond evt="begin" delay="0">
                                      <p:tn val="5"/>
                                    </p:cond>
                                  </p:end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ppt_x"/>
                                          </p:val>
                                        </p:tav>
                                        <p:tav tm="100000">
                                          <p:val>
                                            <p:strVal val="#ppt_x"/>
                                          </p:val>
                                        </p:tav>
                                      </p:tavLst>
                                    </p:anim>
                                    <p:anim calcmode="lin" valueType="num">
                                      <p:cBhvr additive="base">
                                        <p:cTn id="13" dur="500" fill="hold"/>
                                        <p:tgtEl>
                                          <p:spTgt spid="2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ppt_x"/>
                                          </p:val>
                                        </p:tav>
                                        <p:tav tm="100000">
                                          <p:val>
                                            <p:strVal val="#ppt_x"/>
                                          </p:val>
                                        </p:tav>
                                      </p:tavLst>
                                    </p:anim>
                                    <p:anim calcmode="lin" valueType="num">
                                      <p:cBhvr additive="base">
                                        <p:cTn id="1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텍스트 개체 틀 1"/>
          <p:cNvSpPr>
            <a:spLocks noGrp="1"/>
          </p:cNvSpPr>
          <p:nvPr>
            <p:ph type="body" sz="quarter" idx="10"/>
          </p:nvPr>
        </p:nvSpPr>
        <p:spPr>
          <a:xfrm>
            <a:off x="1774209" y="1774137"/>
            <a:ext cx="9840036" cy="4977132"/>
          </a:xfrm>
        </p:spPr>
        <p:txBody>
          <a:bodyPr/>
          <a:lstStyle/>
          <a:p>
            <a:pPr algn="just" rtl="1"/>
            <a:r>
              <a:rPr kumimoji="1" lang="ar-SA" sz="1800" b="0"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في عالمنا المترابط بواسطة الشبكة، يستفيد الجميع من برامج الدفاع السيبراني.</a:t>
            </a:r>
          </a:p>
          <a:p>
            <a:pPr algn="just" rtl="1"/>
            <a:r>
              <a:rPr kumimoji="1" lang="ar-SA" sz="1800" b="0"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 فمثلاً على المستوى الفردي يمكن أن يؤدي هجوم الأمن السيبراني إلى سرقة الهوية </a:t>
            </a:r>
          </a:p>
          <a:p>
            <a:pPr algn="just" rtl="1"/>
            <a:r>
              <a:rPr kumimoji="1" lang="ar-SA" sz="1800" b="0"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أو محاولات الابتزاز أو فقدان البيانات المهمة مثل الصور العائلية كما تعتمد المجتمعات </a:t>
            </a:r>
          </a:p>
          <a:p>
            <a:pPr algn="just" rtl="1">
              <a:spcBef>
                <a:spcPts val="0"/>
              </a:spcBef>
            </a:pPr>
            <a:r>
              <a:rPr kumimoji="1" lang="ar-SA" sz="1800" b="0"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على البنية التحتية الحيوية مثل محطات الطاقة والمستشفيات وشركات الخدمات المالية </a:t>
            </a:r>
          </a:p>
          <a:p>
            <a:pPr algn="just" rtl="1">
              <a:spcBef>
                <a:spcPts val="0"/>
              </a:spcBef>
            </a:pPr>
            <a:r>
              <a:rPr kumimoji="1" lang="ar-SA" sz="1800" b="0"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لذا فإن تأمين هذه المنظمات وغيرها أمر ضروري للحفاظ على عمل مجتمعنا بطريقة آمنة وطبيعية</a:t>
            </a:r>
            <a:r>
              <a:rPr lang="ar-SA" sz="2400" b="0" dirty="0">
                <a:solidFill>
                  <a:srgbClr val="003399"/>
                </a:solidFill>
              </a:rPr>
              <a:t>. </a:t>
            </a:r>
          </a:p>
          <a:p>
            <a:pPr algn="just" rtl="1" fontAlgn="base"/>
            <a:r>
              <a:rPr kumimoji="1" lang="ar-SA" sz="1800" b="0"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فالهدف من الأمن السيبراني هو ضمان توافر واستمرارية عمل نظم المعلومات، وتعزيز حماية وسرية </a:t>
            </a:r>
          </a:p>
          <a:p>
            <a:pPr algn="just" rtl="1" fontAlgn="base"/>
            <a:r>
              <a:rPr kumimoji="1" lang="ar-SA" sz="1800" b="0"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وخصوصية البيانات الشخصية مع اتخاذ جميع التدابير اللازمة لحماية المواطنين والمستهلكين على حدٍ</a:t>
            </a:r>
          </a:p>
          <a:p>
            <a:pPr algn="just" rtl="1" fontAlgn="base"/>
            <a:r>
              <a:rPr kumimoji="1" lang="ar-SA" sz="1800" b="0"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 سواء من المخاطر المحتملة في مجالات استخدام الإنترنت المختلفة.</a:t>
            </a:r>
          </a:p>
          <a:p>
            <a:pPr algn="just" rtl="1" fontAlgn="base"/>
            <a:r>
              <a:rPr kumimoji="1" lang="ar-SA" sz="1800" b="0"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الأمن السيبراني هو سلاح استراتيجي بيد الحكومات والأفراد، لا سيما أنّ الحرب السيبرانية أصبحت </a:t>
            </a:r>
          </a:p>
          <a:p>
            <a:pPr algn="just" rtl="1" fontAlgn="base"/>
            <a:r>
              <a:rPr kumimoji="1" lang="ar-SA" sz="1800" b="0"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جزءًا لا يتجزأ من الأساليب الحديثة للحروب والهجمات بين الدول. نتذكر جميعًا الضجة الكبيرة التي أحدثها فيروس</a:t>
            </a:r>
          </a:p>
          <a:p>
            <a:pPr algn="just" rtl="1" fontAlgn="base"/>
            <a:r>
              <a:rPr kumimoji="1" lang="ar-SA" sz="1800" b="0"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rPr>
              <a:t> “شمعون” في المنطقة وخاصةً في المملكة العربية السعودية.</a:t>
            </a:r>
          </a:p>
          <a:p>
            <a:pPr algn="ctr" rtl="1">
              <a:spcBef>
                <a:spcPts val="0"/>
              </a:spcBef>
            </a:pPr>
            <a:br>
              <a:rPr lang="ar-SA" sz="3200" b="0" dirty="0">
                <a:solidFill>
                  <a:srgbClr val="003399"/>
                </a:solidFill>
              </a:rPr>
            </a:br>
            <a:endParaRPr lang="zh-CN" altLang="ko-KR" sz="3200" b="0" dirty="0">
              <a:solidFill>
                <a:srgbClr val="003399"/>
              </a:solidFill>
              <a:latin typeface="Malgun Gothic Semilight" panose="020B0502040204020203" pitchFamily="34" charset="-122"/>
              <a:ea typeface="Malgun Gothic Semilight" panose="020B0502040204020203" pitchFamily="34" charset="-122"/>
            </a:endParaRPr>
          </a:p>
          <a:p>
            <a:pPr algn="ctr" rtl="1">
              <a:spcBef>
                <a:spcPts val="0"/>
              </a:spcBef>
            </a:pPr>
            <a:endParaRPr lang="ar-SA" sz="2400" b="0" dirty="0">
              <a:solidFill>
                <a:srgbClr val="003399"/>
              </a:solidFill>
            </a:endParaRPr>
          </a:p>
          <a:p>
            <a:pPr algn="ctr" rtl="1">
              <a:spcBef>
                <a:spcPts val="0"/>
              </a:spcBef>
            </a:pPr>
            <a:endParaRPr lang="ar-SA" sz="2400" b="0" dirty="0">
              <a:solidFill>
                <a:srgbClr val="003399"/>
              </a:solidFill>
            </a:endParaRPr>
          </a:p>
          <a:p>
            <a:pPr algn="ctr" rtl="1"/>
            <a:endParaRPr kumimoji="1" lang="ar-SA" sz="1800" b="0" dirty="0">
              <a:solidFill>
                <a:srgbClr val="7030A0"/>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sp>
        <p:nvSpPr>
          <p:cNvPr id="4" name="텍스트 개체 틀 3"/>
          <p:cNvSpPr>
            <a:spLocks noGrp="1"/>
          </p:cNvSpPr>
          <p:nvPr>
            <p:ph type="body" sz="quarter" idx="12"/>
          </p:nvPr>
        </p:nvSpPr>
        <p:spPr>
          <a:xfrm>
            <a:off x="4722126" y="530002"/>
            <a:ext cx="6663068" cy="944440"/>
          </a:xfrm>
        </p:spPr>
        <p:txBody>
          <a:bodyPr/>
          <a:lstStyle/>
          <a:p>
            <a:pPr algn="ctr" defTabSz="914400" rtl="1" fontAlgn="base">
              <a:spcBef>
                <a:spcPct val="0"/>
              </a:spcBef>
              <a:spcAft>
                <a:spcPct val="0"/>
              </a:spcAft>
              <a:buClr>
                <a:prstClr val="white"/>
              </a:buClr>
              <a:defRPr/>
            </a:pPr>
            <a:r>
              <a:rPr kumimoji="1" lang="ar-SA" sz="3600"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rPr>
              <a:t>لماذا هذا الإهتمام  بالأمن السيبراني  ؟؟</a:t>
            </a:r>
            <a:endParaRPr kumimoji="1" lang="en-US" sz="3600"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8731" y="313897"/>
            <a:ext cx="1890157" cy="1460239"/>
          </a:xfrm>
          <a:prstGeom prst="rect">
            <a:avLst/>
          </a:prstGeom>
          <a:ln>
            <a:noFill/>
          </a:ln>
          <a:effectLst>
            <a:glow rad="63500">
              <a:schemeClr val="accent5">
                <a:satMod val="175000"/>
                <a:alpha val="40000"/>
              </a:schemeClr>
            </a:glow>
            <a:outerShdw blurRad="292100" dist="139700" dir="2700000" algn="tl" rotWithShape="0">
              <a:srgbClr val="333333">
                <a:alpha val="65000"/>
              </a:srgbClr>
            </a:outerShdw>
          </a:effectLst>
        </p:spPr>
      </p:pic>
    </p:spTree>
    <p:extLst>
      <p:ext uri="{BB962C8B-B14F-4D97-AF65-F5344CB8AC3E}">
        <p14:creationId xmlns:p14="http://schemas.microsoft.com/office/powerpoint/2010/main" val="159965850"/>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checkerboard(across)">
                                      <p:cBhvr>
                                        <p:cTn id="11" dur="500"/>
                                        <p:tgtEl>
                                          <p:spTgt spid="2">
                                            <p:txEl>
                                              <p:pRg st="1" end="1"/>
                                            </p:txEl>
                                          </p:spTgt>
                                        </p:tgtEl>
                                      </p:cBhvr>
                                    </p:animEffect>
                                  </p:childTnLst>
                                </p:cTn>
                              </p:par>
                            </p:childTnLst>
                          </p:cTn>
                        </p:par>
                        <p:par>
                          <p:cTn id="12" fill="hold">
                            <p:stCondLst>
                              <p:cond delay="1000"/>
                            </p:stCondLst>
                            <p:childTnLst>
                              <p:par>
                                <p:cTn id="13" presetID="5" presetClass="entr" presetSubtype="10" fill="hold" grpId="0"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checkerboard(across)">
                                      <p:cBhvr>
                                        <p:cTn id="15" dur="500"/>
                                        <p:tgtEl>
                                          <p:spTgt spid="2">
                                            <p:txEl>
                                              <p:pRg st="2" end="2"/>
                                            </p:txEl>
                                          </p:spTgt>
                                        </p:tgtEl>
                                      </p:cBhvr>
                                    </p:animEffect>
                                  </p:childTnLst>
                                </p:cTn>
                              </p:par>
                            </p:childTnLst>
                          </p:cTn>
                        </p:par>
                        <p:par>
                          <p:cTn id="16" fill="hold">
                            <p:stCondLst>
                              <p:cond delay="1500"/>
                            </p:stCondLst>
                            <p:childTnLst>
                              <p:par>
                                <p:cTn id="17" presetID="5" presetClass="entr" presetSubtype="10" fill="hold" grpId="0" nodeType="after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checkerboard(across)">
                                      <p:cBhvr>
                                        <p:cTn id="19" dur="500"/>
                                        <p:tgtEl>
                                          <p:spTgt spid="2">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grpId="0" nodeType="click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Effect transition="in" filter="checkerboard(across)">
                                      <p:cBhvr>
                                        <p:cTn id="24" dur="500"/>
                                        <p:tgtEl>
                                          <p:spTgt spid="2">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grpId="0" nodeType="clickEffect">
                                  <p:stCondLst>
                                    <p:cond delay="0"/>
                                  </p:stCondLst>
                                  <p:childTnLst>
                                    <p:set>
                                      <p:cBhvr>
                                        <p:cTn id="28" dur="1" fill="hold">
                                          <p:stCondLst>
                                            <p:cond delay="0"/>
                                          </p:stCondLst>
                                        </p:cTn>
                                        <p:tgtEl>
                                          <p:spTgt spid="2">
                                            <p:txEl>
                                              <p:pRg st="5" end="5"/>
                                            </p:txEl>
                                          </p:spTgt>
                                        </p:tgtEl>
                                        <p:attrNameLst>
                                          <p:attrName>style.visibility</p:attrName>
                                        </p:attrNameLst>
                                      </p:cBhvr>
                                      <p:to>
                                        <p:strVal val="visible"/>
                                      </p:to>
                                    </p:set>
                                    <p:animEffect transition="in" filter="checkerboard(across)">
                                      <p:cBhvr>
                                        <p:cTn id="29" dur="500"/>
                                        <p:tgtEl>
                                          <p:spTgt spid="2">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 presetClass="entr" presetSubtype="10" fill="hold" grpId="0" nodeType="clickEffect">
                                  <p:stCondLst>
                                    <p:cond delay="0"/>
                                  </p:stCondLst>
                                  <p:childTnLst>
                                    <p:set>
                                      <p:cBhvr>
                                        <p:cTn id="33" dur="1" fill="hold">
                                          <p:stCondLst>
                                            <p:cond delay="0"/>
                                          </p:stCondLst>
                                        </p:cTn>
                                        <p:tgtEl>
                                          <p:spTgt spid="2">
                                            <p:txEl>
                                              <p:pRg st="6" end="6"/>
                                            </p:txEl>
                                          </p:spTgt>
                                        </p:tgtEl>
                                        <p:attrNameLst>
                                          <p:attrName>style.visibility</p:attrName>
                                        </p:attrNameLst>
                                      </p:cBhvr>
                                      <p:to>
                                        <p:strVal val="visible"/>
                                      </p:to>
                                    </p:set>
                                    <p:animEffect transition="in" filter="checkerboard(across)">
                                      <p:cBhvr>
                                        <p:cTn id="34" dur="500"/>
                                        <p:tgtEl>
                                          <p:spTgt spid="2">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5" presetClass="entr" presetSubtype="10" fill="hold" grpId="0" nodeType="click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animEffect transition="in" filter="checkerboard(across)">
                                      <p:cBhvr>
                                        <p:cTn id="39" dur="500"/>
                                        <p:tgtEl>
                                          <p:spTgt spid="2">
                                            <p:txEl>
                                              <p:pRg st="7" end="7"/>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5" presetClass="entr" presetSubtype="10" fill="hold" grpId="0" nodeType="clickEffect">
                                  <p:stCondLst>
                                    <p:cond delay="0"/>
                                  </p:stCondLst>
                                  <p:childTnLst>
                                    <p:set>
                                      <p:cBhvr>
                                        <p:cTn id="43" dur="1" fill="hold">
                                          <p:stCondLst>
                                            <p:cond delay="0"/>
                                          </p:stCondLst>
                                        </p:cTn>
                                        <p:tgtEl>
                                          <p:spTgt spid="2">
                                            <p:txEl>
                                              <p:pRg st="8" end="8"/>
                                            </p:txEl>
                                          </p:spTgt>
                                        </p:tgtEl>
                                        <p:attrNameLst>
                                          <p:attrName>style.visibility</p:attrName>
                                        </p:attrNameLst>
                                      </p:cBhvr>
                                      <p:to>
                                        <p:strVal val="visible"/>
                                      </p:to>
                                    </p:set>
                                    <p:animEffect transition="in" filter="checkerboard(across)">
                                      <p:cBhvr>
                                        <p:cTn id="44" dur="500"/>
                                        <p:tgtEl>
                                          <p:spTgt spid="2">
                                            <p:txEl>
                                              <p:pRg st="8" end="8"/>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 presetClass="entr" presetSubtype="10" fill="hold" grpId="0" nodeType="clickEffect">
                                  <p:stCondLst>
                                    <p:cond delay="0"/>
                                  </p:stCondLst>
                                  <p:childTnLst>
                                    <p:set>
                                      <p:cBhvr>
                                        <p:cTn id="48" dur="1" fill="hold">
                                          <p:stCondLst>
                                            <p:cond delay="0"/>
                                          </p:stCondLst>
                                        </p:cTn>
                                        <p:tgtEl>
                                          <p:spTgt spid="2">
                                            <p:txEl>
                                              <p:pRg st="9" end="9"/>
                                            </p:txEl>
                                          </p:spTgt>
                                        </p:tgtEl>
                                        <p:attrNameLst>
                                          <p:attrName>style.visibility</p:attrName>
                                        </p:attrNameLst>
                                      </p:cBhvr>
                                      <p:to>
                                        <p:strVal val="visible"/>
                                      </p:to>
                                    </p:set>
                                    <p:animEffect transition="in" filter="checkerboard(across)">
                                      <p:cBhvr>
                                        <p:cTn id="49" dur="500"/>
                                        <p:tgtEl>
                                          <p:spTgt spid="2">
                                            <p:txEl>
                                              <p:pRg st="9" end="9"/>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 presetClass="entr" presetSubtype="10" fill="hold" grpId="0" nodeType="clickEffect">
                                  <p:stCondLst>
                                    <p:cond delay="0"/>
                                  </p:stCondLst>
                                  <p:childTnLst>
                                    <p:set>
                                      <p:cBhvr>
                                        <p:cTn id="53" dur="1" fill="hold">
                                          <p:stCondLst>
                                            <p:cond delay="0"/>
                                          </p:stCondLst>
                                        </p:cTn>
                                        <p:tgtEl>
                                          <p:spTgt spid="2">
                                            <p:txEl>
                                              <p:pRg st="10" end="10"/>
                                            </p:txEl>
                                          </p:spTgt>
                                        </p:tgtEl>
                                        <p:attrNameLst>
                                          <p:attrName>style.visibility</p:attrName>
                                        </p:attrNameLst>
                                      </p:cBhvr>
                                      <p:to>
                                        <p:strVal val="visible"/>
                                      </p:to>
                                    </p:set>
                                    <p:animEffect transition="in" filter="checkerboard(across)">
                                      <p:cBhvr>
                                        <p:cTn id="54" dur="500"/>
                                        <p:tgtEl>
                                          <p:spTgt spid="2">
                                            <p:txEl>
                                              <p:pRg st="10" end="1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5" presetClass="entr" presetSubtype="10" fill="hold" grpId="0" nodeType="clickEffect">
                                  <p:stCondLst>
                                    <p:cond delay="0"/>
                                  </p:stCondLst>
                                  <p:childTnLst>
                                    <p:set>
                                      <p:cBhvr>
                                        <p:cTn id="58" dur="1" fill="hold">
                                          <p:stCondLst>
                                            <p:cond delay="0"/>
                                          </p:stCondLst>
                                        </p:cTn>
                                        <p:tgtEl>
                                          <p:spTgt spid="2">
                                            <p:txEl>
                                              <p:pRg st="11" end="11"/>
                                            </p:txEl>
                                          </p:spTgt>
                                        </p:tgtEl>
                                        <p:attrNameLst>
                                          <p:attrName>style.visibility</p:attrName>
                                        </p:attrNameLst>
                                      </p:cBhvr>
                                      <p:to>
                                        <p:strVal val="visible"/>
                                      </p:to>
                                    </p:set>
                                    <p:animEffect transition="in" filter="checkerboard(across)">
                                      <p:cBhvr>
                                        <p:cTn id="59" dur="500"/>
                                        <p:tgtEl>
                                          <p:spTgt spid="2">
                                            <p:txEl>
                                              <p:pRg st="11" end="11"/>
                                            </p:txEl>
                                          </p:spTgt>
                                        </p:tgtEl>
                                      </p:cBhvr>
                                    </p:animEffect>
                                  </p:childTnLst>
                                </p:cTn>
                              </p:par>
                              <p:par>
                                <p:cTn id="60" presetID="5" presetClass="entr" presetSubtype="10" fill="hold" grpId="0" nodeType="withEffect">
                                  <p:stCondLst>
                                    <p:cond delay="0"/>
                                  </p:stCondLst>
                                  <p:childTnLst>
                                    <p:set>
                                      <p:cBhvr>
                                        <p:cTn id="61" dur="1" fill="hold">
                                          <p:stCondLst>
                                            <p:cond delay="0"/>
                                          </p:stCondLst>
                                        </p:cTn>
                                        <p:tgtEl>
                                          <p:spTgt spid="4">
                                            <p:txEl>
                                              <p:pRg st="0" end="0"/>
                                            </p:txEl>
                                          </p:spTgt>
                                        </p:tgtEl>
                                        <p:attrNameLst>
                                          <p:attrName>style.visibility</p:attrName>
                                        </p:attrNameLst>
                                      </p:cBhvr>
                                      <p:to>
                                        <p:strVal val="visible"/>
                                      </p:to>
                                    </p:set>
                                    <p:animEffect transition="in" filter="checkerboard(across)">
                                      <p:cBhvr>
                                        <p:cTn id="6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pic>
        <p:nvPicPr>
          <p:cNvPr id="6" name="그림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8133926" y="1974475"/>
            <a:ext cx="390015" cy="952377"/>
          </a:xfrm>
          <a:prstGeom prst="rect">
            <a:avLst/>
          </a:prstGeom>
        </p:spPr>
      </p:pic>
      <p:pic>
        <p:nvPicPr>
          <p:cNvPr id="26" name="그림 2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6948697" y="3157470"/>
            <a:ext cx="390015" cy="952377"/>
          </a:xfrm>
          <a:prstGeom prst="rect">
            <a:avLst/>
          </a:prstGeom>
        </p:spPr>
      </p:pic>
      <p:grpSp>
        <p:nvGrpSpPr>
          <p:cNvPr id="74" name="그룹 73"/>
          <p:cNvGrpSpPr/>
          <p:nvPr/>
        </p:nvGrpSpPr>
        <p:grpSpPr>
          <a:xfrm>
            <a:off x="6625896" y="904575"/>
            <a:ext cx="5473339" cy="1112761"/>
            <a:chOff x="5038996" y="1392248"/>
            <a:chExt cx="4105004" cy="834571"/>
          </a:xfrm>
        </p:grpSpPr>
        <p:sp>
          <p:nvSpPr>
            <p:cNvPr id="32" name="Freeform 97"/>
            <p:cNvSpPr/>
            <p:nvPr/>
          </p:nvSpPr>
          <p:spPr bwMode="auto">
            <a:xfrm flipH="1" flipV="1">
              <a:off x="5920105" y="139224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33" name="Freeform 97"/>
            <p:cNvSpPr/>
            <p:nvPr/>
          </p:nvSpPr>
          <p:spPr bwMode="auto">
            <a:xfrm>
              <a:off x="5038996" y="139224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342D57">
                <a:alpha val="20000"/>
              </a:srgbClr>
            </a:solidFill>
            <a:ln>
              <a:noFill/>
            </a:ln>
          </p:spPr>
          <p:txBody>
            <a:bodyPr vert="horz" wrap="square" lIns="121920" tIns="60960" rIns="121920" bIns="60960" numCol="1" anchor="t" anchorCtr="0" compatLnSpc="1"/>
            <a:lstStyle/>
            <a:p>
              <a:endParaRPr lang="ko-KR" altLang="en-US" sz="2400"/>
            </a:p>
          </p:txBody>
        </p:sp>
        <p:sp>
          <p:nvSpPr>
            <p:cNvPr id="34" name="Freeform 103"/>
            <p:cNvSpPr/>
            <p:nvPr/>
          </p:nvSpPr>
          <p:spPr bwMode="auto">
            <a:xfrm>
              <a:off x="5038996" y="1392248"/>
              <a:ext cx="833537" cy="833536"/>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342D57"/>
            </a:solidFill>
            <a:ln>
              <a:noFill/>
            </a:ln>
          </p:spPr>
          <p:txBody>
            <a:bodyPr vert="horz" wrap="square" lIns="121920" tIns="60960" rIns="121920" bIns="60960" numCol="1" anchor="t" anchorCtr="0" compatLnSpc="1"/>
            <a:lstStyle/>
            <a:p>
              <a:endParaRPr lang="ko-KR" altLang="en-US" sz="2400"/>
            </a:p>
          </p:txBody>
        </p:sp>
        <p:sp>
          <p:nvSpPr>
            <p:cNvPr id="35" name="Freeform 104"/>
            <p:cNvSpPr/>
            <p:nvPr/>
          </p:nvSpPr>
          <p:spPr bwMode="auto">
            <a:xfrm>
              <a:off x="5920105" y="1392248"/>
              <a:ext cx="833537" cy="8335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chemeClr val="bg1">
                <a:lumMod val="75000"/>
              </a:schemeClr>
            </a:solidFill>
            <a:ln>
              <a:noFill/>
            </a:ln>
          </p:spPr>
          <p:txBody>
            <a:bodyPr vert="horz" wrap="square" lIns="121920" tIns="60960" rIns="121920" bIns="60960" numCol="1" anchor="t" anchorCtr="0" compatLnSpc="1"/>
            <a:lstStyle/>
            <a:p>
              <a:endParaRPr lang="ko-KR" altLang="en-US" sz="2400"/>
            </a:p>
          </p:txBody>
        </p:sp>
        <p:sp>
          <p:nvSpPr>
            <p:cNvPr id="36" name="Freeform 99"/>
            <p:cNvSpPr/>
            <p:nvPr/>
          </p:nvSpPr>
          <p:spPr bwMode="auto">
            <a:xfrm flipH="1">
              <a:off x="6415081" y="1392248"/>
              <a:ext cx="2728919" cy="834571"/>
            </a:xfrm>
            <a:custGeom>
              <a:avLst/>
              <a:gdLst/>
              <a:ahLst/>
              <a:cxnLst/>
              <a:rect l="l" t="t" r="r" b="b"/>
              <a:pathLst>
                <a:path w="2728919" h="834571">
                  <a:moveTo>
                    <a:pt x="2311117" y="0"/>
                  </a:moveTo>
                  <a:lnTo>
                    <a:pt x="1285257" y="0"/>
                  </a:lnTo>
                  <a:lnTo>
                    <a:pt x="1025860" y="0"/>
                  </a:lnTo>
                  <a:lnTo>
                    <a:pt x="0" y="0"/>
                  </a:lnTo>
                  <a:lnTo>
                    <a:pt x="0" y="834571"/>
                  </a:lnTo>
                  <a:lnTo>
                    <a:pt x="1025860" y="834571"/>
                  </a:lnTo>
                  <a:lnTo>
                    <a:pt x="1285257" y="834571"/>
                  </a:lnTo>
                  <a:lnTo>
                    <a:pt x="2311117" y="834571"/>
                  </a:lnTo>
                  <a:lnTo>
                    <a:pt x="2728919" y="416768"/>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grpSp>
          <p:nvGrpSpPr>
            <p:cNvPr id="37" name="그룹 35"/>
            <p:cNvGrpSpPr/>
            <p:nvPr/>
          </p:nvGrpSpPr>
          <p:grpSpPr>
            <a:xfrm>
              <a:off x="5920247" y="1637345"/>
              <a:ext cx="240961" cy="588439"/>
              <a:chOff x="6310280" y="2126676"/>
              <a:chExt cx="310668" cy="758669"/>
            </a:xfrm>
            <a:solidFill>
              <a:schemeClr val="bg2">
                <a:lumMod val="75000"/>
              </a:schemeClr>
            </a:solidFill>
          </p:grpSpPr>
          <p:sp>
            <p:nvSpPr>
              <p:cNvPr id="40" name="Freeform 5"/>
              <p:cNvSpPr/>
              <p:nvPr/>
            </p:nvSpPr>
            <p:spPr bwMode="auto">
              <a:xfrm flipH="1">
                <a:off x="6310280" y="2126676"/>
                <a:ext cx="130667" cy="321335"/>
              </a:xfrm>
              <a:custGeom>
                <a:avLst/>
                <a:gdLst>
                  <a:gd name="T0" fmla="*/ 98 w 98"/>
                  <a:gd name="T1" fmla="*/ 0 h 241"/>
                  <a:gd name="T2" fmla="*/ 98 w 98"/>
                  <a:gd name="T3" fmla="*/ 0 h 241"/>
                  <a:gd name="T4" fmla="*/ 88 w 98"/>
                  <a:gd name="T5" fmla="*/ 2 h 241"/>
                  <a:gd name="T6" fmla="*/ 77 w 98"/>
                  <a:gd name="T7" fmla="*/ 7 h 241"/>
                  <a:gd name="T8" fmla="*/ 68 w 98"/>
                  <a:gd name="T9" fmla="*/ 11 h 241"/>
                  <a:gd name="T10" fmla="*/ 59 w 98"/>
                  <a:gd name="T11" fmla="*/ 16 h 241"/>
                  <a:gd name="T12" fmla="*/ 50 w 98"/>
                  <a:gd name="T13" fmla="*/ 21 h 241"/>
                  <a:gd name="T14" fmla="*/ 43 w 98"/>
                  <a:gd name="T15" fmla="*/ 28 h 241"/>
                  <a:gd name="T16" fmla="*/ 35 w 98"/>
                  <a:gd name="T17" fmla="*/ 35 h 241"/>
                  <a:gd name="T18" fmla="*/ 28 w 98"/>
                  <a:gd name="T19" fmla="*/ 42 h 241"/>
                  <a:gd name="T20" fmla="*/ 22 w 98"/>
                  <a:gd name="T21" fmla="*/ 51 h 241"/>
                  <a:gd name="T22" fmla="*/ 17 w 98"/>
                  <a:gd name="T23" fmla="*/ 60 h 241"/>
                  <a:gd name="T24" fmla="*/ 11 w 98"/>
                  <a:gd name="T25" fmla="*/ 68 h 241"/>
                  <a:gd name="T26" fmla="*/ 7 w 98"/>
                  <a:gd name="T27" fmla="*/ 79 h 241"/>
                  <a:gd name="T28" fmla="*/ 4 w 98"/>
                  <a:gd name="T29" fmla="*/ 88 h 241"/>
                  <a:gd name="T30" fmla="*/ 2 w 98"/>
                  <a:gd name="T31" fmla="*/ 99 h 241"/>
                  <a:gd name="T32" fmla="*/ 1 w 98"/>
                  <a:gd name="T33" fmla="*/ 109 h 241"/>
                  <a:gd name="T34" fmla="*/ 0 w 98"/>
                  <a:gd name="T35" fmla="*/ 121 h 241"/>
                  <a:gd name="T36" fmla="*/ 0 w 98"/>
                  <a:gd name="T37" fmla="*/ 121 h 241"/>
                  <a:gd name="T38" fmla="*/ 1 w 98"/>
                  <a:gd name="T39" fmla="*/ 131 h 241"/>
                  <a:gd name="T40" fmla="*/ 2 w 98"/>
                  <a:gd name="T41" fmla="*/ 143 h 241"/>
                  <a:gd name="T42" fmla="*/ 4 w 98"/>
                  <a:gd name="T43" fmla="*/ 153 h 241"/>
                  <a:gd name="T44" fmla="*/ 7 w 98"/>
                  <a:gd name="T45" fmla="*/ 162 h 241"/>
                  <a:gd name="T46" fmla="*/ 11 w 98"/>
                  <a:gd name="T47" fmla="*/ 172 h 241"/>
                  <a:gd name="T48" fmla="*/ 17 w 98"/>
                  <a:gd name="T49" fmla="*/ 181 h 241"/>
                  <a:gd name="T50" fmla="*/ 22 w 98"/>
                  <a:gd name="T51" fmla="*/ 191 h 241"/>
                  <a:gd name="T52" fmla="*/ 28 w 98"/>
                  <a:gd name="T53" fmla="*/ 199 h 241"/>
                  <a:gd name="T54" fmla="*/ 35 w 98"/>
                  <a:gd name="T55" fmla="*/ 206 h 241"/>
                  <a:gd name="T56" fmla="*/ 43 w 98"/>
                  <a:gd name="T57" fmla="*/ 214 h 241"/>
                  <a:gd name="T58" fmla="*/ 50 w 98"/>
                  <a:gd name="T59" fmla="*/ 220 h 241"/>
                  <a:gd name="T60" fmla="*/ 59 w 98"/>
                  <a:gd name="T61" fmla="*/ 225 h 241"/>
                  <a:gd name="T62" fmla="*/ 68 w 98"/>
                  <a:gd name="T63" fmla="*/ 230 h 241"/>
                  <a:gd name="T64" fmla="*/ 77 w 98"/>
                  <a:gd name="T65" fmla="*/ 235 h 241"/>
                  <a:gd name="T66" fmla="*/ 88 w 98"/>
                  <a:gd name="T67" fmla="*/ 238 h 241"/>
                  <a:gd name="T68" fmla="*/ 98 w 98"/>
                  <a:gd name="T69" fmla="*/ 241 h 241"/>
                  <a:gd name="T70" fmla="*/ 98 w 98"/>
                  <a:gd name="T71" fmla="*/ 0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8" h="241">
                    <a:moveTo>
                      <a:pt x="98" y="0"/>
                    </a:moveTo>
                    <a:lnTo>
                      <a:pt x="98" y="0"/>
                    </a:lnTo>
                    <a:lnTo>
                      <a:pt x="88" y="2"/>
                    </a:lnTo>
                    <a:lnTo>
                      <a:pt x="77" y="7"/>
                    </a:lnTo>
                    <a:lnTo>
                      <a:pt x="68" y="11"/>
                    </a:lnTo>
                    <a:lnTo>
                      <a:pt x="59" y="16"/>
                    </a:lnTo>
                    <a:lnTo>
                      <a:pt x="50" y="21"/>
                    </a:lnTo>
                    <a:lnTo>
                      <a:pt x="43" y="28"/>
                    </a:lnTo>
                    <a:lnTo>
                      <a:pt x="35" y="35"/>
                    </a:lnTo>
                    <a:lnTo>
                      <a:pt x="28" y="42"/>
                    </a:lnTo>
                    <a:lnTo>
                      <a:pt x="22" y="51"/>
                    </a:lnTo>
                    <a:lnTo>
                      <a:pt x="17" y="60"/>
                    </a:lnTo>
                    <a:lnTo>
                      <a:pt x="11" y="68"/>
                    </a:lnTo>
                    <a:lnTo>
                      <a:pt x="7" y="79"/>
                    </a:lnTo>
                    <a:lnTo>
                      <a:pt x="4" y="88"/>
                    </a:lnTo>
                    <a:lnTo>
                      <a:pt x="2" y="99"/>
                    </a:lnTo>
                    <a:lnTo>
                      <a:pt x="1" y="109"/>
                    </a:lnTo>
                    <a:lnTo>
                      <a:pt x="0" y="121"/>
                    </a:lnTo>
                    <a:lnTo>
                      <a:pt x="0" y="121"/>
                    </a:lnTo>
                    <a:lnTo>
                      <a:pt x="1" y="131"/>
                    </a:lnTo>
                    <a:lnTo>
                      <a:pt x="2" y="143"/>
                    </a:lnTo>
                    <a:lnTo>
                      <a:pt x="4" y="153"/>
                    </a:lnTo>
                    <a:lnTo>
                      <a:pt x="7" y="162"/>
                    </a:lnTo>
                    <a:lnTo>
                      <a:pt x="11" y="172"/>
                    </a:lnTo>
                    <a:lnTo>
                      <a:pt x="17" y="181"/>
                    </a:lnTo>
                    <a:lnTo>
                      <a:pt x="22" y="191"/>
                    </a:lnTo>
                    <a:lnTo>
                      <a:pt x="28" y="199"/>
                    </a:lnTo>
                    <a:lnTo>
                      <a:pt x="35" y="206"/>
                    </a:lnTo>
                    <a:lnTo>
                      <a:pt x="43" y="214"/>
                    </a:lnTo>
                    <a:lnTo>
                      <a:pt x="50" y="220"/>
                    </a:lnTo>
                    <a:lnTo>
                      <a:pt x="59" y="225"/>
                    </a:lnTo>
                    <a:lnTo>
                      <a:pt x="68" y="230"/>
                    </a:lnTo>
                    <a:lnTo>
                      <a:pt x="77" y="235"/>
                    </a:lnTo>
                    <a:lnTo>
                      <a:pt x="88" y="238"/>
                    </a:lnTo>
                    <a:lnTo>
                      <a:pt x="98" y="241"/>
                    </a:lnTo>
                    <a:lnTo>
                      <a:pt x="98"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1" name="Freeform 7"/>
              <p:cNvSpPr/>
              <p:nvPr/>
            </p:nvSpPr>
            <p:spPr bwMode="auto">
              <a:xfrm flipH="1">
                <a:off x="6310280" y="2474677"/>
                <a:ext cx="310668" cy="410668"/>
              </a:xfrm>
              <a:custGeom>
                <a:avLst/>
                <a:gdLst>
                  <a:gd name="T0" fmla="*/ 203 w 233"/>
                  <a:gd name="T1" fmla="*/ 0 h 308"/>
                  <a:gd name="T2" fmla="*/ 203 w 233"/>
                  <a:gd name="T3" fmla="*/ 0 h 308"/>
                  <a:gd name="T4" fmla="*/ 182 w 233"/>
                  <a:gd name="T5" fmla="*/ 0 h 308"/>
                  <a:gd name="T6" fmla="*/ 157 w 233"/>
                  <a:gd name="T7" fmla="*/ 2 h 308"/>
                  <a:gd name="T8" fmla="*/ 129 w 233"/>
                  <a:gd name="T9" fmla="*/ 6 h 308"/>
                  <a:gd name="T10" fmla="*/ 114 w 233"/>
                  <a:gd name="T11" fmla="*/ 8 h 308"/>
                  <a:gd name="T12" fmla="*/ 99 w 233"/>
                  <a:gd name="T13" fmla="*/ 12 h 308"/>
                  <a:gd name="T14" fmla="*/ 85 w 233"/>
                  <a:gd name="T15" fmla="*/ 16 h 308"/>
                  <a:gd name="T16" fmla="*/ 70 w 233"/>
                  <a:gd name="T17" fmla="*/ 22 h 308"/>
                  <a:gd name="T18" fmla="*/ 56 w 233"/>
                  <a:gd name="T19" fmla="*/ 28 h 308"/>
                  <a:gd name="T20" fmla="*/ 43 w 233"/>
                  <a:gd name="T21" fmla="*/ 35 h 308"/>
                  <a:gd name="T22" fmla="*/ 30 w 233"/>
                  <a:gd name="T23" fmla="*/ 44 h 308"/>
                  <a:gd name="T24" fmla="*/ 19 w 233"/>
                  <a:gd name="T25" fmla="*/ 53 h 308"/>
                  <a:gd name="T26" fmla="*/ 9 w 233"/>
                  <a:gd name="T27" fmla="*/ 63 h 308"/>
                  <a:gd name="T28" fmla="*/ 0 w 233"/>
                  <a:gd name="T29" fmla="*/ 76 h 308"/>
                  <a:gd name="T30" fmla="*/ 233 w 233"/>
                  <a:gd name="T31" fmla="*/ 308 h 308"/>
                  <a:gd name="T32" fmla="*/ 233 w 233"/>
                  <a:gd name="T33" fmla="*/ 1 h 308"/>
                  <a:gd name="T34" fmla="*/ 225 w 233"/>
                  <a:gd name="T35" fmla="*/ 1 h 308"/>
                  <a:gd name="T36" fmla="*/ 225 w 233"/>
                  <a:gd name="T37" fmla="*/ 1 h 308"/>
                  <a:gd name="T38" fmla="*/ 203 w 233"/>
                  <a:gd name="T39" fmla="*/ 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3" h="308">
                    <a:moveTo>
                      <a:pt x="203" y="0"/>
                    </a:moveTo>
                    <a:lnTo>
                      <a:pt x="203" y="0"/>
                    </a:lnTo>
                    <a:lnTo>
                      <a:pt x="182" y="0"/>
                    </a:lnTo>
                    <a:lnTo>
                      <a:pt x="157" y="2"/>
                    </a:lnTo>
                    <a:lnTo>
                      <a:pt x="129" y="6"/>
                    </a:lnTo>
                    <a:lnTo>
                      <a:pt x="114" y="8"/>
                    </a:lnTo>
                    <a:lnTo>
                      <a:pt x="99" y="12"/>
                    </a:lnTo>
                    <a:lnTo>
                      <a:pt x="85" y="16"/>
                    </a:lnTo>
                    <a:lnTo>
                      <a:pt x="70" y="22"/>
                    </a:lnTo>
                    <a:lnTo>
                      <a:pt x="56" y="28"/>
                    </a:lnTo>
                    <a:lnTo>
                      <a:pt x="43" y="35"/>
                    </a:lnTo>
                    <a:lnTo>
                      <a:pt x="30" y="44"/>
                    </a:lnTo>
                    <a:lnTo>
                      <a:pt x="19" y="53"/>
                    </a:lnTo>
                    <a:lnTo>
                      <a:pt x="9" y="63"/>
                    </a:lnTo>
                    <a:lnTo>
                      <a:pt x="0" y="76"/>
                    </a:lnTo>
                    <a:lnTo>
                      <a:pt x="233" y="308"/>
                    </a:lnTo>
                    <a:lnTo>
                      <a:pt x="233" y="1"/>
                    </a:lnTo>
                    <a:lnTo>
                      <a:pt x="225" y="1"/>
                    </a:lnTo>
                    <a:lnTo>
                      <a:pt x="225" y="1"/>
                    </a:lnTo>
                    <a:lnTo>
                      <a:pt x="203"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38" name="그룹 36"/>
            <p:cNvGrpSpPr/>
            <p:nvPr/>
          </p:nvGrpSpPr>
          <p:grpSpPr>
            <a:xfrm>
              <a:off x="5608964" y="1637345"/>
              <a:ext cx="264746" cy="588439"/>
              <a:chOff x="5908946" y="2126676"/>
              <a:chExt cx="341334" cy="758669"/>
            </a:xfrm>
            <a:solidFill>
              <a:schemeClr val="tx2">
                <a:lumMod val="50000"/>
              </a:schemeClr>
            </a:solidFill>
          </p:grpSpPr>
          <p:sp>
            <p:nvSpPr>
              <p:cNvPr id="39" name="Freeform 9"/>
              <p:cNvSpPr/>
              <p:nvPr/>
            </p:nvSpPr>
            <p:spPr bwMode="auto">
              <a:xfrm flipH="1">
                <a:off x="6106280" y="2126676"/>
                <a:ext cx="144000" cy="324002"/>
              </a:xfrm>
              <a:custGeom>
                <a:avLst/>
                <a:gdLst>
                  <a:gd name="T0" fmla="*/ 0 w 108"/>
                  <a:gd name="T1" fmla="*/ 0 h 243"/>
                  <a:gd name="T2" fmla="*/ 0 w 108"/>
                  <a:gd name="T3" fmla="*/ 243 h 243"/>
                  <a:gd name="T4" fmla="*/ 0 w 108"/>
                  <a:gd name="T5" fmla="*/ 243 h 243"/>
                  <a:gd name="T6" fmla="*/ 11 w 108"/>
                  <a:gd name="T7" fmla="*/ 242 h 243"/>
                  <a:gd name="T8" fmla="*/ 22 w 108"/>
                  <a:gd name="T9" fmla="*/ 239 h 243"/>
                  <a:gd name="T10" fmla="*/ 33 w 108"/>
                  <a:gd name="T11" fmla="*/ 234 h 243"/>
                  <a:gd name="T12" fmla="*/ 42 w 108"/>
                  <a:gd name="T13" fmla="*/ 230 h 243"/>
                  <a:gd name="T14" fmla="*/ 51 w 108"/>
                  <a:gd name="T15" fmla="*/ 224 h 243"/>
                  <a:gd name="T16" fmla="*/ 61 w 108"/>
                  <a:gd name="T17" fmla="*/ 218 h 243"/>
                  <a:gd name="T18" fmla="*/ 69 w 108"/>
                  <a:gd name="T19" fmla="*/ 210 h 243"/>
                  <a:gd name="T20" fmla="*/ 77 w 108"/>
                  <a:gd name="T21" fmla="*/ 203 h 243"/>
                  <a:gd name="T22" fmla="*/ 83 w 108"/>
                  <a:gd name="T23" fmla="*/ 195 h 243"/>
                  <a:gd name="T24" fmla="*/ 89 w 108"/>
                  <a:gd name="T25" fmla="*/ 185 h 243"/>
                  <a:gd name="T26" fmla="*/ 94 w 108"/>
                  <a:gd name="T27" fmla="*/ 176 h 243"/>
                  <a:gd name="T28" fmla="*/ 100 w 108"/>
                  <a:gd name="T29" fmla="*/ 165 h 243"/>
                  <a:gd name="T30" fmla="*/ 103 w 108"/>
                  <a:gd name="T31" fmla="*/ 155 h 243"/>
                  <a:gd name="T32" fmla="*/ 106 w 108"/>
                  <a:gd name="T33" fmla="*/ 145 h 243"/>
                  <a:gd name="T34" fmla="*/ 107 w 108"/>
                  <a:gd name="T35" fmla="*/ 133 h 243"/>
                  <a:gd name="T36" fmla="*/ 108 w 108"/>
                  <a:gd name="T37" fmla="*/ 122 h 243"/>
                  <a:gd name="T38" fmla="*/ 108 w 108"/>
                  <a:gd name="T39" fmla="*/ 122 h 243"/>
                  <a:gd name="T40" fmla="*/ 107 w 108"/>
                  <a:gd name="T41" fmla="*/ 110 h 243"/>
                  <a:gd name="T42" fmla="*/ 106 w 108"/>
                  <a:gd name="T43" fmla="*/ 99 h 243"/>
                  <a:gd name="T44" fmla="*/ 103 w 108"/>
                  <a:gd name="T45" fmla="*/ 88 h 243"/>
                  <a:gd name="T46" fmla="*/ 100 w 108"/>
                  <a:gd name="T47" fmla="*/ 77 h 243"/>
                  <a:gd name="T48" fmla="*/ 94 w 108"/>
                  <a:gd name="T49" fmla="*/ 67 h 243"/>
                  <a:gd name="T50" fmla="*/ 89 w 108"/>
                  <a:gd name="T51" fmla="*/ 58 h 243"/>
                  <a:gd name="T52" fmla="*/ 83 w 108"/>
                  <a:gd name="T53" fmla="*/ 48 h 243"/>
                  <a:gd name="T54" fmla="*/ 77 w 108"/>
                  <a:gd name="T55" fmla="*/ 40 h 243"/>
                  <a:gd name="T56" fmla="*/ 69 w 108"/>
                  <a:gd name="T57" fmla="*/ 32 h 243"/>
                  <a:gd name="T58" fmla="*/ 61 w 108"/>
                  <a:gd name="T59" fmla="*/ 25 h 243"/>
                  <a:gd name="T60" fmla="*/ 51 w 108"/>
                  <a:gd name="T61" fmla="*/ 19 h 243"/>
                  <a:gd name="T62" fmla="*/ 42 w 108"/>
                  <a:gd name="T63" fmla="*/ 13 h 243"/>
                  <a:gd name="T64" fmla="*/ 33 w 108"/>
                  <a:gd name="T65" fmla="*/ 9 h 243"/>
                  <a:gd name="T66" fmla="*/ 22 w 108"/>
                  <a:gd name="T67" fmla="*/ 4 h 243"/>
                  <a:gd name="T68" fmla="*/ 11 w 108"/>
                  <a:gd name="T69" fmla="*/ 1 h 243"/>
                  <a:gd name="T70" fmla="*/ 0 w 108"/>
                  <a:gd name="T7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8" h="243">
                    <a:moveTo>
                      <a:pt x="0" y="0"/>
                    </a:moveTo>
                    <a:lnTo>
                      <a:pt x="0" y="243"/>
                    </a:lnTo>
                    <a:lnTo>
                      <a:pt x="0" y="243"/>
                    </a:lnTo>
                    <a:lnTo>
                      <a:pt x="11" y="242"/>
                    </a:lnTo>
                    <a:lnTo>
                      <a:pt x="22" y="239"/>
                    </a:lnTo>
                    <a:lnTo>
                      <a:pt x="33" y="234"/>
                    </a:lnTo>
                    <a:lnTo>
                      <a:pt x="42" y="230"/>
                    </a:lnTo>
                    <a:lnTo>
                      <a:pt x="51" y="224"/>
                    </a:lnTo>
                    <a:lnTo>
                      <a:pt x="61" y="218"/>
                    </a:lnTo>
                    <a:lnTo>
                      <a:pt x="69" y="210"/>
                    </a:lnTo>
                    <a:lnTo>
                      <a:pt x="77" y="203"/>
                    </a:lnTo>
                    <a:lnTo>
                      <a:pt x="83" y="195"/>
                    </a:lnTo>
                    <a:lnTo>
                      <a:pt x="89" y="185"/>
                    </a:lnTo>
                    <a:lnTo>
                      <a:pt x="94" y="176"/>
                    </a:lnTo>
                    <a:lnTo>
                      <a:pt x="100" y="165"/>
                    </a:lnTo>
                    <a:lnTo>
                      <a:pt x="103" y="155"/>
                    </a:lnTo>
                    <a:lnTo>
                      <a:pt x="106" y="145"/>
                    </a:lnTo>
                    <a:lnTo>
                      <a:pt x="107" y="133"/>
                    </a:lnTo>
                    <a:lnTo>
                      <a:pt x="108" y="122"/>
                    </a:lnTo>
                    <a:lnTo>
                      <a:pt x="108" y="122"/>
                    </a:lnTo>
                    <a:lnTo>
                      <a:pt x="107" y="110"/>
                    </a:lnTo>
                    <a:lnTo>
                      <a:pt x="106" y="99"/>
                    </a:lnTo>
                    <a:lnTo>
                      <a:pt x="103" y="88"/>
                    </a:lnTo>
                    <a:lnTo>
                      <a:pt x="100" y="77"/>
                    </a:lnTo>
                    <a:lnTo>
                      <a:pt x="94" y="67"/>
                    </a:lnTo>
                    <a:lnTo>
                      <a:pt x="89" y="58"/>
                    </a:lnTo>
                    <a:lnTo>
                      <a:pt x="83" y="48"/>
                    </a:lnTo>
                    <a:lnTo>
                      <a:pt x="77" y="40"/>
                    </a:lnTo>
                    <a:lnTo>
                      <a:pt x="69" y="32"/>
                    </a:lnTo>
                    <a:lnTo>
                      <a:pt x="61" y="25"/>
                    </a:lnTo>
                    <a:lnTo>
                      <a:pt x="51" y="19"/>
                    </a:lnTo>
                    <a:lnTo>
                      <a:pt x="42" y="13"/>
                    </a:lnTo>
                    <a:lnTo>
                      <a:pt x="33" y="9"/>
                    </a:lnTo>
                    <a:lnTo>
                      <a:pt x="22" y="4"/>
                    </a:lnTo>
                    <a:lnTo>
                      <a:pt x="11" y="1"/>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2" name="Freeform 11"/>
              <p:cNvSpPr/>
              <p:nvPr/>
            </p:nvSpPr>
            <p:spPr bwMode="auto">
              <a:xfrm flipH="1">
                <a:off x="5908946" y="2476010"/>
                <a:ext cx="341334" cy="409335"/>
              </a:xfrm>
              <a:custGeom>
                <a:avLst/>
                <a:gdLst>
                  <a:gd name="T0" fmla="*/ 35 w 256"/>
                  <a:gd name="T1" fmla="*/ 0 h 307"/>
                  <a:gd name="T2" fmla="*/ 0 w 256"/>
                  <a:gd name="T3" fmla="*/ 0 h 307"/>
                  <a:gd name="T4" fmla="*/ 0 w 256"/>
                  <a:gd name="T5" fmla="*/ 307 h 307"/>
                  <a:gd name="T6" fmla="*/ 126 w 256"/>
                  <a:gd name="T7" fmla="*/ 307 h 307"/>
                  <a:gd name="T8" fmla="*/ 126 w 256"/>
                  <a:gd name="T9" fmla="*/ 215 h 307"/>
                  <a:gd name="T10" fmla="*/ 144 w 256"/>
                  <a:gd name="T11" fmla="*/ 215 h 307"/>
                  <a:gd name="T12" fmla="*/ 144 w 256"/>
                  <a:gd name="T13" fmla="*/ 307 h 307"/>
                  <a:gd name="T14" fmla="*/ 256 w 256"/>
                  <a:gd name="T15" fmla="*/ 307 h 307"/>
                  <a:gd name="T16" fmla="*/ 256 w 256"/>
                  <a:gd name="T17" fmla="*/ 134 h 307"/>
                  <a:gd name="T18" fmla="*/ 256 w 256"/>
                  <a:gd name="T19" fmla="*/ 134 h 307"/>
                  <a:gd name="T20" fmla="*/ 255 w 256"/>
                  <a:gd name="T21" fmla="*/ 128 h 307"/>
                  <a:gd name="T22" fmla="*/ 255 w 256"/>
                  <a:gd name="T23" fmla="*/ 128 h 307"/>
                  <a:gd name="T24" fmla="*/ 255 w 256"/>
                  <a:gd name="T25" fmla="*/ 123 h 307"/>
                  <a:gd name="T26" fmla="*/ 255 w 256"/>
                  <a:gd name="T27" fmla="*/ 123 h 307"/>
                  <a:gd name="T28" fmla="*/ 254 w 256"/>
                  <a:gd name="T29" fmla="*/ 121 h 307"/>
                  <a:gd name="T30" fmla="*/ 254 w 256"/>
                  <a:gd name="T31" fmla="*/ 121 h 307"/>
                  <a:gd name="T32" fmla="*/ 253 w 256"/>
                  <a:gd name="T33" fmla="*/ 113 h 307"/>
                  <a:gd name="T34" fmla="*/ 251 w 256"/>
                  <a:gd name="T35" fmla="*/ 104 h 307"/>
                  <a:gd name="T36" fmla="*/ 248 w 256"/>
                  <a:gd name="T37" fmla="*/ 97 h 307"/>
                  <a:gd name="T38" fmla="*/ 244 w 256"/>
                  <a:gd name="T39" fmla="*/ 90 h 307"/>
                  <a:gd name="T40" fmla="*/ 240 w 256"/>
                  <a:gd name="T41" fmla="*/ 82 h 307"/>
                  <a:gd name="T42" fmla="*/ 235 w 256"/>
                  <a:gd name="T43" fmla="*/ 76 h 307"/>
                  <a:gd name="T44" fmla="*/ 225 w 256"/>
                  <a:gd name="T45" fmla="*/ 63 h 307"/>
                  <a:gd name="T46" fmla="*/ 212 w 256"/>
                  <a:gd name="T47" fmla="*/ 53 h 307"/>
                  <a:gd name="T48" fmla="*/ 199 w 256"/>
                  <a:gd name="T49" fmla="*/ 44 h 307"/>
                  <a:gd name="T50" fmla="*/ 184 w 256"/>
                  <a:gd name="T51" fmla="*/ 35 h 307"/>
                  <a:gd name="T52" fmla="*/ 169 w 256"/>
                  <a:gd name="T53" fmla="*/ 28 h 307"/>
                  <a:gd name="T54" fmla="*/ 152 w 256"/>
                  <a:gd name="T55" fmla="*/ 22 h 307"/>
                  <a:gd name="T56" fmla="*/ 135 w 256"/>
                  <a:gd name="T57" fmla="*/ 16 h 307"/>
                  <a:gd name="T58" fmla="*/ 119 w 256"/>
                  <a:gd name="T59" fmla="*/ 12 h 307"/>
                  <a:gd name="T60" fmla="*/ 103 w 256"/>
                  <a:gd name="T61" fmla="*/ 8 h 307"/>
                  <a:gd name="T62" fmla="*/ 72 w 256"/>
                  <a:gd name="T63" fmla="*/ 4 h 307"/>
                  <a:gd name="T64" fmla="*/ 46 w 256"/>
                  <a:gd name="T65" fmla="*/ 1 h 307"/>
                  <a:gd name="T66" fmla="*/ 46 w 256"/>
                  <a:gd name="T67" fmla="*/ 1 h 307"/>
                  <a:gd name="T68" fmla="*/ 40 w 256"/>
                  <a:gd name="T69" fmla="*/ 0 h 307"/>
                  <a:gd name="T70" fmla="*/ 35 w 256"/>
                  <a:gd name="T71"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6" h="307">
                    <a:moveTo>
                      <a:pt x="35" y="0"/>
                    </a:moveTo>
                    <a:lnTo>
                      <a:pt x="0" y="0"/>
                    </a:lnTo>
                    <a:lnTo>
                      <a:pt x="0" y="307"/>
                    </a:lnTo>
                    <a:lnTo>
                      <a:pt x="126" y="307"/>
                    </a:lnTo>
                    <a:lnTo>
                      <a:pt x="126" y="215"/>
                    </a:lnTo>
                    <a:lnTo>
                      <a:pt x="144" y="215"/>
                    </a:lnTo>
                    <a:lnTo>
                      <a:pt x="144" y="307"/>
                    </a:lnTo>
                    <a:lnTo>
                      <a:pt x="256" y="307"/>
                    </a:lnTo>
                    <a:lnTo>
                      <a:pt x="256" y="134"/>
                    </a:lnTo>
                    <a:lnTo>
                      <a:pt x="256" y="134"/>
                    </a:lnTo>
                    <a:lnTo>
                      <a:pt x="255" y="128"/>
                    </a:lnTo>
                    <a:lnTo>
                      <a:pt x="255" y="128"/>
                    </a:lnTo>
                    <a:lnTo>
                      <a:pt x="255" y="123"/>
                    </a:lnTo>
                    <a:lnTo>
                      <a:pt x="255" y="123"/>
                    </a:lnTo>
                    <a:lnTo>
                      <a:pt x="254" y="121"/>
                    </a:lnTo>
                    <a:lnTo>
                      <a:pt x="254" y="121"/>
                    </a:lnTo>
                    <a:lnTo>
                      <a:pt x="253" y="113"/>
                    </a:lnTo>
                    <a:lnTo>
                      <a:pt x="251" y="104"/>
                    </a:lnTo>
                    <a:lnTo>
                      <a:pt x="248" y="97"/>
                    </a:lnTo>
                    <a:lnTo>
                      <a:pt x="244" y="90"/>
                    </a:lnTo>
                    <a:lnTo>
                      <a:pt x="240" y="82"/>
                    </a:lnTo>
                    <a:lnTo>
                      <a:pt x="235" y="76"/>
                    </a:lnTo>
                    <a:lnTo>
                      <a:pt x="225" y="63"/>
                    </a:lnTo>
                    <a:lnTo>
                      <a:pt x="212" y="53"/>
                    </a:lnTo>
                    <a:lnTo>
                      <a:pt x="199" y="44"/>
                    </a:lnTo>
                    <a:lnTo>
                      <a:pt x="184" y="35"/>
                    </a:lnTo>
                    <a:lnTo>
                      <a:pt x="169" y="28"/>
                    </a:lnTo>
                    <a:lnTo>
                      <a:pt x="152" y="22"/>
                    </a:lnTo>
                    <a:lnTo>
                      <a:pt x="135" y="16"/>
                    </a:lnTo>
                    <a:lnTo>
                      <a:pt x="119" y="12"/>
                    </a:lnTo>
                    <a:lnTo>
                      <a:pt x="103" y="8"/>
                    </a:lnTo>
                    <a:lnTo>
                      <a:pt x="72" y="4"/>
                    </a:lnTo>
                    <a:lnTo>
                      <a:pt x="46" y="1"/>
                    </a:lnTo>
                    <a:lnTo>
                      <a:pt x="46" y="1"/>
                    </a:lnTo>
                    <a:lnTo>
                      <a:pt x="40" y="0"/>
                    </a:lnTo>
                    <a:lnTo>
                      <a:pt x="3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grpSp>
        <p:nvGrpSpPr>
          <p:cNvPr id="79" name="그룹 78"/>
          <p:cNvGrpSpPr/>
          <p:nvPr/>
        </p:nvGrpSpPr>
        <p:grpSpPr>
          <a:xfrm>
            <a:off x="4359387" y="3868187"/>
            <a:ext cx="7832613" cy="1112761"/>
            <a:chOff x="3269540" y="3154981"/>
            <a:chExt cx="5874460" cy="834571"/>
          </a:xfrm>
        </p:grpSpPr>
        <p:sp>
          <p:nvSpPr>
            <p:cNvPr id="43" name="Freeform 113"/>
            <p:cNvSpPr/>
            <p:nvPr/>
          </p:nvSpPr>
          <p:spPr bwMode="auto">
            <a:xfrm>
              <a:off x="3269540" y="3155498"/>
              <a:ext cx="833537" cy="833536"/>
            </a:xfrm>
            <a:custGeom>
              <a:avLst/>
              <a:gdLst>
                <a:gd name="T0" fmla="*/ 806 w 806"/>
                <a:gd name="T1" fmla="*/ 806 h 806"/>
                <a:gd name="T2" fmla="*/ 0 w 806"/>
                <a:gd name="T3" fmla="*/ 0 h 806"/>
                <a:gd name="T4" fmla="*/ 806 w 806"/>
                <a:gd name="T5" fmla="*/ 0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806" y="0"/>
                  </a:lnTo>
                  <a:lnTo>
                    <a:pt x="806" y="806"/>
                  </a:lnTo>
                  <a:close/>
                </a:path>
              </a:pathLst>
            </a:custGeom>
            <a:solidFill>
              <a:srgbClr val="F4879C">
                <a:alpha val="20000"/>
              </a:srgbClr>
            </a:solidFill>
            <a:ln>
              <a:noFill/>
            </a:ln>
          </p:spPr>
          <p:txBody>
            <a:bodyPr vert="horz" wrap="square" lIns="121920" tIns="60960" rIns="121920" bIns="60960" numCol="1" anchor="t" anchorCtr="0" compatLnSpc="1"/>
            <a:lstStyle/>
            <a:p>
              <a:endParaRPr lang="ko-KR" altLang="en-US" sz="2400"/>
            </a:p>
          </p:txBody>
        </p:sp>
        <p:sp>
          <p:nvSpPr>
            <p:cNvPr id="44" name="Freeform 114"/>
            <p:cNvSpPr/>
            <p:nvPr/>
          </p:nvSpPr>
          <p:spPr bwMode="auto">
            <a:xfrm>
              <a:off x="3269540" y="3155498"/>
              <a:ext cx="833537" cy="833536"/>
            </a:xfrm>
            <a:custGeom>
              <a:avLst/>
              <a:gdLst>
                <a:gd name="T0" fmla="*/ 806 w 806"/>
                <a:gd name="T1" fmla="*/ 0 h 806"/>
                <a:gd name="T2" fmla="*/ 0 w 806"/>
                <a:gd name="T3" fmla="*/ 806 h 806"/>
                <a:gd name="T4" fmla="*/ 806 w 806"/>
                <a:gd name="T5" fmla="*/ 806 h 806"/>
                <a:gd name="T6" fmla="*/ 806 w 806"/>
                <a:gd name="T7" fmla="*/ 0 h 806"/>
              </a:gdLst>
              <a:ahLst/>
              <a:cxnLst>
                <a:cxn ang="0">
                  <a:pos x="T0" y="T1"/>
                </a:cxn>
                <a:cxn ang="0">
                  <a:pos x="T2" y="T3"/>
                </a:cxn>
                <a:cxn ang="0">
                  <a:pos x="T4" y="T5"/>
                </a:cxn>
                <a:cxn ang="0">
                  <a:pos x="T6" y="T7"/>
                </a:cxn>
              </a:cxnLst>
              <a:rect l="0" t="0" r="r" b="b"/>
              <a:pathLst>
                <a:path w="806" h="806">
                  <a:moveTo>
                    <a:pt x="806" y="0"/>
                  </a:moveTo>
                  <a:lnTo>
                    <a:pt x="0" y="806"/>
                  </a:lnTo>
                  <a:lnTo>
                    <a:pt x="806" y="806"/>
                  </a:lnTo>
                  <a:lnTo>
                    <a:pt x="806" y="0"/>
                  </a:lnTo>
                  <a:close/>
                </a:path>
              </a:pathLst>
            </a:custGeom>
            <a:solidFill>
              <a:srgbClr val="F4879C"/>
            </a:solidFill>
            <a:ln>
              <a:noFill/>
            </a:ln>
          </p:spPr>
          <p:txBody>
            <a:bodyPr vert="horz" wrap="square" lIns="121920" tIns="60960" rIns="121920" bIns="60960" numCol="1" anchor="t" anchorCtr="0" compatLnSpc="1"/>
            <a:lstStyle/>
            <a:p>
              <a:endParaRPr lang="ko-KR" altLang="en-US" sz="2400"/>
            </a:p>
          </p:txBody>
        </p:sp>
        <p:sp>
          <p:nvSpPr>
            <p:cNvPr id="45" name="Freeform 115"/>
            <p:cNvSpPr/>
            <p:nvPr/>
          </p:nvSpPr>
          <p:spPr bwMode="auto">
            <a:xfrm>
              <a:off x="4149614" y="3155498"/>
              <a:ext cx="833537" cy="833536"/>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46" name="Freeform 116"/>
            <p:cNvSpPr/>
            <p:nvPr/>
          </p:nvSpPr>
          <p:spPr bwMode="auto">
            <a:xfrm>
              <a:off x="4149614" y="3155498"/>
              <a:ext cx="833537" cy="8335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sp>
          <p:nvSpPr>
            <p:cNvPr id="47" name="Freeform 99"/>
            <p:cNvSpPr/>
            <p:nvPr/>
          </p:nvSpPr>
          <p:spPr bwMode="auto">
            <a:xfrm flipH="1">
              <a:off x="4646182" y="3154981"/>
              <a:ext cx="4497818" cy="834571"/>
            </a:xfrm>
            <a:custGeom>
              <a:avLst/>
              <a:gdLst/>
              <a:ahLst/>
              <a:cxnLst/>
              <a:rect l="l" t="t" r="r" b="b"/>
              <a:pathLst>
                <a:path w="4497818" h="834571">
                  <a:moveTo>
                    <a:pt x="4080016" y="0"/>
                  </a:moveTo>
                  <a:lnTo>
                    <a:pt x="3054156" y="0"/>
                  </a:lnTo>
                  <a:lnTo>
                    <a:pt x="2970236" y="0"/>
                  </a:lnTo>
                  <a:lnTo>
                    <a:pt x="2707678" y="0"/>
                  </a:lnTo>
                  <a:lnTo>
                    <a:pt x="1944376" y="0"/>
                  </a:lnTo>
                  <a:lnTo>
                    <a:pt x="1681818" y="0"/>
                  </a:lnTo>
                  <a:lnTo>
                    <a:pt x="1025860" y="0"/>
                  </a:lnTo>
                  <a:lnTo>
                    <a:pt x="0" y="0"/>
                  </a:lnTo>
                  <a:lnTo>
                    <a:pt x="0" y="834571"/>
                  </a:lnTo>
                  <a:lnTo>
                    <a:pt x="1025860" y="834571"/>
                  </a:lnTo>
                  <a:lnTo>
                    <a:pt x="1681818" y="834571"/>
                  </a:lnTo>
                  <a:lnTo>
                    <a:pt x="1944376" y="834571"/>
                  </a:lnTo>
                  <a:lnTo>
                    <a:pt x="2707678" y="834571"/>
                  </a:lnTo>
                  <a:lnTo>
                    <a:pt x="2970236" y="834571"/>
                  </a:lnTo>
                  <a:lnTo>
                    <a:pt x="3054156" y="834571"/>
                  </a:lnTo>
                  <a:lnTo>
                    <a:pt x="4080016" y="834571"/>
                  </a:lnTo>
                  <a:lnTo>
                    <a:pt x="4497818" y="416769"/>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48" name="Freeform 42"/>
            <p:cNvSpPr/>
            <p:nvPr/>
          </p:nvSpPr>
          <p:spPr bwMode="auto">
            <a:xfrm>
              <a:off x="3936098" y="3317447"/>
              <a:ext cx="168569" cy="576029"/>
            </a:xfrm>
            <a:custGeom>
              <a:avLst/>
              <a:gdLst>
                <a:gd name="T0" fmla="*/ 74 w 163"/>
                <a:gd name="T1" fmla="*/ 186 h 557"/>
                <a:gd name="T2" fmla="*/ 76 w 163"/>
                <a:gd name="T3" fmla="*/ 166 h 557"/>
                <a:gd name="T4" fmla="*/ 82 w 163"/>
                <a:gd name="T5" fmla="*/ 147 h 557"/>
                <a:gd name="T6" fmla="*/ 89 w 163"/>
                <a:gd name="T7" fmla="*/ 129 h 557"/>
                <a:gd name="T8" fmla="*/ 100 w 163"/>
                <a:gd name="T9" fmla="*/ 115 h 557"/>
                <a:gd name="T10" fmla="*/ 113 w 163"/>
                <a:gd name="T11" fmla="*/ 101 h 557"/>
                <a:gd name="T12" fmla="*/ 128 w 163"/>
                <a:gd name="T13" fmla="*/ 90 h 557"/>
                <a:gd name="T14" fmla="*/ 145 w 163"/>
                <a:gd name="T15" fmla="*/ 81 h 557"/>
                <a:gd name="T16" fmla="*/ 163 w 163"/>
                <a:gd name="T17" fmla="*/ 76 h 557"/>
                <a:gd name="T18" fmla="*/ 163 w 163"/>
                <a:gd name="T19" fmla="*/ 0 h 557"/>
                <a:gd name="T20" fmla="*/ 130 w 163"/>
                <a:gd name="T21" fmla="*/ 7 h 557"/>
                <a:gd name="T22" fmla="*/ 99 w 163"/>
                <a:gd name="T23" fmla="*/ 21 h 557"/>
                <a:gd name="T24" fmla="*/ 71 w 163"/>
                <a:gd name="T25" fmla="*/ 38 h 557"/>
                <a:gd name="T26" fmla="*/ 47 w 163"/>
                <a:gd name="T27" fmla="*/ 61 h 557"/>
                <a:gd name="T28" fmla="*/ 27 w 163"/>
                <a:gd name="T29" fmla="*/ 88 h 557"/>
                <a:gd name="T30" fmla="*/ 13 w 163"/>
                <a:gd name="T31" fmla="*/ 118 h 557"/>
                <a:gd name="T32" fmla="*/ 3 w 163"/>
                <a:gd name="T33" fmla="*/ 150 h 557"/>
                <a:gd name="T34" fmla="*/ 0 w 163"/>
                <a:gd name="T35" fmla="*/ 186 h 557"/>
                <a:gd name="T36" fmla="*/ 1 w 163"/>
                <a:gd name="T37" fmla="*/ 202 h 557"/>
                <a:gd name="T38" fmla="*/ 10 w 163"/>
                <a:gd name="T39" fmla="*/ 242 h 557"/>
                <a:gd name="T40" fmla="*/ 27 w 163"/>
                <a:gd name="T41" fmla="*/ 289 h 557"/>
                <a:gd name="T42" fmla="*/ 63 w 163"/>
                <a:gd name="T43" fmla="*/ 369 h 557"/>
                <a:gd name="T44" fmla="*/ 116 w 163"/>
                <a:gd name="T45" fmla="*/ 473 h 557"/>
                <a:gd name="T46" fmla="*/ 163 w 163"/>
                <a:gd name="T47" fmla="*/ 557 h 557"/>
                <a:gd name="T48" fmla="*/ 163 w 163"/>
                <a:gd name="T49" fmla="*/ 295 h 557"/>
                <a:gd name="T50" fmla="*/ 145 w 163"/>
                <a:gd name="T51" fmla="*/ 289 h 557"/>
                <a:gd name="T52" fmla="*/ 128 w 163"/>
                <a:gd name="T53" fmla="*/ 281 h 557"/>
                <a:gd name="T54" fmla="*/ 113 w 163"/>
                <a:gd name="T55" fmla="*/ 270 h 557"/>
                <a:gd name="T56" fmla="*/ 100 w 163"/>
                <a:gd name="T57" fmla="*/ 257 h 557"/>
                <a:gd name="T58" fmla="*/ 89 w 163"/>
                <a:gd name="T59" fmla="*/ 241 h 557"/>
                <a:gd name="T60" fmla="*/ 82 w 163"/>
                <a:gd name="T61" fmla="*/ 224 h 557"/>
                <a:gd name="T62" fmla="*/ 76 w 163"/>
                <a:gd name="T63" fmla="*/ 205 h 557"/>
                <a:gd name="T64" fmla="*/ 74 w 163"/>
                <a:gd name="T65" fmla="*/ 186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74" y="186"/>
                  </a:moveTo>
                  <a:lnTo>
                    <a:pt x="74" y="186"/>
                  </a:lnTo>
                  <a:lnTo>
                    <a:pt x="75" y="175"/>
                  </a:lnTo>
                  <a:lnTo>
                    <a:pt x="76" y="166"/>
                  </a:lnTo>
                  <a:lnTo>
                    <a:pt x="78" y="157"/>
                  </a:lnTo>
                  <a:lnTo>
                    <a:pt x="82" y="147"/>
                  </a:lnTo>
                  <a:lnTo>
                    <a:pt x="85" y="138"/>
                  </a:lnTo>
                  <a:lnTo>
                    <a:pt x="89" y="129"/>
                  </a:lnTo>
                  <a:lnTo>
                    <a:pt x="94" y="122"/>
                  </a:lnTo>
                  <a:lnTo>
                    <a:pt x="100" y="115"/>
                  </a:lnTo>
                  <a:lnTo>
                    <a:pt x="107" y="108"/>
                  </a:lnTo>
                  <a:lnTo>
                    <a:pt x="113" y="101"/>
                  </a:lnTo>
                  <a:lnTo>
                    <a:pt x="120" y="95"/>
                  </a:lnTo>
                  <a:lnTo>
                    <a:pt x="128" y="90"/>
                  </a:lnTo>
                  <a:lnTo>
                    <a:pt x="136" y="86"/>
                  </a:lnTo>
                  <a:lnTo>
                    <a:pt x="145" y="81"/>
                  </a:lnTo>
                  <a:lnTo>
                    <a:pt x="154" y="78"/>
                  </a:lnTo>
                  <a:lnTo>
                    <a:pt x="163" y="76"/>
                  </a:lnTo>
                  <a:lnTo>
                    <a:pt x="163" y="0"/>
                  </a:lnTo>
                  <a:lnTo>
                    <a:pt x="163" y="0"/>
                  </a:lnTo>
                  <a:lnTo>
                    <a:pt x="146" y="3"/>
                  </a:lnTo>
                  <a:lnTo>
                    <a:pt x="130" y="7"/>
                  </a:lnTo>
                  <a:lnTo>
                    <a:pt x="114" y="13"/>
                  </a:lnTo>
                  <a:lnTo>
                    <a:pt x="99" y="21"/>
                  </a:lnTo>
                  <a:lnTo>
                    <a:pt x="85" y="29"/>
                  </a:lnTo>
                  <a:lnTo>
                    <a:pt x="71" y="38"/>
                  </a:lnTo>
                  <a:lnTo>
                    <a:pt x="59" y="50"/>
                  </a:lnTo>
                  <a:lnTo>
                    <a:pt x="47" y="61"/>
                  </a:lnTo>
                  <a:lnTo>
                    <a:pt x="37" y="74"/>
                  </a:lnTo>
                  <a:lnTo>
                    <a:pt x="27" y="88"/>
                  </a:lnTo>
                  <a:lnTo>
                    <a:pt x="19" y="102"/>
                  </a:lnTo>
                  <a:lnTo>
                    <a:pt x="13" y="118"/>
                  </a:lnTo>
                  <a:lnTo>
                    <a:pt x="7" y="134"/>
                  </a:lnTo>
                  <a:lnTo>
                    <a:pt x="3" y="150"/>
                  </a:lnTo>
                  <a:lnTo>
                    <a:pt x="1" y="168"/>
                  </a:lnTo>
                  <a:lnTo>
                    <a:pt x="0" y="186"/>
                  </a:lnTo>
                  <a:lnTo>
                    <a:pt x="0" y="186"/>
                  </a:lnTo>
                  <a:lnTo>
                    <a:pt x="1" y="202"/>
                  </a:lnTo>
                  <a:lnTo>
                    <a:pt x="5" y="220"/>
                  </a:lnTo>
                  <a:lnTo>
                    <a:pt x="10" y="242"/>
                  </a:lnTo>
                  <a:lnTo>
                    <a:pt x="19" y="265"/>
                  </a:lnTo>
                  <a:lnTo>
                    <a:pt x="27" y="289"/>
                  </a:lnTo>
                  <a:lnTo>
                    <a:pt x="39" y="316"/>
                  </a:lnTo>
                  <a:lnTo>
                    <a:pt x="63" y="369"/>
                  </a:lnTo>
                  <a:lnTo>
                    <a:pt x="90" y="422"/>
                  </a:lnTo>
                  <a:lnTo>
                    <a:pt x="116" y="473"/>
                  </a:lnTo>
                  <a:lnTo>
                    <a:pt x="142" y="519"/>
                  </a:lnTo>
                  <a:lnTo>
                    <a:pt x="163" y="557"/>
                  </a:lnTo>
                  <a:lnTo>
                    <a:pt x="163" y="295"/>
                  </a:lnTo>
                  <a:lnTo>
                    <a:pt x="163" y="295"/>
                  </a:lnTo>
                  <a:lnTo>
                    <a:pt x="154" y="293"/>
                  </a:lnTo>
                  <a:lnTo>
                    <a:pt x="145" y="289"/>
                  </a:lnTo>
                  <a:lnTo>
                    <a:pt x="136" y="285"/>
                  </a:lnTo>
                  <a:lnTo>
                    <a:pt x="128" y="281"/>
                  </a:lnTo>
                  <a:lnTo>
                    <a:pt x="120" y="276"/>
                  </a:lnTo>
                  <a:lnTo>
                    <a:pt x="113" y="270"/>
                  </a:lnTo>
                  <a:lnTo>
                    <a:pt x="107" y="263"/>
                  </a:lnTo>
                  <a:lnTo>
                    <a:pt x="100" y="257"/>
                  </a:lnTo>
                  <a:lnTo>
                    <a:pt x="94" y="249"/>
                  </a:lnTo>
                  <a:lnTo>
                    <a:pt x="89" y="241"/>
                  </a:lnTo>
                  <a:lnTo>
                    <a:pt x="85" y="233"/>
                  </a:lnTo>
                  <a:lnTo>
                    <a:pt x="82" y="224"/>
                  </a:lnTo>
                  <a:lnTo>
                    <a:pt x="78" y="215"/>
                  </a:lnTo>
                  <a:lnTo>
                    <a:pt x="76" y="205"/>
                  </a:lnTo>
                  <a:lnTo>
                    <a:pt x="75" y="195"/>
                  </a:lnTo>
                  <a:lnTo>
                    <a:pt x="74" y="186"/>
                  </a:lnTo>
                  <a:lnTo>
                    <a:pt x="74" y="186"/>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49" name="Freeform 40"/>
            <p:cNvSpPr/>
            <p:nvPr/>
          </p:nvSpPr>
          <p:spPr bwMode="auto">
            <a:xfrm>
              <a:off x="4158515" y="3317447"/>
              <a:ext cx="168569" cy="576029"/>
            </a:xfrm>
            <a:custGeom>
              <a:avLst/>
              <a:gdLst>
                <a:gd name="T0" fmla="*/ 0 w 163"/>
                <a:gd name="T1" fmla="*/ 76 h 557"/>
                <a:gd name="T2" fmla="*/ 10 w 163"/>
                <a:gd name="T3" fmla="*/ 78 h 557"/>
                <a:gd name="T4" fmla="*/ 27 w 163"/>
                <a:gd name="T5" fmla="*/ 86 h 557"/>
                <a:gd name="T6" fmla="*/ 43 w 163"/>
                <a:gd name="T7" fmla="*/ 95 h 557"/>
                <a:gd name="T8" fmla="*/ 57 w 163"/>
                <a:gd name="T9" fmla="*/ 108 h 557"/>
                <a:gd name="T10" fmla="*/ 69 w 163"/>
                <a:gd name="T11" fmla="*/ 122 h 557"/>
                <a:gd name="T12" fmla="*/ 79 w 163"/>
                <a:gd name="T13" fmla="*/ 138 h 557"/>
                <a:gd name="T14" fmla="*/ 85 w 163"/>
                <a:gd name="T15" fmla="*/ 157 h 557"/>
                <a:gd name="T16" fmla="*/ 88 w 163"/>
                <a:gd name="T17" fmla="*/ 175 h 557"/>
                <a:gd name="T18" fmla="*/ 89 w 163"/>
                <a:gd name="T19" fmla="*/ 186 h 557"/>
                <a:gd name="T20" fmla="*/ 87 w 163"/>
                <a:gd name="T21" fmla="*/ 205 h 557"/>
                <a:gd name="T22" fmla="*/ 82 w 163"/>
                <a:gd name="T23" fmla="*/ 224 h 557"/>
                <a:gd name="T24" fmla="*/ 74 w 163"/>
                <a:gd name="T25" fmla="*/ 241 h 557"/>
                <a:gd name="T26" fmla="*/ 63 w 163"/>
                <a:gd name="T27" fmla="*/ 257 h 557"/>
                <a:gd name="T28" fmla="*/ 50 w 163"/>
                <a:gd name="T29" fmla="*/ 270 h 557"/>
                <a:gd name="T30" fmla="*/ 36 w 163"/>
                <a:gd name="T31" fmla="*/ 281 h 557"/>
                <a:gd name="T32" fmla="*/ 18 w 163"/>
                <a:gd name="T33" fmla="*/ 289 h 557"/>
                <a:gd name="T34" fmla="*/ 0 w 163"/>
                <a:gd name="T35" fmla="*/ 295 h 557"/>
                <a:gd name="T36" fmla="*/ 0 w 163"/>
                <a:gd name="T37" fmla="*/ 557 h 557"/>
                <a:gd name="T38" fmla="*/ 46 w 163"/>
                <a:gd name="T39" fmla="*/ 473 h 557"/>
                <a:gd name="T40" fmla="*/ 101 w 163"/>
                <a:gd name="T41" fmla="*/ 369 h 557"/>
                <a:gd name="T42" fmla="*/ 136 w 163"/>
                <a:gd name="T43" fmla="*/ 289 h 557"/>
                <a:gd name="T44" fmla="*/ 153 w 163"/>
                <a:gd name="T45" fmla="*/ 242 h 557"/>
                <a:gd name="T46" fmla="*/ 162 w 163"/>
                <a:gd name="T47" fmla="*/ 202 h 557"/>
                <a:gd name="T48" fmla="*/ 163 w 163"/>
                <a:gd name="T49" fmla="*/ 186 h 557"/>
                <a:gd name="T50" fmla="*/ 160 w 163"/>
                <a:gd name="T51" fmla="*/ 150 h 557"/>
                <a:gd name="T52" fmla="*/ 151 w 163"/>
                <a:gd name="T53" fmla="*/ 118 h 557"/>
                <a:gd name="T54" fmla="*/ 136 w 163"/>
                <a:gd name="T55" fmla="*/ 88 h 557"/>
                <a:gd name="T56" fmla="*/ 116 w 163"/>
                <a:gd name="T57" fmla="*/ 61 h 557"/>
                <a:gd name="T58" fmla="*/ 92 w 163"/>
                <a:gd name="T59" fmla="*/ 38 h 557"/>
                <a:gd name="T60" fmla="*/ 64 w 163"/>
                <a:gd name="T61" fmla="*/ 21 h 557"/>
                <a:gd name="T62" fmla="*/ 34 w 163"/>
                <a:gd name="T63" fmla="*/ 7 h 557"/>
                <a:gd name="T64" fmla="*/ 0 w 163"/>
                <a:gd name="T6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557">
                  <a:moveTo>
                    <a:pt x="0" y="0"/>
                  </a:moveTo>
                  <a:lnTo>
                    <a:pt x="0" y="76"/>
                  </a:lnTo>
                  <a:lnTo>
                    <a:pt x="0" y="76"/>
                  </a:lnTo>
                  <a:lnTo>
                    <a:pt x="10" y="78"/>
                  </a:lnTo>
                  <a:lnTo>
                    <a:pt x="18" y="81"/>
                  </a:lnTo>
                  <a:lnTo>
                    <a:pt x="27" y="86"/>
                  </a:lnTo>
                  <a:lnTo>
                    <a:pt x="36" y="90"/>
                  </a:lnTo>
                  <a:lnTo>
                    <a:pt x="43" y="95"/>
                  </a:lnTo>
                  <a:lnTo>
                    <a:pt x="50" y="101"/>
                  </a:lnTo>
                  <a:lnTo>
                    <a:pt x="57" y="108"/>
                  </a:lnTo>
                  <a:lnTo>
                    <a:pt x="63" y="115"/>
                  </a:lnTo>
                  <a:lnTo>
                    <a:pt x="69" y="122"/>
                  </a:lnTo>
                  <a:lnTo>
                    <a:pt x="74" y="129"/>
                  </a:lnTo>
                  <a:lnTo>
                    <a:pt x="79" y="138"/>
                  </a:lnTo>
                  <a:lnTo>
                    <a:pt x="82" y="147"/>
                  </a:lnTo>
                  <a:lnTo>
                    <a:pt x="85" y="157"/>
                  </a:lnTo>
                  <a:lnTo>
                    <a:pt x="87" y="166"/>
                  </a:lnTo>
                  <a:lnTo>
                    <a:pt x="88" y="175"/>
                  </a:lnTo>
                  <a:lnTo>
                    <a:pt x="89" y="186"/>
                  </a:lnTo>
                  <a:lnTo>
                    <a:pt x="89" y="186"/>
                  </a:lnTo>
                  <a:lnTo>
                    <a:pt x="88" y="195"/>
                  </a:lnTo>
                  <a:lnTo>
                    <a:pt x="87" y="205"/>
                  </a:lnTo>
                  <a:lnTo>
                    <a:pt x="85" y="215"/>
                  </a:lnTo>
                  <a:lnTo>
                    <a:pt x="82" y="224"/>
                  </a:lnTo>
                  <a:lnTo>
                    <a:pt x="79" y="233"/>
                  </a:lnTo>
                  <a:lnTo>
                    <a:pt x="74" y="241"/>
                  </a:lnTo>
                  <a:lnTo>
                    <a:pt x="69" y="249"/>
                  </a:lnTo>
                  <a:lnTo>
                    <a:pt x="63" y="257"/>
                  </a:lnTo>
                  <a:lnTo>
                    <a:pt x="57" y="263"/>
                  </a:lnTo>
                  <a:lnTo>
                    <a:pt x="50" y="270"/>
                  </a:lnTo>
                  <a:lnTo>
                    <a:pt x="43" y="276"/>
                  </a:lnTo>
                  <a:lnTo>
                    <a:pt x="36" y="281"/>
                  </a:lnTo>
                  <a:lnTo>
                    <a:pt x="27" y="285"/>
                  </a:lnTo>
                  <a:lnTo>
                    <a:pt x="18" y="289"/>
                  </a:lnTo>
                  <a:lnTo>
                    <a:pt x="10" y="293"/>
                  </a:lnTo>
                  <a:lnTo>
                    <a:pt x="0" y="295"/>
                  </a:lnTo>
                  <a:lnTo>
                    <a:pt x="0" y="557"/>
                  </a:lnTo>
                  <a:lnTo>
                    <a:pt x="0" y="557"/>
                  </a:lnTo>
                  <a:lnTo>
                    <a:pt x="21" y="519"/>
                  </a:lnTo>
                  <a:lnTo>
                    <a:pt x="46" y="473"/>
                  </a:lnTo>
                  <a:lnTo>
                    <a:pt x="73" y="422"/>
                  </a:lnTo>
                  <a:lnTo>
                    <a:pt x="101" y="369"/>
                  </a:lnTo>
                  <a:lnTo>
                    <a:pt x="125" y="316"/>
                  </a:lnTo>
                  <a:lnTo>
                    <a:pt x="136" y="289"/>
                  </a:lnTo>
                  <a:lnTo>
                    <a:pt x="145" y="265"/>
                  </a:lnTo>
                  <a:lnTo>
                    <a:pt x="153" y="242"/>
                  </a:lnTo>
                  <a:lnTo>
                    <a:pt x="158" y="220"/>
                  </a:lnTo>
                  <a:lnTo>
                    <a:pt x="162" y="202"/>
                  </a:lnTo>
                  <a:lnTo>
                    <a:pt x="163" y="186"/>
                  </a:lnTo>
                  <a:lnTo>
                    <a:pt x="163" y="186"/>
                  </a:lnTo>
                  <a:lnTo>
                    <a:pt x="162" y="168"/>
                  </a:lnTo>
                  <a:lnTo>
                    <a:pt x="160" y="150"/>
                  </a:lnTo>
                  <a:lnTo>
                    <a:pt x="156" y="134"/>
                  </a:lnTo>
                  <a:lnTo>
                    <a:pt x="151" y="118"/>
                  </a:lnTo>
                  <a:lnTo>
                    <a:pt x="145" y="102"/>
                  </a:lnTo>
                  <a:lnTo>
                    <a:pt x="136" y="88"/>
                  </a:lnTo>
                  <a:lnTo>
                    <a:pt x="127" y="74"/>
                  </a:lnTo>
                  <a:lnTo>
                    <a:pt x="116" y="61"/>
                  </a:lnTo>
                  <a:lnTo>
                    <a:pt x="105" y="50"/>
                  </a:lnTo>
                  <a:lnTo>
                    <a:pt x="92" y="38"/>
                  </a:lnTo>
                  <a:lnTo>
                    <a:pt x="79" y="29"/>
                  </a:lnTo>
                  <a:lnTo>
                    <a:pt x="64" y="21"/>
                  </a:lnTo>
                  <a:lnTo>
                    <a:pt x="49" y="13"/>
                  </a:lnTo>
                  <a:lnTo>
                    <a:pt x="34" y="7"/>
                  </a:lnTo>
                  <a:lnTo>
                    <a:pt x="17" y="3"/>
                  </a:lnTo>
                  <a:lnTo>
                    <a:pt x="0"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grpSp>
      <p:grpSp>
        <p:nvGrpSpPr>
          <p:cNvPr id="80" name="그룹 79"/>
          <p:cNvGrpSpPr/>
          <p:nvPr/>
        </p:nvGrpSpPr>
        <p:grpSpPr>
          <a:xfrm>
            <a:off x="0" y="5043688"/>
            <a:ext cx="5473339" cy="1146087"/>
            <a:chOff x="0" y="4036607"/>
            <a:chExt cx="4105004" cy="859565"/>
          </a:xfrm>
        </p:grpSpPr>
        <p:pic>
          <p:nvPicPr>
            <p:cNvPr id="52" name="그림 5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500000" flipH="1" flipV="1">
              <a:off x="3428234" y="4392775"/>
              <a:ext cx="292511" cy="714283"/>
            </a:xfrm>
            <a:prstGeom prst="rect">
              <a:avLst/>
            </a:prstGeom>
          </p:spPr>
        </p:pic>
        <p:pic>
          <p:nvPicPr>
            <p:cNvPr id="56" name="그림 5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3500000">
              <a:off x="2793540" y="3849802"/>
              <a:ext cx="257685" cy="714283"/>
            </a:xfrm>
            <a:prstGeom prst="rect">
              <a:avLst/>
            </a:prstGeom>
          </p:spPr>
        </p:pic>
        <p:grpSp>
          <p:nvGrpSpPr>
            <p:cNvPr id="50" name="그룹 76"/>
            <p:cNvGrpSpPr/>
            <p:nvPr/>
          </p:nvGrpSpPr>
          <p:grpSpPr>
            <a:xfrm>
              <a:off x="0" y="4036607"/>
              <a:ext cx="4105004" cy="834571"/>
              <a:chOff x="0" y="4036607"/>
              <a:chExt cx="4105004" cy="834571"/>
            </a:xfrm>
          </p:grpSpPr>
          <p:sp>
            <p:nvSpPr>
              <p:cNvPr id="51" name="Freeform 119"/>
              <p:cNvSpPr/>
              <p:nvPr/>
            </p:nvSpPr>
            <p:spPr bwMode="auto">
              <a:xfrm flipH="1">
                <a:off x="3270432" y="4037641"/>
                <a:ext cx="833537" cy="833537"/>
              </a:xfrm>
              <a:custGeom>
                <a:avLst/>
                <a:gdLst>
                  <a:gd name="T0" fmla="*/ 0 w 806"/>
                  <a:gd name="T1" fmla="*/ 806 h 806"/>
                  <a:gd name="T2" fmla="*/ 806 w 806"/>
                  <a:gd name="T3" fmla="*/ 0 h 806"/>
                  <a:gd name="T4" fmla="*/ 806 w 806"/>
                  <a:gd name="T5" fmla="*/ 806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806" y="806"/>
                    </a:lnTo>
                    <a:lnTo>
                      <a:pt x="0" y="806"/>
                    </a:lnTo>
                    <a:close/>
                  </a:path>
                </a:pathLst>
              </a:custGeom>
              <a:solidFill>
                <a:srgbClr val="BDA8D1">
                  <a:alpha val="20000"/>
                </a:srgbClr>
              </a:solidFill>
              <a:ln>
                <a:noFill/>
              </a:ln>
            </p:spPr>
            <p:txBody>
              <a:bodyPr vert="horz" wrap="square" lIns="121920" tIns="60960" rIns="121920" bIns="60960" numCol="1" anchor="t" anchorCtr="0" compatLnSpc="1"/>
              <a:lstStyle/>
              <a:p>
                <a:endParaRPr lang="ko-KR" altLang="en-US" sz="2400"/>
              </a:p>
            </p:txBody>
          </p:sp>
          <p:sp>
            <p:nvSpPr>
              <p:cNvPr id="54" name="Freeform 117"/>
              <p:cNvSpPr/>
              <p:nvPr/>
            </p:nvSpPr>
            <p:spPr bwMode="auto">
              <a:xfrm flipH="1">
                <a:off x="2390358" y="4036607"/>
                <a:ext cx="833537" cy="834571"/>
              </a:xfrm>
              <a:custGeom>
                <a:avLst/>
                <a:gdLst>
                  <a:gd name="T0" fmla="*/ 0 w 806"/>
                  <a:gd name="T1" fmla="*/ 807 h 807"/>
                  <a:gd name="T2" fmla="*/ 806 w 806"/>
                  <a:gd name="T3" fmla="*/ 0 h 807"/>
                  <a:gd name="T4" fmla="*/ 0 w 806"/>
                  <a:gd name="T5" fmla="*/ 0 h 807"/>
                  <a:gd name="T6" fmla="*/ 0 w 806"/>
                  <a:gd name="T7" fmla="*/ 807 h 807"/>
                </a:gdLst>
                <a:ahLst/>
                <a:cxnLst>
                  <a:cxn ang="0">
                    <a:pos x="T0" y="T1"/>
                  </a:cxn>
                  <a:cxn ang="0">
                    <a:pos x="T2" y="T3"/>
                  </a:cxn>
                  <a:cxn ang="0">
                    <a:pos x="T4" y="T5"/>
                  </a:cxn>
                  <a:cxn ang="0">
                    <a:pos x="T6" y="T7"/>
                  </a:cxn>
                </a:cxnLst>
                <a:rect l="0" t="0" r="r" b="b"/>
                <a:pathLst>
                  <a:path w="806" h="807">
                    <a:moveTo>
                      <a:pt x="0" y="807"/>
                    </a:moveTo>
                    <a:lnTo>
                      <a:pt x="806" y="0"/>
                    </a:lnTo>
                    <a:lnTo>
                      <a:pt x="0" y="0"/>
                    </a:lnTo>
                    <a:lnTo>
                      <a:pt x="0" y="807"/>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sp>
            <p:nvSpPr>
              <p:cNvPr id="55" name="Freeform 120"/>
              <p:cNvSpPr/>
              <p:nvPr/>
            </p:nvSpPr>
            <p:spPr bwMode="auto">
              <a:xfrm flipH="1">
                <a:off x="3270432" y="4036607"/>
                <a:ext cx="834572" cy="834571"/>
              </a:xfrm>
              <a:custGeom>
                <a:avLst/>
                <a:gdLst>
                  <a:gd name="T0" fmla="*/ 807 w 807"/>
                  <a:gd name="T1" fmla="*/ 807 h 807"/>
                  <a:gd name="T2" fmla="*/ 0 w 807"/>
                  <a:gd name="T3" fmla="*/ 0 h 807"/>
                  <a:gd name="T4" fmla="*/ 807 w 807"/>
                  <a:gd name="T5" fmla="*/ 0 h 807"/>
                  <a:gd name="T6" fmla="*/ 807 w 807"/>
                  <a:gd name="T7" fmla="*/ 807 h 807"/>
                </a:gdLst>
                <a:ahLst/>
                <a:cxnLst>
                  <a:cxn ang="0">
                    <a:pos x="T0" y="T1"/>
                  </a:cxn>
                  <a:cxn ang="0">
                    <a:pos x="T2" y="T3"/>
                  </a:cxn>
                  <a:cxn ang="0">
                    <a:pos x="T4" y="T5"/>
                  </a:cxn>
                  <a:cxn ang="0">
                    <a:pos x="T6" y="T7"/>
                  </a:cxn>
                </a:cxnLst>
                <a:rect l="0" t="0" r="r" b="b"/>
                <a:pathLst>
                  <a:path w="807" h="807">
                    <a:moveTo>
                      <a:pt x="807" y="807"/>
                    </a:moveTo>
                    <a:lnTo>
                      <a:pt x="0" y="0"/>
                    </a:lnTo>
                    <a:lnTo>
                      <a:pt x="807" y="0"/>
                    </a:lnTo>
                    <a:lnTo>
                      <a:pt x="807" y="807"/>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sp>
            <p:nvSpPr>
              <p:cNvPr id="57" name="Freeform 118"/>
              <p:cNvSpPr/>
              <p:nvPr/>
            </p:nvSpPr>
            <p:spPr bwMode="auto">
              <a:xfrm flipH="1">
                <a:off x="2390358" y="4036607"/>
                <a:ext cx="833537" cy="834571"/>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chemeClr val="bg1">
                  <a:lumMod val="85000"/>
                </a:schemeClr>
              </a:solidFill>
              <a:ln>
                <a:noFill/>
              </a:ln>
            </p:spPr>
            <p:txBody>
              <a:bodyPr vert="horz" wrap="square" lIns="121920" tIns="60960" rIns="121920" bIns="60960" numCol="1" anchor="t" anchorCtr="0" compatLnSpc="1"/>
              <a:lstStyle/>
              <a:p>
                <a:endParaRPr lang="ko-KR" altLang="en-US" sz="2400"/>
              </a:p>
            </p:txBody>
          </p:sp>
          <p:sp>
            <p:nvSpPr>
              <p:cNvPr id="58" name="Freeform 46"/>
              <p:cNvSpPr/>
              <p:nvPr/>
            </p:nvSpPr>
            <p:spPr bwMode="auto">
              <a:xfrm flipH="1">
                <a:off x="3272103" y="4539420"/>
                <a:ext cx="164049" cy="266211"/>
              </a:xfrm>
              <a:custGeom>
                <a:avLst/>
                <a:gdLst>
                  <a:gd name="T0" fmla="*/ 167 w 167"/>
                  <a:gd name="T1" fmla="*/ 0 h 271"/>
                  <a:gd name="T2" fmla="*/ 0 w 167"/>
                  <a:gd name="T3" fmla="*/ 167 h 271"/>
                  <a:gd name="T4" fmla="*/ 103 w 167"/>
                  <a:gd name="T5" fmla="*/ 271 h 271"/>
                  <a:gd name="T6" fmla="*/ 137 w 167"/>
                  <a:gd name="T7" fmla="*/ 259 h 271"/>
                  <a:gd name="T8" fmla="*/ 137 w 167"/>
                  <a:gd name="T9" fmla="*/ 201 h 271"/>
                  <a:gd name="T10" fmla="*/ 167 w 167"/>
                  <a:gd name="T11" fmla="*/ 173 h 271"/>
                  <a:gd name="T12" fmla="*/ 167 w 167"/>
                  <a:gd name="T13" fmla="*/ 0 h 271"/>
                </a:gdLst>
                <a:ahLst/>
                <a:cxnLst>
                  <a:cxn ang="0">
                    <a:pos x="T0" y="T1"/>
                  </a:cxn>
                  <a:cxn ang="0">
                    <a:pos x="T2" y="T3"/>
                  </a:cxn>
                  <a:cxn ang="0">
                    <a:pos x="T4" y="T5"/>
                  </a:cxn>
                  <a:cxn ang="0">
                    <a:pos x="T6" y="T7"/>
                  </a:cxn>
                  <a:cxn ang="0">
                    <a:pos x="T8" y="T9"/>
                  </a:cxn>
                  <a:cxn ang="0">
                    <a:pos x="T10" y="T11"/>
                  </a:cxn>
                  <a:cxn ang="0">
                    <a:pos x="T12" y="T13"/>
                  </a:cxn>
                </a:cxnLst>
                <a:rect l="0" t="0" r="r" b="b"/>
                <a:pathLst>
                  <a:path w="167" h="271">
                    <a:moveTo>
                      <a:pt x="167" y="0"/>
                    </a:moveTo>
                    <a:lnTo>
                      <a:pt x="0" y="167"/>
                    </a:lnTo>
                    <a:lnTo>
                      <a:pt x="103" y="271"/>
                    </a:lnTo>
                    <a:lnTo>
                      <a:pt x="137" y="259"/>
                    </a:lnTo>
                    <a:lnTo>
                      <a:pt x="137" y="201"/>
                    </a:lnTo>
                    <a:lnTo>
                      <a:pt x="167" y="173"/>
                    </a:lnTo>
                    <a:lnTo>
                      <a:pt x="167"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59" name="Freeform 43"/>
              <p:cNvSpPr>
                <a:spLocks noEditPoints="1"/>
              </p:cNvSpPr>
              <p:nvPr/>
            </p:nvSpPr>
            <p:spPr bwMode="auto">
              <a:xfrm flipH="1">
                <a:off x="2976647" y="4310430"/>
                <a:ext cx="246565" cy="389985"/>
              </a:xfrm>
              <a:custGeom>
                <a:avLst/>
                <a:gdLst>
                  <a:gd name="T0" fmla="*/ 134 w 251"/>
                  <a:gd name="T1" fmla="*/ 142 h 397"/>
                  <a:gd name="T2" fmla="*/ 124 w 251"/>
                  <a:gd name="T3" fmla="*/ 141 h 397"/>
                  <a:gd name="T4" fmla="*/ 116 w 251"/>
                  <a:gd name="T5" fmla="*/ 135 h 397"/>
                  <a:gd name="T6" fmla="*/ 113 w 251"/>
                  <a:gd name="T7" fmla="*/ 131 h 397"/>
                  <a:gd name="T8" fmla="*/ 109 w 251"/>
                  <a:gd name="T9" fmla="*/ 121 h 397"/>
                  <a:gd name="T10" fmla="*/ 109 w 251"/>
                  <a:gd name="T11" fmla="*/ 112 h 397"/>
                  <a:gd name="T12" fmla="*/ 113 w 251"/>
                  <a:gd name="T13" fmla="*/ 102 h 397"/>
                  <a:gd name="T14" fmla="*/ 116 w 251"/>
                  <a:gd name="T15" fmla="*/ 98 h 397"/>
                  <a:gd name="T16" fmla="*/ 124 w 251"/>
                  <a:gd name="T17" fmla="*/ 92 h 397"/>
                  <a:gd name="T18" fmla="*/ 134 w 251"/>
                  <a:gd name="T19" fmla="*/ 91 h 397"/>
                  <a:gd name="T20" fmla="*/ 139 w 251"/>
                  <a:gd name="T21" fmla="*/ 91 h 397"/>
                  <a:gd name="T22" fmla="*/ 148 w 251"/>
                  <a:gd name="T23" fmla="*/ 95 h 397"/>
                  <a:gd name="T24" fmla="*/ 153 w 251"/>
                  <a:gd name="T25" fmla="*/ 98 h 397"/>
                  <a:gd name="T26" fmla="*/ 159 w 251"/>
                  <a:gd name="T27" fmla="*/ 107 h 397"/>
                  <a:gd name="T28" fmla="*/ 160 w 251"/>
                  <a:gd name="T29" fmla="*/ 117 h 397"/>
                  <a:gd name="T30" fmla="*/ 159 w 251"/>
                  <a:gd name="T31" fmla="*/ 127 h 397"/>
                  <a:gd name="T32" fmla="*/ 153 w 251"/>
                  <a:gd name="T33" fmla="*/ 135 h 397"/>
                  <a:gd name="T34" fmla="*/ 148 w 251"/>
                  <a:gd name="T35" fmla="*/ 138 h 397"/>
                  <a:gd name="T36" fmla="*/ 139 w 251"/>
                  <a:gd name="T37" fmla="*/ 142 h 397"/>
                  <a:gd name="T38" fmla="*/ 105 w 251"/>
                  <a:gd name="T39" fmla="*/ 0 h 397"/>
                  <a:gd name="T40" fmla="*/ 91 w 251"/>
                  <a:gd name="T41" fmla="*/ 1 h 397"/>
                  <a:gd name="T42" fmla="*/ 64 w 251"/>
                  <a:gd name="T43" fmla="*/ 6 h 397"/>
                  <a:gd name="T44" fmla="*/ 38 w 251"/>
                  <a:gd name="T45" fmla="*/ 17 h 397"/>
                  <a:gd name="T46" fmla="*/ 13 w 251"/>
                  <a:gd name="T47" fmla="*/ 33 h 397"/>
                  <a:gd name="T48" fmla="*/ 2 w 251"/>
                  <a:gd name="T49" fmla="*/ 43 h 397"/>
                  <a:gd name="T50" fmla="*/ 0 w 251"/>
                  <a:gd name="T51" fmla="*/ 397 h 397"/>
                  <a:gd name="T52" fmla="*/ 17 w 251"/>
                  <a:gd name="T53" fmla="*/ 322 h 397"/>
                  <a:gd name="T54" fmla="*/ 56 w 251"/>
                  <a:gd name="T55" fmla="*/ 282 h 397"/>
                  <a:gd name="T56" fmla="*/ 80 w 251"/>
                  <a:gd name="T57" fmla="*/ 289 h 397"/>
                  <a:gd name="T58" fmla="*/ 106 w 251"/>
                  <a:gd name="T59" fmla="*/ 291 h 397"/>
                  <a:gd name="T60" fmla="*/ 119 w 251"/>
                  <a:gd name="T61" fmla="*/ 291 h 397"/>
                  <a:gd name="T62" fmla="*/ 146 w 251"/>
                  <a:gd name="T63" fmla="*/ 285 h 397"/>
                  <a:gd name="T64" fmla="*/ 172 w 251"/>
                  <a:gd name="T65" fmla="*/ 275 h 397"/>
                  <a:gd name="T66" fmla="*/ 197 w 251"/>
                  <a:gd name="T67" fmla="*/ 259 h 397"/>
                  <a:gd name="T68" fmla="*/ 208 w 251"/>
                  <a:gd name="T69" fmla="*/ 249 h 397"/>
                  <a:gd name="T70" fmla="*/ 227 w 251"/>
                  <a:gd name="T71" fmla="*/ 226 h 397"/>
                  <a:gd name="T72" fmla="*/ 239 w 251"/>
                  <a:gd name="T73" fmla="*/ 201 h 397"/>
                  <a:gd name="T74" fmla="*/ 248 w 251"/>
                  <a:gd name="T75" fmla="*/ 174 h 397"/>
                  <a:gd name="T76" fmla="*/ 251 w 251"/>
                  <a:gd name="T77" fmla="*/ 146 h 397"/>
                  <a:gd name="T78" fmla="*/ 248 w 251"/>
                  <a:gd name="T79" fmla="*/ 118 h 397"/>
                  <a:gd name="T80" fmla="*/ 239 w 251"/>
                  <a:gd name="T81" fmla="*/ 91 h 397"/>
                  <a:gd name="T82" fmla="*/ 227 w 251"/>
                  <a:gd name="T83" fmla="*/ 66 h 397"/>
                  <a:gd name="T84" fmla="*/ 208 w 251"/>
                  <a:gd name="T85" fmla="*/ 43 h 397"/>
                  <a:gd name="T86" fmla="*/ 197 w 251"/>
                  <a:gd name="T87" fmla="*/ 33 h 397"/>
                  <a:gd name="T88" fmla="*/ 172 w 251"/>
                  <a:gd name="T89" fmla="*/ 17 h 397"/>
                  <a:gd name="T90" fmla="*/ 146 w 251"/>
                  <a:gd name="T91" fmla="*/ 6 h 397"/>
                  <a:gd name="T92" fmla="*/ 119 w 251"/>
                  <a:gd name="T93" fmla="*/ 1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51" h="397">
                    <a:moveTo>
                      <a:pt x="134" y="142"/>
                    </a:moveTo>
                    <a:lnTo>
                      <a:pt x="134" y="142"/>
                    </a:lnTo>
                    <a:lnTo>
                      <a:pt x="130" y="142"/>
                    </a:lnTo>
                    <a:lnTo>
                      <a:pt x="124" y="141"/>
                    </a:lnTo>
                    <a:lnTo>
                      <a:pt x="120" y="138"/>
                    </a:lnTo>
                    <a:lnTo>
                      <a:pt x="116" y="135"/>
                    </a:lnTo>
                    <a:lnTo>
                      <a:pt x="116" y="135"/>
                    </a:lnTo>
                    <a:lnTo>
                      <a:pt x="113" y="131"/>
                    </a:lnTo>
                    <a:lnTo>
                      <a:pt x="110" y="127"/>
                    </a:lnTo>
                    <a:lnTo>
                      <a:pt x="109" y="121"/>
                    </a:lnTo>
                    <a:lnTo>
                      <a:pt x="109" y="116"/>
                    </a:lnTo>
                    <a:lnTo>
                      <a:pt x="109" y="112"/>
                    </a:lnTo>
                    <a:lnTo>
                      <a:pt x="110" y="107"/>
                    </a:lnTo>
                    <a:lnTo>
                      <a:pt x="113" y="102"/>
                    </a:lnTo>
                    <a:lnTo>
                      <a:pt x="116" y="98"/>
                    </a:lnTo>
                    <a:lnTo>
                      <a:pt x="116" y="98"/>
                    </a:lnTo>
                    <a:lnTo>
                      <a:pt x="120" y="95"/>
                    </a:lnTo>
                    <a:lnTo>
                      <a:pt x="124" y="92"/>
                    </a:lnTo>
                    <a:lnTo>
                      <a:pt x="130" y="91"/>
                    </a:lnTo>
                    <a:lnTo>
                      <a:pt x="134" y="91"/>
                    </a:lnTo>
                    <a:lnTo>
                      <a:pt x="134" y="91"/>
                    </a:lnTo>
                    <a:lnTo>
                      <a:pt x="139" y="91"/>
                    </a:lnTo>
                    <a:lnTo>
                      <a:pt x="144" y="92"/>
                    </a:lnTo>
                    <a:lnTo>
                      <a:pt x="148" y="95"/>
                    </a:lnTo>
                    <a:lnTo>
                      <a:pt x="153" y="98"/>
                    </a:lnTo>
                    <a:lnTo>
                      <a:pt x="153" y="98"/>
                    </a:lnTo>
                    <a:lnTo>
                      <a:pt x="156" y="102"/>
                    </a:lnTo>
                    <a:lnTo>
                      <a:pt x="159" y="107"/>
                    </a:lnTo>
                    <a:lnTo>
                      <a:pt x="160" y="112"/>
                    </a:lnTo>
                    <a:lnTo>
                      <a:pt x="160" y="117"/>
                    </a:lnTo>
                    <a:lnTo>
                      <a:pt x="160" y="121"/>
                    </a:lnTo>
                    <a:lnTo>
                      <a:pt x="159" y="127"/>
                    </a:lnTo>
                    <a:lnTo>
                      <a:pt x="156" y="131"/>
                    </a:lnTo>
                    <a:lnTo>
                      <a:pt x="153" y="135"/>
                    </a:lnTo>
                    <a:lnTo>
                      <a:pt x="153" y="135"/>
                    </a:lnTo>
                    <a:lnTo>
                      <a:pt x="148" y="138"/>
                    </a:lnTo>
                    <a:lnTo>
                      <a:pt x="144" y="141"/>
                    </a:lnTo>
                    <a:lnTo>
                      <a:pt x="139" y="142"/>
                    </a:lnTo>
                    <a:lnTo>
                      <a:pt x="134" y="142"/>
                    </a:lnTo>
                    <a:close/>
                    <a:moveTo>
                      <a:pt x="105" y="0"/>
                    </a:moveTo>
                    <a:lnTo>
                      <a:pt x="105" y="0"/>
                    </a:lnTo>
                    <a:lnTo>
                      <a:pt x="91" y="1"/>
                    </a:lnTo>
                    <a:lnTo>
                      <a:pt x="77" y="3"/>
                    </a:lnTo>
                    <a:lnTo>
                      <a:pt x="64" y="6"/>
                    </a:lnTo>
                    <a:lnTo>
                      <a:pt x="50" y="12"/>
                    </a:lnTo>
                    <a:lnTo>
                      <a:pt x="38" y="17"/>
                    </a:lnTo>
                    <a:lnTo>
                      <a:pt x="25" y="24"/>
                    </a:lnTo>
                    <a:lnTo>
                      <a:pt x="13" y="33"/>
                    </a:lnTo>
                    <a:lnTo>
                      <a:pt x="2" y="43"/>
                    </a:lnTo>
                    <a:lnTo>
                      <a:pt x="2" y="43"/>
                    </a:lnTo>
                    <a:lnTo>
                      <a:pt x="0" y="46"/>
                    </a:lnTo>
                    <a:lnTo>
                      <a:pt x="0" y="397"/>
                    </a:lnTo>
                    <a:lnTo>
                      <a:pt x="45" y="351"/>
                    </a:lnTo>
                    <a:lnTo>
                      <a:pt x="17" y="322"/>
                    </a:lnTo>
                    <a:lnTo>
                      <a:pt x="56" y="282"/>
                    </a:lnTo>
                    <a:lnTo>
                      <a:pt x="56" y="282"/>
                    </a:lnTo>
                    <a:lnTo>
                      <a:pt x="68" y="286"/>
                    </a:lnTo>
                    <a:lnTo>
                      <a:pt x="80" y="289"/>
                    </a:lnTo>
                    <a:lnTo>
                      <a:pt x="93" y="291"/>
                    </a:lnTo>
                    <a:lnTo>
                      <a:pt x="106" y="291"/>
                    </a:lnTo>
                    <a:lnTo>
                      <a:pt x="106" y="291"/>
                    </a:lnTo>
                    <a:lnTo>
                      <a:pt x="119" y="291"/>
                    </a:lnTo>
                    <a:lnTo>
                      <a:pt x="133" y="289"/>
                    </a:lnTo>
                    <a:lnTo>
                      <a:pt x="146" y="285"/>
                    </a:lnTo>
                    <a:lnTo>
                      <a:pt x="160" y="280"/>
                    </a:lnTo>
                    <a:lnTo>
                      <a:pt x="172" y="275"/>
                    </a:lnTo>
                    <a:lnTo>
                      <a:pt x="185" y="268"/>
                    </a:lnTo>
                    <a:lnTo>
                      <a:pt x="197" y="259"/>
                    </a:lnTo>
                    <a:lnTo>
                      <a:pt x="208" y="249"/>
                    </a:lnTo>
                    <a:lnTo>
                      <a:pt x="208" y="249"/>
                    </a:lnTo>
                    <a:lnTo>
                      <a:pt x="217" y="237"/>
                    </a:lnTo>
                    <a:lnTo>
                      <a:pt x="227" y="226"/>
                    </a:lnTo>
                    <a:lnTo>
                      <a:pt x="234" y="213"/>
                    </a:lnTo>
                    <a:lnTo>
                      <a:pt x="239" y="201"/>
                    </a:lnTo>
                    <a:lnTo>
                      <a:pt x="245" y="187"/>
                    </a:lnTo>
                    <a:lnTo>
                      <a:pt x="248" y="174"/>
                    </a:lnTo>
                    <a:lnTo>
                      <a:pt x="250" y="160"/>
                    </a:lnTo>
                    <a:lnTo>
                      <a:pt x="251" y="146"/>
                    </a:lnTo>
                    <a:lnTo>
                      <a:pt x="250" y="132"/>
                    </a:lnTo>
                    <a:lnTo>
                      <a:pt x="248" y="118"/>
                    </a:lnTo>
                    <a:lnTo>
                      <a:pt x="245" y="105"/>
                    </a:lnTo>
                    <a:lnTo>
                      <a:pt x="239" y="91"/>
                    </a:lnTo>
                    <a:lnTo>
                      <a:pt x="234" y="78"/>
                    </a:lnTo>
                    <a:lnTo>
                      <a:pt x="227" y="66"/>
                    </a:lnTo>
                    <a:lnTo>
                      <a:pt x="217" y="54"/>
                    </a:lnTo>
                    <a:lnTo>
                      <a:pt x="208" y="43"/>
                    </a:lnTo>
                    <a:lnTo>
                      <a:pt x="208" y="43"/>
                    </a:lnTo>
                    <a:lnTo>
                      <a:pt x="197" y="33"/>
                    </a:lnTo>
                    <a:lnTo>
                      <a:pt x="185" y="24"/>
                    </a:lnTo>
                    <a:lnTo>
                      <a:pt x="172" y="17"/>
                    </a:lnTo>
                    <a:lnTo>
                      <a:pt x="160" y="12"/>
                    </a:lnTo>
                    <a:lnTo>
                      <a:pt x="146" y="6"/>
                    </a:lnTo>
                    <a:lnTo>
                      <a:pt x="133" y="3"/>
                    </a:lnTo>
                    <a:lnTo>
                      <a:pt x="119" y="1"/>
                    </a:lnTo>
                    <a:lnTo>
                      <a:pt x="105" y="0"/>
                    </a:lnTo>
                    <a:close/>
                  </a:path>
                </a:pathLst>
              </a:custGeom>
              <a:solidFill>
                <a:schemeClr val="tx1">
                  <a:lumMod val="95000"/>
                  <a:lumOff val="5000"/>
                  <a:alpha val="30000"/>
                </a:schemeClr>
              </a:solidFill>
              <a:ln>
                <a:noFill/>
              </a:ln>
            </p:spPr>
            <p:txBody>
              <a:bodyPr vert="horz" wrap="square" lIns="121920" tIns="60960" rIns="121920" bIns="60960" numCol="1" anchor="t" anchorCtr="0" compatLnSpc="1"/>
              <a:lstStyle/>
              <a:p>
                <a:endParaRPr lang="ko-KR" altLang="en-US" sz="2400"/>
              </a:p>
            </p:txBody>
          </p:sp>
          <p:sp>
            <p:nvSpPr>
              <p:cNvPr id="76" name="Freeform 102"/>
              <p:cNvSpPr/>
              <p:nvPr/>
            </p:nvSpPr>
            <p:spPr bwMode="auto">
              <a:xfrm>
                <a:off x="0" y="4036607"/>
                <a:ext cx="2730174" cy="834571"/>
              </a:xfrm>
              <a:custGeom>
                <a:avLst/>
                <a:gdLst/>
                <a:ahLst/>
                <a:cxnLst/>
                <a:rect l="l" t="t" r="r" b="b"/>
                <a:pathLst>
                  <a:path w="2730174" h="834571">
                    <a:moveTo>
                      <a:pt x="0" y="0"/>
                    </a:moveTo>
                    <a:lnTo>
                      <a:pt x="799419" y="0"/>
                    </a:lnTo>
                    <a:lnTo>
                      <a:pt x="1025860" y="0"/>
                    </a:lnTo>
                    <a:lnTo>
                      <a:pt x="1032849" y="0"/>
                    </a:lnTo>
                    <a:lnTo>
                      <a:pt x="1286511" y="0"/>
                    </a:lnTo>
                    <a:lnTo>
                      <a:pt x="1825279" y="0"/>
                    </a:lnTo>
                    <a:lnTo>
                      <a:pt x="2058709" y="0"/>
                    </a:lnTo>
                    <a:lnTo>
                      <a:pt x="2312371" y="0"/>
                    </a:lnTo>
                    <a:lnTo>
                      <a:pt x="2730174" y="417803"/>
                    </a:lnTo>
                    <a:lnTo>
                      <a:pt x="2312371" y="834571"/>
                    </a:lnTo>
                    <a:lnTo>
                      <a:pt x="2058709" y="834571"/>
                    </a:lnTo>
                    <a:lnTo>
                      <a:pt x="1825279" y="834571"/>
                    </a:lnTo>
                    <a:lnTo>
                      <a:pt x="1286511" y="834571"/>
                    </a:lnTo>
                    <a:lnTo>
                      <a:pt x="1032849" y="834571"/>
                    </a:lnTo>
                    <a:lnTo>
                      <a:pt x="1025860" y="834571"/>
                    </a:lnTo>
                    <a:lnTo>
                      <a:pt x="799419" y="834571"/>
                    </a:lnTo>
                    <a:lnTo>
                      <a:pt x="0" y="834571"/>
                    </a:lnTo>
                    <a:close/>
                  </a:path>
                </a:pathLst>
              </a:custGeom>
              <a:solidFill>
                <a:schemeClr val="bg1">
                  <a:lumMod val="75000"/>
                  <a:alpha val="20000"/>
                </a:schemeClr>
              </a:solidFill>
              <a:ln>
                <a:noFill/>
              </a:ln>
            </p:spPr>
            <p:txBody>
              <a:bodyPr vert="horz" wrap="square" lIns="121920" tIns="60960" rIns="121920" bIns="60960" numCol="1" anchor="t" anchorCtr="0" compatLnSpc="1"/>
              <a:lstStyle/>
              <a:p>
                <a:endParaRPr lang="ko-KR" altLang="en-US" sz="2400"/>
              </a:p>
            </p:txBody>
          </p:sp>
        </p:grpSp>
      </p:grpSp>
      <p:sp>
        <p:nvSpPr>
          <p:cNvPr id="61" name="文本框 15"/>
          <p:cNvSpPr txBox="1"/>
          <p:nvPr/>
        </p:nvSpPr>
        <p:spPr>
          <a:xfrm>
            <a:off x="8803540" y="1195912"/>
            <a:ext cx="2861873" cy="622048"/>
          </a:xfrm>
          <a:prstGeom prst="rect">
            <a:avLst/>
          </a:prstGeom>
          <a:noFill/>
        </p:spPr>
        <p:txBody>
          <a:bodyPr wrap="square" lIns="67391" tIns="33696" rIns="67391" bIns="33696" rtlCol="0">
            <a:spAutoFit/>
          </a:bodyPr>
          <a:lstStyle/>
          <a:p>
            <a:pPr algn="r" fontAlgn="base" latinLnBrk="1">
              <a:spcBef>
                <a:spcPct val="0"/>
              </a:spcBef>
              <a:spcAft>
                <a:spcPct val="0"/>
              </a:spcAft>
              <a:buClr>
                <a:prstClr val="white"/>
              </a:buClr>
              <a:defRPr/>
            </a:pPr>
            <a:r>
              <a:rPr kumimoji="1" lang="ar-SA" altLang="zh-CN" sz="3600" b="1" dirty="0">
                <a:solidFill>
                  <a:srgbClr val="E9717C"/>
                </a:solidFill>
                <a:effectLst>
                  <a:outerShdw blurRad="38100" dist="38100" dir="2700000" algn="tl">
                    <a:srgbClr val="000000">
                      <a:alpha val="43137"/>
                    </a:srgbClr>
                  </a:outerShdw>
                </a:effectLst>
                <a:latin typeface="Dubai Medium" panose="020B0603030403030204" pitchFamily="34" charset="-78"/>
                <a:ea typeface="Malgun Gothic Semilight" panose="020B0502040204020203" pitchFamily="34" charset="-122"/>
                <a:cs typeface="Dubai Medium" panose="020B0603030403030204" pitchFamily="34" charset="-78"/>
              </a:rPr>
              <a:t>أمن المعلومات </a:t>
            </a:r>
            <a:endParaRPr kumimoji="1" lang="zh-CN" altLang="en-US" sz="3600" b="1" dirty="0">
              <a:solidFill>
                <a:srgbClr val="E9717C"/>
              </a:solidFill>
              <a:effectLst>
                <a:outerShdw blurRad="38100" dist="38100" dir="2700000" algn="tl">
                  <a:srgbClr val="000000">
                    <a:alpha val="43137"/>
                  </a:srgbClr>
                </a:outerShdw>
              </a:effectLst>
              <a:latin typeface="Dubai Medium" panose="020B0603030403030204" pitchFamily="34" charset="-78"/>
              <a:ea typeface="Malgun Gothic Semilight" panose="020B0502040204020203" pitchFamily="34" charset="-122"/>
              <a:cs typeface="Dubai Medium" panose="020B0603030403030204" pitchFamily="34" charset="-78"/>
            </a:endParaRPr>
          </a:p>
        </p:txBody>
      </p:sp>
      <p:grpSp>
        <p:nvGrpSpPr>
          <p:cNvPr id="2" name="组合 1"/>
          <p:cNvGrpSpPr/>
          <p:nvPr/>
        </p:nvGrpSpPr>
        <p:grpSpPr>
          <a:xfrm>
            <a:off x="889245" y="1189191"/>
            <a:ext cx="4618355" cy="3735705"/>
            <a:chOff x="5279" y="35"/>
            <a:chExt cx="7273" cy="5883"/>
          </a:xfrm>
        </p:grpSpPr>
        <p:sp>
          <p:nvSpPr>
            <p:cNvPr id="53" name="文本框 15"/>
            <p:cNvSpPr txBox="1"/>
            <p:nvPr/>
          </p:nvSpPr>
          <p:spPr>
            <a:xfrm>
              <a:off x="7956" y="35"/>
              <a:ext cx="4596" cy="980"/>
            </a:xfrm>
            <a:prstGeom prst="rect">
              <a:avLst/>
            </a:prstGeom>
            <a:noFill/>
          </p:spPr>
          <p:txBody>
            <a:bodyPr wrap="square" lIns="67391" tIns="33696" rIns="67391" bIns="33696" rtlCol="0">
              <a:spAutoFit/>
            </a:bodyPr>
            <a:lstStyle/>
            <a:p>
              <a:pPr algn="r" fontAlgn="base" latinLnBrk="1">
                <a:spcBef>
                  <a:spcPct val="0"/>
                </a:spcBef>
                <a:spcAft>
                  <a:spcPct val="0"/>
                </a:spcAft>
                <a:buClr>
                  <a:prstClr val="white"/>
                </a:buClr>
                <a:defRPr/>
              </a:pPr>
              <a:r>
                <a:rPr kumimoji="1" lang="ar-SA" altLang="zh-CN" sz="3600" b="1" dirty="0">
                  <a:solidFill>
                    <a:srgbClr val="E9717C"/>
                  </a:solidFill>
                  <a:effectLst>
                    <a:outerShdw blurRad="38100" dist="38100" dir="2700000" algn="tl">
                      <a:srgbClr val="000000">
                        <a:alpha val="43137"/>
                      </a:srgbClr>
                    </a:outerShdw>
                  </a:effectLst>
                  <a:latin typeface="Dubai Medium" panose="020B0603030403030204" pitchFamily="34" charset="-78"/>
                  <a:ea typeface="Malgun Gothic Semilight" panose="020B0502040204020203" pitchFamily="34" charset="-122"/>
                  <a:cs typeface="Dubai Medium" panose="020B0603030403030204" pitchFamily="34" charset="-78"/>
                </a:rPr>
                <a:t>الأمن  السيبراني</a:t>
              </a:r>
              <a:endParaRPr kumimoji="1" lang="zh-CN" altLang="en-US" sz="3600" b="1" dirty="0">
                <a:solidFill>
                  <a:srgbClr val="E9717C"/>
                </a:solidFill>
                <a:effectLst>
                  <a:outerShdw blurRad="38100" dist="38100" dir="2700000" algn="tl">
                    <a:srgbClr val="000000">
                      <a:alpha val="43137"/>
                    </a:srgbClr>
                  </a:outerShdw>
                </a:effectLst>
                <a:latin typeface="Dubai Medium" panose="020B0603030403030204" pitchFamily="34" charset="-78"/>
                <a:ea typeface="Malgun Gothic Semilight" panose="020B0502040204020203" pitchFamily="34" charset="-122"/>
                <a:cs typeface="Dubai Medium" panose="020B0603030403030204" pitchFamily="34" charset="-78"/>
              </a:endParaRPr>
            </a:p>
          </p:txBody>
        </p:sp>
        <p:sp>
          <p:nvSpPr>
            <p:cNvPr id="62" name="矩形 61"/>
            <p:cNvSpPr/>
            <p:nvPr/>
          </p:nvSpPr>
          <p:spPr>
            <a:xfrm>
              <a:off x="5279" y="5573"/>
              <a:ext cx="5603" cy="345"/>
            </a:xfrm>
            <a:prstGeom prst="rect">
              <a:avLst/>
            </a:prstGeom>
          </p:spPr>
          <p:txBody>
            <a:bodyPr wrap="square" lIns="67391" tIns="33696" rIns="67391" bIns="33696">
              <a:spAutoFit/>
            </a:bodyPr>
            <a:lstStyle/>
            <a:p>
              <a:pPr algn="r">
                <a:lnSpc>
                  <a:spcPct val="120000"/>
                </a:lnSpc>
              </a:pPr>
              <a:endParaRPr lang="zh-CN" altLang="en-US" sz="900" dirty="0">
                <a:solidFill>
                  <a:schemeClr val="tx1">
                    <a:lumMod val="85000"/>
                    <a:lumOff val="15000"/>
                  </a:schemeClr>
                </a:solidFill>
                <a:latin typeface="Malgun Gothic Semilight" panose="020B0502040204020203" pitchFamily="34" charset="-122"/>
                <a:ea typeface="Malgun Gothic Semilight" panose="020B0502040204020203" pitchFamily="34" charset="-122"/>
              </a:endParaRPr>
            </a:p>
          </p:txBody>
        </p:sp>
      </p:grpSp>
      <p:sp>
        <p:nvSpPr>
          <p:cNvPr id="4" name="مستطيل مستدير الزوايا 3"/>
          <p:cNvSpPr/>
          <p:nvPr/>
        </p:nvSpPr>
        <p:spPr>
          <a:xfrm>
            <a:off x="3187144" y="2925271"/>
            <a:ext cx="5874969" cy="1890087"/>
          </a:xfrm>
          <a:prstGeom prst="roundRect">
            <a:avLst/>
          </a:prstGeom>
          <a:ln>
            <a:solidFill>
              <a:schemeClr val="accent5">
                <a:lumMod val="40000"/>
                <a:lumOff val="60000"/>
              </a:schemeClr>
            </a:solidFill>
          </a:ln>
        </p:spPr>
        <p:style>
          <a:lnRef idx="2">
            <a:schemeClr val="dk1"/>
          </a:lnRef>
          <a:fillRef idx="1">
            <a:schemeClr val="lt1"/>
          </a:fillRef>
          <a:effectRef idx="0">
            <a:schemeClr val="dk1"/>
          </a:effectRef>
          <a:fontRef idx="minor">
            <a:schemeClr val="dk1"/>
          </a:fontRef>
        </p:style>
        <p:txBody>
          <a:bodyPr rtlCol="1" anchor="ctr"/>
          <a:lstStyle/>
          <a:p>
            <a:pPr algn="ctr"/>
            <a:endParaRPr lang="ar-SA"/>
          </a:p>
        </p:txBody>
      </p:sp>
      <p:sp>
        <p:nvSpPr>
          <p:cNvPr id="5" name="مستطيل 4"/>
          <p:cNvSpPr/>
          <p:nvPr/>
        </p:nvSpPr>
        <p:spPr>
          <a:xfrm>
            <a:off x="1248919" y="2444886"/>
            <a:ext cx="9965773" cy="3477875"/>
          </a:xfrm>
          <a:prstGeom prst="rect">
            <a:avLst/>
          </a:prstGeom>
          <a:solidFill>
            <a:srgbClr val="CC99FF">
              <a:alpha val="30196"/>
            </a:srgbClr>
          </a:solidFill>
        </p:spPr>
        <p:txBody>
          <a:bodyPr wrap="square">
            <a:spAutoFit/>
          </a:bodyPr>
          <a:lstStyle/>
          <a:p>
            <a:pPr algn="r" rtl="1"/>
            <a:r>
              <a:rPr kumimoji="1" lang="ar-SA" sz="2000" dirty="0">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rPr>
              <a:t>أمن المعلومات يشمل حماية المعلومات الرقمية وغير الرقمية وحماية جميع ما يتعلق بهما كحماية الحواسيب والشبكات وكذلك غرف حفظ البيانات وكذلك حماية ملفات البيانات الحقيقية (الورقية وليس فقط الرقمية). بينما الأمن السيبراني يهتم فقط بحماية البيانات الرقمية وما يتعلق بها. لذلك نجد أن أمن المعلومات اشمل واعم من الأمن السيبراني في مجال حفظ البيانات. بينما يرى البعض أن الأمن السيبراني يشمل بعض الأمور التي لا تندرج تحت أمن المعلومات كحماية البنى التحتية مثل شبكات الماء والكهرباء والتي تشغل حاليا عن طريق الحواسيب وكذلك الصواريخ الحربية والمعدات الطبية وأيضا السيارات الحديثة خاصة السيارات التي تعمل بدون سائق و التي أصبحت تعتمد على الإنترنت والشبكات بشكل اكبر وكذلك حماية أنترنت الأشياء والتي تشمل مثلا كاميرات المراقبة الرقمية وبعض الأجهزة المنزلية الذكية. فلو افترضنا أن منزلا يحتوي على فرن طبخ ذكي يمكن التحكم به عن طريق الجوال، فأنت في هذه الحالة لا تهتم بحماية معلومات الطبخ الخاصة بالمستخدم بقدر ما تهتم بحماية الفرن نفسه من أن يستغل من قبل المخترقين لإحراق المنزل.</a:t>
            </a:r>
          </a:p>
        </p:txBody>
      </p:sp>
      <p:sp>
        <p:nvSpPr>
          <p:cNvPr id="60" name="文本框 15"/>
          <p:cNvSpPr txBox="1"/>
          <p:nvPr/>
        </p:nvSpPr>
        <p:spPr>
          <a:xfrm>
            <a:off x="6510457" y="1195912"/>
            <a:ext cx="633247" cy="622048"/>
          </a:xfrm>
          <a:prstGeom prst="rect">
            <a:avLst/>
          </a:prstGeom>
          <a:noFill/>
        </p:spPr>
        <p:txBody>
          <a:bodyPr wrap="square" lIns="67391" tIns="33696" rIns="67391" bIns="33696" rtlCol="0">
            <a:spAutoFit/>
          </a:bodyPr>
          <a:lstStyle/>
          <a:p>
            <a:pPr algn="r" fontAlgn="base" latinLnBrk="1">
              <a:spcBef>
                <a:spcPct val="0"/>
              </a:spcBef>
              <a:spcAft>
                <a:spcPct val="0"/>
              </a:spcAft>
              <a:buClr>
                <a:prstClr val="white"/>
              </a:buClr>
              <a:defRPr/>
            </a:pPr>
            <a:r>
              <a:rPr kumimoji="1" lang="ar-SA" altLang="zh-CN" sz="3600" b="1" dirty="0">
                <a:solidFill>
                  <a:srgbClr val="E9717C"/>
                </a:solidFill>
                <a:effectLst>
                  <a:outerShdw blurRad="38100" dist="38100" dir="2700000" algn="tl">
                    <a:srgbClr val="000000">
                      <a:alpha val="43137"/>
                    </a:srgbClr>
                  </a:outerShdw>
                </a:effectLst>
                <a:latin typeface="Dubai Medium" panose="020B0603030403030204" pitchFamily="34" charset="-78"/>
                <a:ea typeface="Malgun Gothic Semilight" panose="020B0502040204020203" pitchFamily="34" charset="-122"/>
                <a:cs typeface="Dubai Medium" panose="020B0603030403030204" pitchFamily="34" charset="-78"/>
              </a:rPr>
              <a:t>و</a:t>
            </a:r>
            <a:endParaRPr kumimoji="1" lang="zh-CN" altLang="en-US" sz="3600" b="1" dirty="0">
              <a:solidFill>
                <a:srgbClr val="E9717C"/>
              </a:solidFill>
              <a:effectLst>
                <a:outerShdw blurRad="38100" dist="38100" dir="2700000" algn="tl">
                  <a:srgbClr val="000000">
                    <a:alpha val="43137"/>
                  </a:srgbClr>
                </a:outerShdw>
              </a:effectLst>
              <a:latin typeface="Dubai Medium" panose="020B0603030403030204" pitchFamily="34" charset="-78"/>
              <a:ea typeface="Malgun Gothic Semilight" panose="020B0502040204020203" pitchFamily="34" charset="-122"/>
              <a:cs typeface="Dubai Medium" panose="020B0603030403030204" pitchFamily="34" charset="-78"/>
            </a:endParaRPr>
          </a:p>
        </p:txBody>
      </p:sp>
    </p:spTree>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79"/>
                                        </p:tgtEl>
                                        <p:attrNameLst>
                                          <p:attrName>style.visibility</p:attrName>
                                        </p:attrNameLst>
                                      </p:cBhvr>
                                      <p:to>
                                        <p:strVal val="visible"/>
                                      </p:to>
                                    </p:set>
                                    <p:anim calcmode="lin" valueType="num">
                                      <p:cBhvr additive="base">
                                        <p:cTn id="12" dur="500" fill="hold"/>
                                        <p:tgtEl>
                                          <p:spTgt spid="79"/>
                                        </p:tgtEl>
                                        <p:attrNameLst>
                                          <p:attrName>ppt_x</p:attrName>
                                        </p:attrNameLst>
                                      </p:cBhvr>
                                      <p:tavLst>
                                        <p:tav tm="0">
                                          <p:val>
                                            <p:strVal val="1+#ppt_w/2"/>
                                          </p:val>
                                        </p:tav>
                                        <p:tav tm="100000">
                                          <p:val>
                                            <p:strVal val="#ppt_x"/>
                                          </p:val>
                                        </p:tav>
                                      </p:tavLst>
                                    </p:anim>
                                    <p:anim calcmode="lin" valueType="num">
                                      <p:cBhvr additive="base">
                                        <p:cTn id="13" dur="500" fill="hold"/>
                                        <p:tgtEl>
                                          <p:spTgt spid="7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80"/>
                                        </p:tgtEl>
                                        <p:attrNameLst>
                                          <p:attrName>style.visibility</p:attrName>
                                        </p:attrNameLst>
                                      </p:cBhvr>
                                      <p:to>
                                        <p:strVal val="visible"/>
                                      </p:to>
                                    </p:set>
                                    <p:anim calcmode="lin" valueType="num">
                                      <p:cBhvr additive="base">
                                        <p:cTn id="17" dur="500" fill="hold"/>
                                        <p:tgtEl>
                                          <p:spTgt spid="80"/>
                                        </p:tgtEl>
                                        <p:attrNameLst>
                                          <p:attrName>ppt_x</p:attrName>
                                        </p:attrNameLst>
                                      </p:cBhvr>
                                      <p:tavLst>
                                        <p:tav tm="0">
                                          <p:val>
                                            <p:strVal val="0-#ppt_w/2"/>
                                          </p:val>
                                        </p:tav>
                                        <p:tav tm="100000">
                                          <p:val>
                                            <p:strVal val="#ppt_x"/>
                                          </p:val>
                                        </p:tav>
                                      </p:tavLst>
                                    </p:anim>
                                    <p:anim calcmode="lin" valueType="num">
                                      <p:cBhvr additive="base">
                                        <p:cTn id="18" dur="500" fill="hold"/>
                                        <p:tgtEl>
                                          <p:spTgt spid="8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텍스트 개체 틀 1"/>
          <p:cNvSpPr>
            <a:spLocks noGrp="1"/>
          </p:cNvSpPr>
          <p:nvPr>
            <p:ph type="body" sz="quarter" idx="10"/>
          </p:nvPr>
        </p:nvSpPr>
        <p:spPr>
          <a:xfrm>
            <a:off x="3398294" y="2542784"/>
            <a:ext cx="8598088" cy="2738900"/>
          </a:xfrm>
        </p:spPr>
        <p:txBody>
          <a:bodyPr/>
          <a:lstStyle/>
          <a:p>
            <a:pPr algn="ctr"/>
            <a:r>
              <a:rPr lang="ar-SA" sz="2400" dirty="0">
                <a:solidFill>
                  <a:srgbClr val="003399"/>
                </a:solidFill>
                <a:cs typeface="+mj-cs"/>
              </a:rPr>
              <a:t>في عالمنا المترابط بواسطة الشبكة، يستفيد الجميع من برامج الدفاع السيبراني.</a:t>
            </a:r>
          </a:p>
          <a:p>
            <a:pPr algn="ctr"/>
            <a:r>
              <a:rPr lang="ar-SA" sz="2400" dirty="0">
                <a:solidFill>
                  <a:srgbClr val="003399"/>
                </a:solidFill>
                <a:cs typeface="+mj-cs"/>
              </a:rPr>
              <a:t> فمثلاً على المستوى الفردي يمكن أن يؤدي هجوم الأمن السيبراني إلى سرقة الهوية </a:t>
            </a:r>
          </a:p>
          <a:p>
            <a:pPr algn="ctr"/>
            <a:r>
              <a:rPr lang="ar-SA" sz="2400" dirty="0">
                <a:solidFill>
                  <a:srgbClr val="003399"/>
                </a:solidFill>
                <a:cs typeface="+mj-cs"/>
              </a:rPr>
              <a:t>أو محاولات الابتزاز أو فقدان البيانات المهمة مثل الصور العائلي كما تعتمد المجتمعات </a:t>
            </a:r>
          </a:p>
          <a:p>
            <a:pPr algn="ctr"/>
            <a:r>
              <a:rPr lang="ar-SA" sz="2400" dirty="0">
                <a:solidFill>
                  <a:srgbClr val="003399"/>
                </a:solidFill>
                <a:cs typeface="+mj-cs"/>
              </a:rPr>
              <a:t>على البنية التحتية الحيوية مثل محطات الطاقة والمستشفيات وشركات الخدمات المالية </a:t>
            </a:r>
          </a:p>
          <a:p>
            <a:pPr algn="ctr"/>
            <a:r>
              <a:rPr lang="ar-SA" sz="2400" dirty="0">
                <a:solidFill>
                  <a:srgbClr val="003399"/>
                </a:solidFill>
                <a:cs typeface="+mj-cs"/>
              </a:rPr>
              <a:t>لذا فإن تأمين هذه المنظمات وغيرها أمر ضروري للحفاظ على عمل مجتمعنا بطريقة آمنة وطبيعية. </a:t>
            </a:r>
            <a:br>
              <a:rPr lang="ar-SA" sz="2400" dirty="0">
                <a:solidFill>
                  <a:srgbClr val="003399"/>
                </a:solidFill>
                <a:cs typeface="+mj-cs"/>
              </a:rPr>
            </a:br>
            <a:endParaRPr lang="zh-CN" altLang="ko-KR" sz="2400" dirty="0">
              <a:solidFill>
                <a:srgbClr val="003399"/>
              </a:solidFill>
              <a:latin typeface="Malgun Gothic Semilight" panose="020B0502040204020203" pitchFamily="34" charset="-122"/>
              <a:ea typeface="Malgun Gothic Semilight" panose="020B0502040204020203" pitchFamily="34" charset="-122"/>
              <a:cs typeface="+mj-cs"/>
            </a:endParaRPr>
          </a:p>
        </p:txBody>
      </p:sp>
      <p:sp>
        <p:nvSpPr>
          <p:cNvPr id="4" name="텍스트 개체 틀 3"/>
          <p:cNvSpPr>
            <a:spLocks noGrp="1"/>
          </p:cNvSpPr>
          <p:nvPr>
            <p:ph type="body" sz="quarter" idx="12"/>
          </p:nvPr>
        </p:nvSpPr>
        <p:spPr>
          <a:xfrm>
            <a:off x="6674608" y="530002"/>
            <a:ext cx="4710585" cy="944440"/>
          </a:xfrm>
        </p:spPr>
        <p:txBody>
          <a:bodyPr/>
          <a:lstStyle/>
          <a:p>
            <a:pPr algn="r"/>
            <a:r>
              <a:rPr lang="en-US" sz="2800" dirty="0">
                <a:solidFill>
                  <a:srgbClr val="F4879C"/>
                </a:solidFill>
                <a:latin typeface="+mj-lt"/>
                <a:cs typeface="+mj-cs"/>
              </a:rPr>
              <a:t> </a:t>
            </a:r>
            <a:r>
              <a:rPr lang="ar-SA" sz="2800" dirty="0">
                <a:solidFill>
                  <a:srgbClr val="F4879C"/>
                </a:solidFill>
                <a:latin typeface="+mj-lt"/>
                <a:cs typeface="+mj-cs"/>
              </a:rPr>
              <a:t>لماذا هذا الاهتمام  بالأمن السيبراني</a:t>
            </a:r>
            <a:endParaRPr lang="en-US" sz="2800" dirty="0">
              <a:solidFill>
                <a:srgbClr val="F4879C"/>
              </a:solidFill>
              <a:latin typeface="+mj-lt"/>
              <a:cs typeface="+mj-cs"/>
            </a:endParaRPr>
          </a:p>
        </p:txBody>
      </p:sp>
      <p:pic>
        <p:nvPicPr>
          <p:cNvPr id="5" name="صورة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مربع نص 5"/>
          <p:cNvSpPr txBox="1"/>
          <p:nvPr/>
        </p:nvSpPr>
        <p:spPr>
          <a:xfrm rot="1034236">
            <a:off x="2120943" y="4349588"/>
            <a:ext cx="6353202" cy="923330"/>
          </a:xfrm>
          <a:prstGeom prst="rect">
            <a:avLst/>
          </a:prstGeom>
          <a:noFill/>
        </p:spPr>
        <p:txBody>
          <a:bodyPr wrap="square" rtlCol="1">
            <a:spAutoFit/>
          </a:bodyPr>
          <a:lstStyle/>
          <a:p>
            <a:pPr algn="r" fontAlgn="base" latinLnBrk="1">
              <a:spcBef>
                <a:spcPct val="0"/>
              </a:spcBef>
              <a:spcAft>
                <a:spcPct val="0"/>
              </a:spcAft>
              <a:buClr>
                <a:prstClr val="white"/>
              </a:buClr>
              <a:defRPr/>
            </a:pPr>
            <a:r>
              <a:rPr kumimoji="1" lang="ar-SA" altLang="zh-CN" sz="3600" b="1" dirty="0">
                <a:solidFill>
                  <a:schemeClr val="bg1"/>
                </a:solidFill>
                <a:latin typeface=" Abdoullah Ashgar EL-kharef" panose="02000000000000000000" pitchFamily="2" charset="-78"/>
                <a:ea typeface="Malgun Gothic Semilight" panose="020B0502040204020203" pitchFamily="34" charset="-122"/>
                <a:cs typeface=" Abdoullah Ashgar EL-kharef" panose="02000000000000000000" pitchFamily="2" charset="-78"/>
              </a:rPr>
              <a:t>في المملكة العربية  السعودية </a:t>
            </a:r>
            <a:endParaRPr kumimoji="1" lang="zh-CN" altLang="en-US" sz="3600" b="1" dirty="0">
              <a:solidFill>
                <a:schemeClr val="bg1"/>
              </a:solidFill>
              <a:latin typeface=" Abdoullah Ashgar EL-kharef" panose="02000000000000000000" pitchFamily="2" charset="-78"/>
              <a:ea typeface="Malgun Gothic Semilight" panose="020B0502040204020203" pitchFamily="34" charset="-122"/>
              <a:cs typeface=" Abdoullah Ashgar EL-kharef" panose="02000000000000000000" pitchFamily="2" charset="-78"/>
            </a:endParaRPr>
          </a:p>
          <a:p>
            <a:pPr algn="ctr"/>
            <a:endParaRPr lang="ar-SA" dirty="0">
              <a:solidFill>
                <a:srgbClr val="D92133"/>
              </a:solidFill>
            </a:endParaRPr>
          </a:p>
        </p:txBody>
      </p:sp>
    </p:spTree>
    <p:extLst>
      <p:ext uri="{BB962C8B-B14F-4D97-AF65-F5344CB8AC3E}">
        <p14:creationId xmlns:p14="http://schemas.microsoft.com/office/powerpoint/2010/main" val="1793469409"/>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checkerboard(across)">
                                      <p:cBhvr>
                                        <p:cTn id="11" dur="500"/>
                                        <p:tgtEl>
                                          <p:spTgt spid="2">
                                            <p:txEl>
                                              <p:pRg st="1" end="1"/>
                                            </p:txEl>
                                          </p:spTgt>
                                        </p:tgtEl>
                                      </p:cBhvr>
                                    </p:animEffect>
                                  </p:childTnLst>
                                </p:cTn>
                              </p:par>
                            </p:childTnLst>
                          </p:cTn>
                        </p:par>
                        <p:par>
                          <p:cTn id="12" fill="hold">
                            <p:stCondLst>
                              <p:cond delay="1000"/>
                            </p:stCondLst>
                            <p:childTnLst>
                              <p:par>
                                <p:cTn id="13" presetID="5" presetClass="entr" presetSubtype="10" fill="hold" grpId="0"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checkerboard(across)">
                                      <p:cBhvr>
                                        <p:cTn id="15" dur="500"/>
                                        <p:tgtEl>
                                          <p:spTgt spid="2">
                                            <p:txEl>
                                              <p:pRg st="2" end="2"/>
                                            </p:txEl>
                                          </p:spTgt>
                                        </p:tgtEl>
                                      </p:cBhvr>
                                    </p:animEffect>
                                  </p:childTnLst>
                                </p:cTn>
                              </p:par>
                            </p:childTnLst>
                          </p:cTn>
                        </p:par>
                        <p:par>
                          <p:cTn id="16" fill="hold">
                            <p:stCondLst>
                              <p:cond delay="1500"/>
                            </p:stCondLst>
                            <p:childTnLst>
                              <p:par>
                                <p:cTn id="17" presetID="5" presetClass="entr" presetSubtype="10" fill="hold" grpId="0" nodeType="after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checkerboard(across)">
                                      <p:cBhvr>
                                        <p:cTn id="19" dur="500"/>
                                        <p:tgtEl>
                                          <p:spTgt spid="2">
                                            <p:txEl>
                                              <p:pRg st="3" end="3"/>
                                            </p:txEl>
                                          </p:spTgt>
                                        </p:tgtEl>
                                      </p:cBhvr>
                                    </p:animEffect>
                                  </p:childTnLst>
                                </p:cTn>
                              </p:par>
                            </p:childTnLst>
                          </p:cTn>
                        </p:par>
                        <p:par>
                          <p:cTn id="20" fill="hold">
                            <p:stCondLst>
                              <p:cond delay="2000"/>
                            </p:stCondLst>
                            <p:childTnLst>
                              <p:par>
                                <p:cTn id="21" presetID="5" presetClass="entr" presetSubtype="10" fill="hold" grpId="0" nodeType="after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animEffect transition="in" filter="checkerboard(across)">
                                      <p:cBhvr>
                                        <p:cTn id="23" dur="500"/>
                                        <p:tgtEl>
                                          <p:spTgt spid="2">
                                            <p:txEl>
                                              <p:pRg st="4" end="4"/>
                                            </p:txEl>
                                          </p:spTgt>
                                        </p:tgtEl>
                                      </p:cBhvr>
                                    </p:animEffect>
                                  </p:childTnLst>
                                </p:cTn>
                              </p:par>
                              <p:par>
                                <p:cTn id="24" presetID="5" presetClass="entr" presetSubtype="10" fill="hold" grpId="0" nodeType="withEffect">
                                  <p:stCondLst>
                                    <p:cond delay="0"/>
                                  </p:stCondLst>
                                  <p:childTnLst>
                                    <p:set>
                                      <p:cBhvr>
                                        <p:cTn id="25" dur="1" fill="hold">
                                          <p:stCondLst>
                                            <p:cond delay="0"/>
                                          </p:stCondLst>
                                        </p:cTn>
                                        <p:tgtEl>
                                          <p:spTgt spid="4">
                                            <p:txEl>
                                              <p:pRg st="0" end="0"/>
                                            </p:txEl>
                                          </p:spTgt>
                                        </p:tgtEl>
                                        <p:attrNameLst>
                                          <p:attrName>style.visibility</p:attrName>
                                        </p:attrNameLst>
                                      </p:cBhvr>
                                      <p:to>
                                        <p:strVal val="visible"/>
                                      </p:to>
                                    </p:set>
                                    <p:animEffect transition="in" filter="checkerboard(across)">
                                      <p:cBhvr>
                                        <p:cTn id="2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4" name="AutoShape 2" descr="ÙØªÙØ¬Ø© Ø¨Ø­Ø« Ø§ÙØµÙØ± Ø¹Ù Ø§ÙØ§ØªØ­Ø§Ø¯ Ø§ÙØ³Ø¹ÙØ¯Ù ÙÙØ£ÙÙ Ø§ÙØ³ÙØ¨Ø±Ø§ÙÙ ÙØ§ÙØ¨Ø±ÙØ¬Ø©"/>
          <p:cNvSpPr>
            <a:spLocks noChangeAspect="1" noChangeArrowheads="1"/>
          </p:cNvSpPr>
          <p:nvPr/>
        </p:nvSpPr>
        <p:spPr bwMode="auto">
          <a:xfrm>
            <a:off x="11971338"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sp>
        <p:nvSpPr>
          <p:cNvPr id="5" name="AutoShape 4" descr="ÙØªÙØ¬Ø© Ø¨Ø­Ø« Ø§ÙØµÙØ± Ø¹Ù Ø§ÙØ§ØªØ­Ø§Ø¯ Ø§ÙØ³Ø¹ÙØ¯Ù ÙÙØ£ÙÙ Ø§ÙØ³ÙØ¨Ø±Ø§ÙÙ ÙØ§ÙØ¨Ø±ÙØ¬Ø©"/>
          <p:cNvSpPr>
            <a:spLocks noChangeAspect="1" noChangeArrowheads="1"/>
          </p:cNvSpPr>
          <p:nvPr/>
        </p:nvSpPr>
        <p:spPr bwMode="auto">
          <a:xfrm>
            <a:off x="12123738"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sp>
        <p:nvSpPr>
          <p:cNvPr id="7" name="AutoShape 6" descr="ÙØªÙØ¬Ø© Ø¨Ø­Ø« Ø§ÙØµÙØ± Ø¹Ù Ø§ÙØ§ØªØ­Ø§Ø¯ Ø§ÙØ³Ø¹ÙØ¯Ù ÙÙØ£ÙÙ Ø§ÙØ³ÙØ¨Ø±Ø§ÙÙ ÙØ§ÙØ¨Ø±ÙØ¬Ø©"/>
          <p:cNvSpPr>
            <a:spLocks noChangeAspect="1" noChangeArrowheads="1"/>
          </p:cNvSpPr>
          <p:nvPr/>
        </p:nvSpPr>
        <p:spPr bwMode="auto">
          <a:xfrm>
            <a:off x="12276138"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sp>
        <p:nvSpPr>
          <p:cNvPr id="31" name="文本框 22"/>
          <p:cNvSpPr txBox="1"/>
          <p:nvPr/>
        </p:nvSpPr>
        <p:spPr>
          <a:xfrm>
            <a:off x="-328048" y="909522"/>
            <a:ext cx="11360785" cy="854080"/>
          </a:xfrm>
          <a:prstGeom prst="rect">
            <a:avLst/>
          </a:prstGeom>
          <a:noFill/>
        </p:spPr>
        <p:txBody>
          <a:bodyPr wrap="square" rtlCol="0">
            <a:spAutoFit/>
          </a:bodyPr>
          <a:lstStyle/>
          <a:p>
            <a:pPr algn="r" rtl="1" fontAlgn="auto">
              <a:lnSpc>
                <a:spcPct val="150000"/>
              </a:lnSpc>
            </a:pPr>
            <a:r>
              <a:rPr kumimoji="1" lang="ar-SA" altLang="zh-CN" sz="3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نشاط              الزمن  :</a:t>
            </a:r>
            <a:r>
              <a:rPr kumimoji="1" lang="ar-SA" altLang="zh-CN" sz="3600" b="1" dirty="0">
                <a:solidFill>
                  <a:schemeClr val="accent5">
                    <a:lumMod val="60000"/>
                    <a:lumOff val="40000"/>
                  </a:schemeClr>
                </a:solidFill>
                <a:latin typeface="Dubai Medium" panose="020B0603030403030204" pitchFamily="34" charset="-78"/>
                <a:ea typeface="Malgun Gothic Semilight" panose="020B0502040204020203" pitchFamily="34" charset="-122"/>
                <a:cs typeface="Dubai Medium" panose="020B0603030403030204" pitchFamily="34" charset="-78"/>
              </a:rPr>
              <a:t>3 دقائق                            </a:t>
            </a:r>
            <a:r>
              <a:rPr kumimoji="1" lang="ar-SA" altLang="zh-CN" sz="3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التنفيذ : </a:t>
            </a:r>
            <a:r>
              <a:rPr kumimoji="1" lang="ar-SA" altLang="zh-CN" sz="3600" b="1" dirty="0">
                <a:solidFill>
                  <a:schemeClr val="accent5">
                    <a:lumMod val="60000"/>
                    <a:lumOff val="40000"/>
                  </a:schemeClr>
                </a:solidFill>
                <a:latin typeface="Dubai Medium" panose="020B0603030403030204" pitchFamily="34" charset="-78"/>
                <a:ea typeface="Malgun Gothic Semilight" panose="020B0502040204020203" pitchFamily="34" charset="-122"/>
                <a:cs typeface="Dubai Medium" panose="020B0603030403030204" pitchFamily="34" charset="-78"/>
              </a:rPr>
              <a:t>فردي</a:t>
            </a:r>
            <a:r>
              <a:rPr kumimoji="1" lang="ar-SA" altLang="zh-CN" sz="3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  </a:t>
            </a:r>
            <a:endParaRPr kumimoji="1" lang="zh-CN" altLang="en-US" sz="3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pic>
        <p:nvPicPr>
          <p:cNvPr id="1026" name="Picture 2" descr="ÙØªÙØ¬Ø© Ø¨Ø­Ø« Ø§ÙØµÙØ± Ø¹Ù Ø§ÙÙÙØ¦Ø© Ø§ÙÙØ·ÙÙØ© ÙÙØ£ÙÙ Ø§ÙØ³ÙØ¨Ø±Ø§ÙÙ"/>
          <p:cNvPicPr>
            <a:picLocks noChangeAspect="1" noChangeArrowheads="1"/>
          </p:cNvPicPr>
          <p:nvPr/>
        </p:nvPicPr>
        <p:blipFill rotWithShape="1">
          <a:blip r:embed="rId2">
            <a:extLst>
              <a:ext uri="{28A0092B-C50C-407E-A947-70E740481C1C}">
                <a14:useLocalDpi xmlns:a14="http://schemas.microsoft.com/office/drawing/2010/main" val="0"/>
              </a:ext>
            </a:extLst>
          </a:blip>
          <a:srcRect l="5713" t="6179" r="7243" b="19925"/>
          <a:stretch/>
        </p:blipFill>
        <p:spPr bwMode="auto">
          <a:xfrm>
            <a:off x="4404490" y="1991248"/>
            <a:ext cx="3147440" cy="267397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
        <p:nvSpPr>
          <p:cNvPr id="15" name="文本框 22">
            <a:extLst>
              <a:ext uri="{FF2B5EF4-FFF2-40B4-BE49-F238E27FC236}">
                <a16:creationId xmlns:a16="http://schemas.microsoft.com/office/drawing/2014/main" id="{7A414528-897F-4AAE-92E0-EB647B0149FA}"/>
              </a:ext>
            </a:extLst>
          </p:cNvPr>
          <p:cNvSpPr txBox="1"/>
          <p:nvPr/>
        </p:nvSpPr>
        <p:spPr>
          <a:xfrm>
            <a:off x="243402" y="5187555"/>
            <a:ext cx="11469617" cy="1331134"/>
          </a:xfrm>
          <a:prstGeom prst="rect">
            <a:avLst/>
          </a:prstGeom>
          <a:noFill/>
        </p:spPr>
        <p:txBody>
          <a:bodyPr wrap="square" rtlCol="0">
            <a:spAutoFit/>
          </a:bodyPr>
          <a:lstStyle/>
          <a:p>
            <a:pPr algn="ctr" rtl="1" fontAlgn="auto">
              <a:lnSpc>
                <a:spcPct val="150000"/>
              </a:lnSpc>
            </a:pPr>
            <a:r>
              <a:rPr kumimoji="1" lang="ar-SA" altLang="zh-CN" sz="2800" b="1" dirty="0">
                <a:solidFill>
                  <a:schemeClr val="accent5">
                    <a:lumMod val="60000"/>
                    <a:lumOff val="40000"/>
                  </a:schemeClr>
                </a:solidFill>
                <a:latin typeface="Expo Arabic Bold" panose="00000800000000000000" pitchFamily="50" charset="-78"/>
                <a:ea typeface="Malgun Gothic Semilight" panose="020B0502040204020203" pitchFamily="34" charset="-122"/>
                <a:cs typeface="Expo Arabic Bold" panose="00000800000000000000" pitchFamily="50" charset="-78"/>
              </a:rPr>
              <a:t>ماذا تعرف  عن  جهود المملكة العربية  السعودية  في مجال الأمن  السيبراني؟</a:t>
            </a:r>
            <a:endParaRPr kumimoji="1" lang="zh-CN" altLang="en-US" sz="2800" b="1" dirty="0">
              <a:solidFill>
                <a:schemeClr val="accent5">
                  <a:lumMod val="60000"/>
                  <a:lumOff val="40000"/>
                </a:schemeClr>
              </a:solidFill>
              <a:latin typeface="Expo Arabic Bold" panose="00000800000000000000" pitchFamily="50" charset="-78"/>
              <a:ea typeface="Malgun Gothic Semilight" panose="020B0502040204020203" pitchFamily="34" charset="-122"/>
              <a:cs typeface="Expo Arabic Bold" panose="00000800000000000000" pitchFamily="50" charset="-78"/>
            </a:endParaRPr>
          </a:p>
        </p:txBody>
      </p:sp>
    </p:spTree>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4" name="AutoShape 2" descr="ÙØªÙØ¬Ø© Ø¨Ø­Ø« Ø§ÙØµÙØ± Ø¹Ù Ø§ÙØ§ØªØ­Ø§Ø¯ Ø§ÙØ³Ø¹ÙØ¯Ù ÙÙØ£ÙÙ Ø§ÙØ³ÙØ¨Ø±Ø§ÙÙ ÙØ§ÙØ¨Ø±ÙØ¬Ø©"/>
          <p:cNvSpPr>
            <a:spLocks noChangeAspect="1" noChangeArrowheads="1"/>
          </p:cNvSpPr>
          <p:nvPr/>
        </p:nvSpPr>
        <p:spPr bwMode="auto">
          <a:xfrm>
            <a:off x="11971338"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sp>
        <p:nvSpPr>
          <p:cNvPr id="5" name="AutoShape 4" descr="ÙØªÙØ¬Ø© Ø¨Ø­Ø« Ø§ÙØµÙØ± Ø¹Ù Ø§ÙØ§ØªØ­Ø§Ø¯ Ø§ÙØ³Ø¹ÙØ¯Ù ÙÙØ£ÙÙ Ø§ÙØ³ÙØ¨Ø±Ø§ÙÙ ÙØ§ÙØ¨Ø±ÙØ¬Ø©"/>
          <p:cNvSpPr>
            <a:spLocks noChangeAspect="1" noChangeArrowheads="1"/>
          </p:cNvSpPr>
          <p:nvPr/>
        </p:nvSpPr>
        <p:spPr bwMode="auto">
          <a:xfrm>
            <a:off x="12123738"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sp>
        <p:nvSpPr>
          <p:cNvPr id="7" name="AutoShape 6" descr="ÙØªÙØ¬Ø© Ø¨Ø­Ø« Ø§ÙØµÙØ± Ø¹Ù Ø§ÙØ§ØªØ­Ø§Ø¯ Ø§ÙØ³Ø¹ÙØ¯Ù ÙÙØ£ÙÙ Ø§ÙØ³ÙØ¨Ø±Ø§ÙÙ ÙØ§ÙØ¨Ø±ÙØ¬Ø©"/>
          <p:cNvSpPr>
            <a:spLocks noChangeAspect="1" noChangeArrowheads="1"/>
          </p:cNvSpPr>
          <p:nvPr/>
        </p:nvSpPr>
        <p:spPr bwMode="auto">
          <a:xfrm>
            <a:off x="12276138"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sp>
        <p:nvSpPr>
          <p:cNvPr id="31" name="文本框 22"/>
          <p:cNvSpPr txBox="1"/>
          <p:nvPr/>
        </p:nvSpPr>
        <p:spPr>
          <a:xfrm>
            <a:off x="310301" y="3283982"/>
            <a:ext cx="11360785" cy="1338828"/>
          </a:xfrm>
          <a:prstGeom prst="rect">
            <a:avLst/>
          </a:prstGeom>
          <a:noFill/>
        </p:spPr>
        <p:txBody>
          <a:bodyPr wrap="square" rtlCol="0">
            <a:spAutoFit/>
          </a:bodyPr>
          <a:lstStyle/>
          <a:p>
            <a:pPr algn="r" rtl="1" fontAlgn="auto">
              <a:lnSpc>
                <a:spcPct val="150000"/>
              </a:lnSpc>
            </a:pPr>
            <a:r>
              <a:rPr kumimoji="1" lang="ar-SA"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الهيئة الوطنية للأمن السيبراني، هي هيئة حكومية تختص في الأمن السيبراني في السعودية، مهتمة في شؤونه، وفي زيادة عدد الكوادر الوطنية المؤهلة لتشغيله، لها شخصية مستقلة، وترتبط مباشرة بالملك سلمان بن عبدالعزيز آل سعود ورئيس  مجلس إدارتها وزير</a:t>
            </a:r>
            <a:r>
              <a:rPr kumimoji="1" lang="en-US"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     </a:t>
            </a:r>
          </a:p>
          <a:p>
            <a:pPr algn="r" rtl="1" fontAlgn="auto">
              <a:lnSpc>
                <a:spcPct val="150000"/>
              </a:lnSpc>
            </a:pPr>
            <a:r>
              <a:rPr kumimoji="1" lang="ar-SA"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الدولة الدكتور مساعد العيبان ، تأسست بأمر ملكي في عام 2017.</a:t>
            </a:r>
            <a:endParaRPr kumimoji="1" lang="zh-CN" altLang="en-US"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sp>
        <p:nvSpPr>
          <p:cNvPr id="32" name="文本框 22"/>
          <p:cNvSpPr txBox="1"/>
          <p:nvPr/>
        </p:nvSpPr>
        <p:spPr>
          <a:xfrm>
            <a:off x="754047" y="4646325"/>
            <a:ext cx="10917040" cy="2262158"/>
          </a:xfrm>
          <a:prstGeom prst="rect">
            <a:avLst/>
          </a:prstGeom>
          <a:noFill/>
        </p:spPr>
        <p:txBody>
          <a:bodyPr wrap="square" rtlCol="0">
            <a:spAutoFit/>
          </a:bodyPr>
          <a:lstStyle/>
          <a:p>
            <a:pPr algn="r" rtl="1">
              <a:lnSpc>
                <a:spcPct val="150000"/>
              </a:lnSpc>
            </a:pPr>
            <a:r>
              <a:rPr kumimoji="1" lang="ar-SA" b="1" dirty="0">
                <a:solidFill>
                  <a:srgbClr val="E23E4E"/>
                </a:solidFill>
                <a:latin typeface="Dubai Medium" panose="020B0603030403030204" pitchFamily="34" charset="-78"/>
                <a:ea typeface="Malgun Gothic Semilight" panose="020B0502040204020203" pitchFamily="34" charset="-122"/>
                <a:cs typeface="Dubai Medium" panose="020B0603030403030204" pitchFamily="34" charset="-78"/>
              </a:rPr>
              <a:t>من مهامها                                   </a:t>
            </a:r>
            <a:r>
              <a:rPr lang="ar-SA" sz="2000" b="1" dirty="0">
                <a:solidFill>
                  <a:srgbClr val="E23E4E"/>
                </a:solidFill>
                <a:sym typeface="Wingdings"/>
              </a:rPr>
              <a:t></a:t>
            </a:r>
            <a:r>
              <a:rPr lang="ar-SA" sz="2000" b="1" dirty="0">
                <a:solidFill>
                  <a:srgbClr val="D92133"/>
                </a:solidFill>
              </a:rPr>
              <a:t>  </a:t>
            </a: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وضع استراتيجية وطنية للأمن السيبراني والإشراف على تنفيذها.</a:t>
            </a:r>
            <a:r>
              <a:rPr kumimoji="1" lang="en-US"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 </a:t>
            </a:r>
            <a:endPar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r" rtl="1">
              <a:lnSpc>
                <a:spcPct val="150000"/>
              </a:lnSpc>
            </a:pP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                                                   </a:t>
            </a:r>
            <a:r>
              <a:rPr lang="ar-SA" b="1" dirty="0">
                <a:solidFill>
                  <a:srgbClr val="E23E4E"/>
                </a:solidFill>
                <a:sym typeface="Wingdings"/>
              </a:rPr>
              <a:t></a:t>
            </a: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    متابعة الالتزام في تحديث السياسات والضوابط والإرشادات المتعلقة في الأمن السيبراني.</a:t>
            </a:r>
          </a:p>
          <a:p>
            <a:pPr algn="r" rtl="1">
              <a:lnSpc>
                <a:spcPct val="150000"/>
              </a:lnSpc>
            </a:pP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                                                   </a:t>
            </a:r>
            <a:r>
              <a:rPr lang="ar-SA" b="1" dirty="0">
                <a:solidFill>
                  <a:srgbClr val="E23E4E"/>
                </a:solidFill>
                <a:sym typeface="Wingdings"/>
              </a:rPr>
              <a:t></a:t>
            </a: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   وضع أنظمة إدارة المخاطر في الأمن السيبراني</a:t>
            </a:r>
            <a:r>
              <a:rPr lang="ar-SA" b="1" dirty="0">
                <a:solidFill>
                  <a:srgbClr val="6C4C8B"/>
                </a:solidFill>
              </a:rPr>
              <a:t>.</a:t>
            </a:r>
          </a:p>
          <a:p>
            <a:pPr algn="r" rtl="1"/>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                                                   </a:t>
            </a:r>
            <a:r>
              <a:rPr lang="ar-SA" b="1" dirty="0">
                <a:solidFill>
                  <a:srgbClr val="E23E4E"/>
                </a:solidFill>
                <a:sym typeface="Wingdings"/>
              </a:rPr>
              <a:t></a:t>
            </a: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   إ نشاء مراكز مختصة بالعمليات الوطنية للأمن السيبراني.</a:t>
            </a:r>
          </a:p>
          <a:p>
            <a:pPr algn="r" rtl="1"/>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                                                   </a:t>
            </a:r>
            <a:r>
              <a:rPr lang="ar-SA" b="1" dirty="0">
                <a:solidFill>
                  <a:srgbClr val="E23E4E"/>
                </a:solidFill>
                <a:sym typeface="Wingdings"/>
              </a:rPr>
              <a:t></a:t>
            </a: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 بناء منصات تتعلق بالأمن السيبراني والإشراف عليها.</a:t>
            </a:r>
          </a:p>
          <a:p>
            <a:pPr algn="r" rtl="1"/>
            <a:endParaRPr lang="zh-CN" altLang="en-US" b="1" dirty="0">
              <a:solidFill>
                <a:srgbClr val="D92133"/>
              </a:solidFill>
              <a:latin typeface="Malgun Gothic Semilight" panose="020B0502040204020203" pitchFamily="34" charset="-122"/>
              <a:ea typeface="Malgun Gothic Semilight" panose="020B0502040204020203" pitchFamily="34" charset="-122"/>
            </a:endParaRPr>
          </a:p>
        </p:txBody>
      </p:sp>
      <p:pic>
        <p:nvPicPr>
          <p:cNvPr id="1026" name="Picture 2" descr="ÙØªÙØ¬Ø© Ø¨Ø­Ø« Ø§ÙØµÙØ± Ø¹Ù Ø§ÙÙÙØ¦Ø© Ø§ÙÙØ·ÙÙØ© ÙÙØ£ÙÙ Ø§ÙØ³ÙØ¨Ø±Ø§ÙÙ"/>
          <p:cNvPicPr>
            <a:picLocks noChangeAspect="1" noChangeArrowheads="1"/>
          </p:cNvPicPr>
          <p:nvPr/>
        </p:nvPicPr>
        <p:blipFill rotWithShape="1">
          <a:blip r:embed="rId2">
            <a:extLst>
              <a:ext uri="{28A0092B-C50C-407E-A947-70E740481C1C}">
                <a14:useLocalDpi xmlns:a14="http://schemas.microsoft.com/office/drawing/2010/main" val="0"/>
              </a:ext>
            </a:extLst>
          </a:blip>
          <a:srcRect l="5713" t="6179" r="7243" b="19925"/>
          <a:stretch/>
        </p:blipFill>
        <p:spPr bwMode="auto">
          <a:xfrm>
            <a:off x="4437945" y="312738"/>
            <a:ext cx="3313984" cy="281546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19216" y="860923"/>
            <a:ext cx="1152122" cy="1152122"/>
          </a:xfrm>
          <a:prstGeom prst="rect">
            <a:avLst/>
          </a:prstGeom>
        </p:spPr>
      </p:pic>
    </p:spTree>
    <p:extLst>
      <p:ext uri="{BB962C8B-B14F-4D97-AF65-F5344CB8AC3E}">
        <p14:creationId xmlns:p14="http://schemas.microsoft.com/office/powerpoint/2010/main" val="1235423964"/>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fill="hold"/>
                                        <p:tgtEl>
                                          <p:spTgt spid="32"/>
                                        </p:tgtEl>
                                        <p:attrNameLst>
                                          <p:attrName>ppt_x</p:attrName>
                                        </p:attrNameLst>
                                      </p:cBhvr>
                                      <p:tavLst>
                                        <p:tav tm="0">
                                          <p:val>
                                            <p:strVal val="#ppt_x"/>
                                          </p:val>
                                        </p:tav>
                                        <p:tav tm="100000">
                                          <p:val>
                                            <p:strVal val="#ppt_x"/>
                                          </p:val>
                                        </p:tav>
                                      </p:tavLst>
                                    </p:anim>
                                    <p:anim calcmode="lin" valueType="num">
                                      <p:cBhvr additive="base">
                                        <p:cTn id="13"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文本框 24"/>
          <p:cNvSpPr txBox="1"/>
          <p:nvPr/>
        </p:nvSpPr>
        <p:spPr>
          <a:xfrm>
            <a:off x="2211632" y="1191615"/>
            <a:ext cx="4722043" cy="276999"/>
          </a:xfrm>
          <a:prstGeom prst="rect">
            <a:avLst/>
          </a:prstGeom>
          <a:noFill/>
        </p:spPr>
        <p:txBody>
          <a:bodyPr wrap="square" rtlCol="0">
            <a:spAutoFit/>
          </a:bodyPr>
          <a:lstStyle/>
          <a:p>
            <a:endParaRPr lang="zh-CN" altLang="en-US" sz="1200" dirty="0">
              <a:solidFill>
                <a:schemeClr val="tx1">
                  <a:lumMod val="65000"/>
                  <a:lumOff val="35000"/>
                </a:schemeClr>
              </a:solidFill>
              <a:latin typeface="Malgun Gothic Semilight" panose="020B0502040204020203" pitchFamily="34" charset="-122"/>
              <a:ea typeface="Malgun Gothic Semilight" panose="020B0502040204020203" pitchFamily="34" charset="-122"/>
            </a:endParaRPr>
          </a:p>
        </p:txBody>
      </p:sp>
      <p:pic>
        <p:nvPicPr>
          <p:cNvPr id="19" name="Picture 8" descr="ÙØªÙØ¬Ø© Ø¨Ø­Ø« Ø§ÙØµÙØ± Ø¹Ù Ø§ÙØ§ØªØ­Ø§Ø¯ Ø§ÙØ³Ø¹ÙØ¯Ù ÙÙØ£ÙÙ Ø§ÙØ³ÙØ¨Ø±Ø§ÙÙ ÙØ§ÙØ¨Ø±ÙØ¬Ø©"/>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84085" y="618237"/>
            <a:ext cx="3653330" cy="216590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5" name="文本框 22"/>
          <p:cNvSpPr txBox="1"/>
          <p:nvPr/>
        </p:nvSpPr>
        <p:spPr>
          <a:xfrm>
            <a:off x="0" y="3226237"/>
            <a:ext cx="11360785" cy="4370427"/>
          </a:xfrm>
          <a:prstGeom prst="rect">
            <a:avLst/>
          </a:prstGeom>
          <a:noFill/>
        </p:spPr>
        <p:txBody>
          <a:bodyPr wrap="square" rtlCol="0">
            <a:spAutoFit/>
          </a:bodyPr>
          <a:lstStyle/>
          <a:p>
            <a:pPr algn="ctr" rtl="1"/>
            <a:r>
              <a:rPr lang="ar-SA" b="1" dirty="0">
                <a:solidFill>
                  <a:srgbClr val="7B579F"/>
                </a:solidFill>
                <a:latin typeface="Dubai" panose="020B0503030403030204" pitchFamily="34" charset="-78"/>
                <a:ea typeface="Monotype Koufi" pitchFamily="2" charset="-78"/>
                <a:cs typeface="Dubai" panose="020B0503030403030204" pitchFamily="34" charset="-78"/>
              </a:rPr>
              <a:t>              الاتحاد</a:t>
            </a:r>
            <a:r>
              <a:rPr lang="ar-SA" dirty="0"/>
              <a:t> </a:t>
            </a:r>
            <a:r>
              <a:rPr lang="ar-SA" b="1" dirty="0">
                <a:solidFill>
                  <a:srgbClr val="7B579F"/>
                </a:solidFill>
                <a:latin typeface="Dubai" panose="020B0503030403030204" pitchFamily="34" charset="-78"/>
                <a:ea typeface="Monotype Koufi" pitchFamily="2" charset="-78"/>
                <a:cs typeface="Dubai" panose="020B0503030403030204" pitchFamily="34" charset="-78"/>
              </a:rPr>
              <a:t>السعودي للأمن السيبراني والبرمجة </a:t>
            </a:r>
            <a:r>
              <a:rPr lang="ar-SA" b="1" dirty="0" err="1">
                <a:solidFill>
                  <a:srgbClr val="7B579F"/>
                </a:solidFill>
                <a:latin typeface="Dubai" panose="020B0503030403030204" pitchFamily="34" charset="-78"/>
                <a:ea typeface="Monotype Koufi" pitchFamily="2" charset="-78"/>
                <a:cs typeface="Dubai" panose="020B0503030403030204" pitchFamily="34" charset="-78"/>
              </a:rPr>
              <a:t>والدرونز</a:t>
            </a:r>
            <a:r>
              <a:rPr lang="ar-SA" b="1" dirty="0">
                <a:solidFill>
                  <a:srgbClr val="7B579F"/>
                </a:solidFill>
                <a:latin typeface="Dubai" panose="020B0503030403030204" pitchFamily="34" charset="-78"/>
                <a:ea typeface="Monotype Koufi" pitchFamily="2" charset="-78"/>
                <a:cs typeface="Dubai" panose="020B0503030403030204" pitchFamily="34" charset="-78"/>
              </a:rPr>
              <a:t> هو مؤسسة وطنية تحت مظلة اللجنة الأولمبية السعودية. </a:t>
            </a:r>
          </a:p>
          <a:p>
            <a:pPr algn="ctr" rtl="1"/>
            <a:r>
              <a:rPr lang="ar-SA" b="1" dirty="0">
                <a:solidFill>
                  <a:srgbClr val="7B579F"/>
                </a:solidFill>
                <a:latin typeface="Dubai" panose="020B0503030403030204" pitchFamily="34" charset="-78"/>
                <a:ea typeface="Monotype Koufi" pitchFamily="2" charset="-78"/>
                <a:cs typeface="Dubai" panose="020B0503030403030204" pitchFamily="34" charset="-78"/>
              </a:rPr>
              <a:t>يسعى لبناء قدرات محلية واحترافية في مجال الأمن السيبراني وتطوير البرمجيات </a:t>
            </a:r>
            <a:r>
              <a:rPr lang="ar-SA" b="1" dirty="0" err="1">
                <a:solidFill>
                  <a:srgbClr val="7B579F"/>
                </a:solidFill>
                <a:latin typeface="Dubai" panose="020B0503030403030204" pitchFamily="34" charset="-78"/>
                <a:ea typeface="Monotype Koufi" pitchFamily="2" charset="-78"/>
                <a:cs typeface="Dubai" panose="020B0503030403030204" pitchFamily="34" charset="-78"/>
              </a:rPr>
              <a:t>والدرونز</a:t>
            </a:r>
            <a:r>
              <a:rPr lang="ar-SA" b="1" dirty="0">
                <a:solidFill>
                  <a:srgbClr val="7B579F"/>
                </a:solidFill>
                <a:latin typeface="Dubai" panose="020B0503030403030204" pitchFamily="34" charset="-78"/>
                <a:ea typeface="Monotype Koufi" pitchFamily="2" charset="-78"/>
                <a:cs typeface="Dubai" panose="020B0503030403030204" pitchFamily="34" charset="-78"/>
              </a:rPr>
              <a:t> </a:t>
            </a:r>
          </a:p>
          <a:p>
            <a:pPr algn="ctr" rtl="1"/>
            <a:r>
              <a:rPr lang="ar-SA" b="1" dirty="0">
                <a:solidFill>
                  <a:srgbClr val="7B579F"/>
                </a:solidFill>
                <a:latin typeface="Dubai" panose="020B0503030403030204" pitchFamily="34" charset="-78"/>
                <a:ea typeface="Monotype Koufi" pitchFamily="2" charset="-78"/>
                <a:cs typeface="Dubai" panose="020B0503030403030204" pitchFamily="34" charset="-78"/>
              </a:rPr>
              <a:t>بناءً على أفضل الممارسات والمعايير العالمية، للوصول بالمملكة العربية السعودية </a:t>
            </a:r>
          </a:p>
          <a:p>
            <a:pPr algn="ctr" rtl="1"/>
            <a:r>
              <a:rPr lang="ar-SA" b="1" dirty="0">
                <a:solidFill>
                  <a:srgbClr val="7B579F"/>
                </a:solidFill>
                <a:latin typeface="Dubai" panose="020B0503030403030204" pitchFamily="34" charset="-78"/>
                <a:ea typeface="Monotype Koufi" pitchFamily="2" charset="-78"/>
                <a:cs typeface="Dubai" panose="020B0503030403030204" pitchFamily="34" charset="-78"/>
              </a:rPr>
              <a:t>إلى مصاف الدول المتقدمة في صناعة المعرفة التقنية الحديثة يقدم  العديد من الدورات وورش العمل </a:t>
            </a:r>
          </a:p>
          <a:p>
            <a:pPr algn="ctr" rtl="1"/>
            <a:r>
              <a:rPr lang="ar-SA" b="1" dirty="0">
                <a:solidFill>
                  <a:srgbClr val="7B579F"/>
                </a:solidFill>
                <a:latin typeface="Dubai" panose="020B0503030403030204" pitchFamily="34" charset="-78"/>
                <a:ea typeface="Monotype Koufi" pitchFamily="2" charset="-78"/>
                <a:cs typeface="Dubai" panose="020B0503030403030204" pitchFamily="34" charset="-78"/>
              </a:rPr>
              <a:t>  وينظم الفعاليات التي ترتقي بالفرد السعودي في هذا المجال  </a:t>
            </a:r>
          </a:p>
          <a:p>
            <a:pPr algn="ctr" rtl="1"/>
            <a:endParaRPr lang="ar-SA" b="1" dirty="0">
              <a:solidFill>
                <a:srgbClr val="7B579F"/>
              </a:solidFill>
              <a:latin typeface="Dubai" panose="020B0503030403030204" pitchFamily="34" charset="-78"/>
              <a:ea typeface="Monotype Koufi" pitchFamily="2" charset="-78"/>
              <a:cs typeface="Dubai" panose="020B0503030403030204" pitchFamily="34" charset="-78"/>
            </a:endParaRPr>
          </a:p>
          <a:p>
            <a:pPr algn="ctr" rtl="1"/>
            <a:r>
              <a:rPr lang="ar-SA" sz="1600" b="1" dirty="0">
                <a:solidFill>
                  <a:srgbClr val="F4879C"/>
                </a:solidFill>
                <a:latin typeface="Dubai" panose="020B0503030403030204" pitchFamily="34" charset="-78"/>
                <a:ea typeface="Monotype Koufi" pitchFamily="2" charset="-78"/>
                <a:cs typeface="Dubai" panose="020B0503030403030204" pitchFamily="34" charset="-78"/>
              </a:rPr>
              <a:t> </a:t>
            </a:r>
            <a:r>
              <a:rPr lang="ar-SA" sz="2400" b="1" dirty="0">
                <a:solidFill>
                  <a:srgbClr val="F4879C"/>
                </a:solidFill>
                <a:latin typeface="Dubai" panose="020B0503030403030204" pitchFamily="34" charset="-78"/>
                <a:ea typeface="Monotype Koufi" pitchFamily="2" charset="-78"/>
                <a:cs typeface="Dubai" panose="020B0503030403030204" pitchFamily="34" charset="-78"/>
              </a:rPr>
              <a:t>الرؤية </a:t>
            </a:r>
          </a:p>
          <a:p>
            <a:pPr algn="ctr" rtl="1"/>
            <a:r>
              <a:rPr lang="ar-SA" b="1" dirty="0">
                <a:solidFill>
                  <a:srgbClr val="7B579F"/>
                </a:solidFill>
                <a:latin typeface="Dubai" panose="020B0503030403030204" pitchFamily="34" charset="-78"/>
                <a:ea typeface="Monotype Koufi" pitchFamily="2" charset="-78"/>
                <a:cs typeface="Dubai" panose="020B0503030403030204" pitchFamily="34" charset="-78"/>
              </a:rPr>
              <a:t>الريادة في مجال الأمن السيبراني والبرمجة </a:t>
            </a:r>
            <a:r>
              <a:rPr lang="ar-SA" b="1" dirty="0" err="1">
                <a:solidFill>
                  <a:srgbClr val="7B579F"/>
                </a:solidFill>
                <a:latin typeface="Dubai" panose="020B0503030403030204" pitchFamily="34" charset="-78"/>
                <a:ea typeface="Monotype Koufi" pitchFamily="2" charset="-78"/>
                <a:cs typeface="Dubai" panose="020B0503030403030204" pitchFamily="34" charset="-78"/>
              </a:rPr>
              <a:t>والدرونز</a:t>
            </a:r>
            <a:r>
              <a:rPr lang="ar-SA" b="1" dirty="0">
                <a:solidFill>
                  <a:srgbClr val="7B579F"/>
                </a:solidFill>
                <a:latin typeface="Dubai" panose="020B0503030403030204" pitchFamily="34" charset="-78"/>
                <a:ea typeface="Monotype Koufi" pitchFamily="2" charset="-78"/>
                <a:cs typeface="Dubai" panose="020B0503030403030204" pitchFamily="34" charset="-78"/>
              </a:rPr>
              <a:t> عالمياً.</a:t>
            </a:r>
          </a:p>
          <a:p>
            <a:pPr algn="ctr" rtl="1"/>
            <a:r>
              <a:rPr lang="ar-SA" sz="1600" b="1" dirty="0">
                <a:solidFill>
                  <a:srgbClr val="7B579F"/>
                </a:solidFill>
                <a:latin typeface="Dubai" panose="020B0503030403030204" pitchFamily="34" charset="-78"/>
                <a:ea typeface="Monotype Koufi" pitchFamily="2" charset="-78"/>
                <a:cs typeface="Dubai" panose="020B0503030403030204" pitchFamily="34" charset="-78"/>
              </a:rPr>
              <a:t> </a:t>
            </a:r>
            <a:r>
              <a:rPr lang="ar-SA" sz="2400" b="1" dirty="0">
                <a:solidFill>
                  <a:srgbClr val="F4879C"/>
                </a:solidFill>
                <a:latin typeface="Dubai" panose="020B0503030403030204" pitchFamily="34" charset="-78"/>
                <a:ea typeface="Monotype Koufi" pitchFamily="2" charset="-78"/>
                <a:cs typeface="Dubai" panose="020B0503030403030204" pitchFamily="34" charset="-78"/>
              </a:rPr>
              <a:t>الرسالة  </a:t>
            </a:r>
          </a:p>
          <a:p>
            <a:pPr algn="ctr" rtl="1"/>
            <a:r>
              <a:rPr lang="ar-SA" b="1" dirty="0">
                <a:solidFill>
                  <a:srgbClr val="7B579F"/>
                </a:solidFill>
                <a:latin typeface="Dubai" panose="020B0503030403030204" pitchFamily="34" charset="-78"/>
                <a:ea typeface="Monotype Koufi" pitchFamily="2" charset="-78"/>
                <a:cs typeface="Dubai" panose="020B0503030403030204" pitchFamily="34" charset="-78"/>
              </a:rPr>
              <a:t>بناء قدرات وطنية واحترافية في مجال الأمن السيبراني والبرمجة </a:t>
            </a:r>
            <a:r>
              <a:rPr lang="ar-SA" b="1" dirty="0" err="1">
                <a:solidFill>
                  <a:srgbClr val="7B579F"/>
                </a:solidFill>
                <a:latin typeface="Dubai" panose="020B0503030403030204" pitchFamily="34" charset="-78"/>
                <a:ea typeface="Monotype Koufi" pitchFamily="2" charset="-78"/>
                <a:cs typeface="Dubai" panose="020B0503030403030204" pitchFamily="34" charset="-78"/>
              </a:rPr>
              <a:t>والدرونز</a:t>
            </a:r>
            <a:r>
              <a:rPr lang="ar-SA" b="1" dirty="0">
                <a:solidFill>
                  <a:srgbClr val="7B579F"/>
                </a:solidFill>
                <a:latin typeface="Dubai" panose="020B0503030403030204" pitchFamily="34" charset="-78"/>
                <a:ea typeface="Monotype Koufi" pitchFamily="2" charset="-78"/>
                <a:cs typeface="Dubai" panose="020B0503030403030204" pitchFamily="34" charset="-78"/>
              </a:rPr>
              <a:t> من خلال التوعية والتأهيل والدعم المبني على أفضل الممارسات والمعايير العالمية.</a:t>
            </a:r>
          </a:p>
          <a:p>
            <a:pPr algn="ctr"/>
            <a:br>
              <a:rPr lang="ar-SA" sz="1600" b="1" dirty="0">
                <a:solidFill>
                  <a:srgbClr val="7B579F"/>
                </a:solidFill>
                <a:latin typeface="Dubai" panose="020B0503030403030204" pitchFamily="34" charset="-78"/>
                <a:ea typeface="Monotype Koufi" pitchFamily="2" charset="-78"/>
                <a:cs typeface="Dubai" panose="020B0503030403030204" pitchFamily="34" charset="-78"/>
              </a:rPr>
            </a:br>
            <a:endParaRPr lang="ar-SA" sz="1600" b="1" dirty="0">
              <a:solidFill>
                <a:srgbClr val="7B579F"/>
              </a:solidFill>
              <a:latin typeface="Dubai" panose="020B0503030403030204" pitchFamily="34" charset="-78"/>
              <a:ea typeface="Monotype Koufi" pitchFamily="2" charset="-78"/>
              <a:cs typeface="Dubai" panose="020B0503030403030204" pitchFamily="34" charset="-78"/>
            </a:endParaRPr>
          </a:p>
          <a:p>
            <a:pPr algn="ctr" rtl="1"/>
            <a:br>
              <a:rPr lang="ar-SA" dirty="0"/>
            </a:br>
            <a:endParaRPr kumimoji="1" lang="zh-CN" altLang="en-US"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7246" y="203036"/>
            <a:ext cx="1127078" cy="1127078"/>
          </a:xfrm>
          <a:prstGeom prst="rect">
            <a:avLst/>
          </a:prstGeom>
        </p:spPr>
      </p:pic>
    </p:spTree>
    <p:extLst>
      <p:ext uri="{BB962C8B-B14F-4D97-AF65-F5344CB8AC3E}">
        <p14:creationId xmlns:p14="http://schemas.microsoft.com/office/powerpoint/2010/main" val="166163328"/>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nodePh="1">
                                  <p:stCondLst>
                                    <p:cond delay="0"/>
                                  </p:stCondLst>
                                  <p:endCondLst>
                                    <p:cond evt="begin" delay="0">
                                      <p:tn val="5"/>
                                    </p:cond>
                                  </p:end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4" name="AutoShape 2" descr="ÙØªÙØ¬Ø© Ø¨Ø­Ø« Ø§ÙØµÙØ± Ø¹Ù Ø§ÙØ§ØªØ­Ø§Ø¯ Ø§ÙØ³Ø¹ÙØ¯Ù ÙÙØ£ÙÙ Ø§ÙØ³ÙØ¨Ø±Ø§ÙÙ ÙØ§ÙØ¨Ø±ÙØ¬Ø©"/>
          <p:cNvSpPr>
            <a:spLocks noChangeAspect="1" noChangeArrowheads="1"/>
          </p:cNvSpPr>
          <p:nvPr/>
        </p:nvSpPr>
        <p:spPr bwMode="auto">
          <a:xfrm>
            <a:off x="11971338"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sp>
        <p:nvSpPr>
          <p:cNvPr id="5" name="AutoShape 4" descr="ÙØªÙØ¬Ø© Ø¨Ø­Ø« Ø§ÙØµÙØ± Ø¹Ù Ø§ÙØ§ØªØ­Ø§Ø¯ Ø§ÙØ³Ø¹ÙØ¯Ù ÙÙØ£ÙÙ Ø§ÙØ³ÙØ¨Ø±Ø§ÙÙ ÙØ§ÙØ¨Ø±ÙØ¬Ø©"/>
          <p:cNvSpPr>
            <a:spLocks noChangeAspect="1" noChangeArrowheads="1"/>
          </p:cNvSpPr>
          <p:nvPr/>
        </p:nvSpPr>
        <p:spPr bwMode="auto">
          <a:xfrm>
            <a:off x="12123738"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sp>
        <p:nvSpPr>
          <p:cNvPr id="7" name="AutoShape 6" descr="ÙØªÙØ¬Ø© Ø¨Ø­Ø« Ø§ÙØµÙØ± Ø¹Ù Ø§ÙØ§ØªØ­Ø§Ø¯ Ø§ÙØ³Ø¹ÙØ¯Ù ÙÙØ£ÙÙ Ø§ÙØ³ÙØ¨Ø±Ø§ÙÙ ÙØ§ÙØ¨Ø±ÙØ¬Ø©"/>
          <p:cNvSpPr>
            <a:spLocks noChangeAspect="1" noChangeArrowheads="1"/>
          </p:cNvSpPr>
          <p:nvPr/>
        </p:nvSpPr>
        <p:spPr bwMode="auto">
          <a:xfrm>
            <a:off x="12276138"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sp>
        <p:nvSpPr>
          <p:cNvPr id="31" name="文本框 22"/>
          <p:cNvSpPr txBox="1"/>
          <p:nvPr/>
        </p:nvSpPr>
        <p:spPr>
          <a:xfrm>
            <a:off x="-328048" y="909522"/>
            <a:ext cx="11360785" cy="854080"/>
          </a:xfrm>
          <a:prstGeom prst="rect">
            <a:avLst/>
          </a:prstGeom>
          <a:noFill/>
        </p:spPr>
        <p:txBody>
          <a:bodyPr wrap="square" rtlCol="0">
            <a:spAutoFit/>
          </a:bodyPr>
          <a:lstStyle/>
          <a:p>
            <a:pPr algn="r" rtl="1" fontAlgn="auto">
              <a:lnSpc>
                <a:spcPct val="150000"/>
              </a:lnSpc>
            </a:pPr>
            <a:r>
              <a:rPr kumimoji="1" lang="ar-SA" altLang="zh-CN" sz="3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نشاط              الزمن  :</a:t>
            </a:r>
            <a:r>
              <a:rPr kumimoji="1" lang="ar-SA" altLang="zh-CN" sz="3600" b="1" dirty="0">
                <a:solidFill>
                  <a:schemeClr val="accent5">
                    <a:lumMod val="60000"/>
                    <a:lumOff val="40000"/>
                  </a:schemeClr>
                </a:solidFill>
                <a:latin typeface="Dubai Medium" panose="020B0603030403030204" pitchFamily="34" charset="-78"/>
                <a:ea typeface="Malgun Gothic Semilight" panose="020B0502040204020203" pitchFamily="34" charset="-122"/>
                <a:cs typeface="Dubai Medium" panose="020B0603030403030204" pitchFamily="34" charset="-78"/>
              </a:rPr>
              <a:t>5 دقائق                            </a:t>
            </a:r>
            <a:r>
              <a:rPr kumimoji="1" lang="ar-SA" altLang="zh-CN" sz="3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التنفيذ : </a:t>
            </a:r>
            <a:r>
              <a:rPr kumimoji="1" lang="ar-SA" altLang="zh-CN" sz="3600" b="1" dirty="0">
                <a:solidFill>
                  <a:schemeClr val="accent5">
                    <a:lumMod val="60000"/>
                    <a:lumOff val="40000"/>
                  </a:schemeClr>
                </a:solidFill>
                <a:latin typeface="Dubai Medium" panose="020B0603030403030204" pitchFamily="34" charset="-78"/>
                <a:ea typeface="Malgun Gothic Semilight" panose="020B0502040204020203" pitchFamily="34" charset="-122"/>
                <a:cs typeface="Dubai Medium" panose="020B0603030403030204" pitchFamily="34" charset="-78"/>
              </a:rPr>
              <a:t>جماعي</a:t>
            </a:r>
            <a:r>
              <a:rPr kumimoji="1" lang="ar-SA" altLang="zh-CN" sz="3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  </a:t>
            </a:r>
            <a:endParaRPr kumimoji="1" lang="zh-CN" altLang="en-US" sz="3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sp>
        <p:nvSpPr>
          <p:cNvPr id="15" name="文本框 22">
            <a:extLst>
              <a:ext uri="{FF2B5EF4-FFF2-40B4-BE49-F238E27FC236}">
                <a16:creationId xmlns:a16="http://schemas.microsoft.com/office/drawing/2014/main" id="{7A414528-897F-4AAE-92E0-EB647B0149FA}"/>
              </a:ext>
            </a:extLst>
          </p:cNvPr>
          <p:cNvSpPr txBox="1"/>
          <p:nvPr/>
        </p:nvSpPr>
        <p:spPr>
          <a:xfrm>
            <a:off x="361191" y="2763433"/>
            <a:ext cx="11469617" cy="1331134"/>
          </a:xfrm>
          <a:prstGeom prst="rect">
            <a:avLst/>
          </a:prstGeom>
          <a:noFill/>
        </p:spPr>
        <p:txBody>
          <a:bodyPr wrap="square" rtlCol="0">
            <a:spAutoFit/>
          </a:bodyPr>
          <a:lstStyle/>
          <a:p>
            <a:pPr algn="ctr" rtl="1" fontAlgn="auto">
              <a:lnSpc>
                <a:spcPct val="150000"/>
              </a:lnSpc>
            </a:pPr>
            <a:r>
              <a:rPr kumimoji="1" lang="ar-SA" altLang="zh-CN" sz="2800" b="1" dirty="0">
                <a:solidFill>
                  <a:schemeClr val="accent5">
                    <a:lumMod val="60000"/>
                    <a:lumOff val="40000"/>
                  </a:schemeClr>
                </a:solidFill>
                <a:latin typeface="Expo Arabic Bold" panose="00000800000000000000" pitchFamily="50" charset="-78"/>
                <a:ea typeface="Malgun Gothic Semilight" panose="020B0502040204020203" pitchFamily="34" charset="-122"/>
                <a:cs typeface="Expo Arabic Bold" panose="00000800000000000000" pitchFamily="50" charset="-78"/>
              </a:rPr>
              <a:t>من خلال </a:t>
            </a:r>
            <a:r>
              <a:rPr kumimoji="1" lang="ar-SA" altLang="zh-CN" sz="2800" b="1" dirty="0" err="1">
                <a:solidFill>
                  <a:schemeClr val="accent5">
                    <a:lumMod val="60000"/>
                    <a:lumOff val="40000"/>
                  </a:schemeClr>
                </a:solidFill>
                <a:latin typeface="Expo Arabic Bold" panose="00000800000000000000" pitchFamily="50" charset="-78"/>
                <a:ea typeface="Malgun Gothic Semilight" panose="020B0502040204020203" pitchFamily="34" charset="-122"/>
                <a:cs typeface="Expo Arabic Bold" panose="00000800000000000000" pitchFamily="50" charset="-78"/>
              </a:rPr>
              <a:t>خريطه</a:t>
            </a:r>
            <a:r>
              <a:rPr kumimoji="1" lang="ar-SA" altLang="zh-CN" sz="2800" b="1" dirty="0">
                <a:solidFill>
                  <a:schemeClr val="accent5">
                    <a:lumMod val="60000"/>
                    <a:lumOff val="40000"/>
                  </a:schemeClr>
                </a:solidFill>
                <a:latin typeface="Expo Arabic Bold" panose="00000800000000000000" pitchFamily="50" charset="-78"/>
                <a:ea typeface="Malgun Gothic Semilight" panose="020B0502040204020203" pitchFamily="34" charset="-122"/>
                <a:cs typeface="Expo Arabic Bold" panose="00000800000000000000" pitchFamily="50" charset="-78"/>
              </a:rPr>
              <a:t>  ذهنيه </a:t>
            </a:r>
            <a:r>
              <a:rPr kumimoji="1" lang="ar-SA" altLang="zh-CN" sz="2800" b="1" dirty="0" err="1">
                <a:solidFill>
                  <a:schemeClr val="accent5">
                    <a:lumMod val="60000"/>
                    <a:lumOff val="40000"/>
                  </a:schemeClr>
                </a:solidFill>
                <a:latin typeface="Expo Arabic Bold" panose="00000800000000000000" pitchFamily="50" charset="-78"/>
                <a:ea typeface="Malgun Gothic Semilight" panose="020B0502040204020203" pitchFamily="34" charset="-122"/>
                <a:cs typeface="Expo Arabic Bold" panose="00000800000000000000" pitchFamily="50" charset="-78"/>
              </a:rPr>
              <a:t>بإستخدام</a:t>
            </a:r>
            <a:r>
              <a:rPr kumimoji="1" lang="ar-SA" altLang="zh-CN" sz="2800" b="1" dirty="0">
                <a:solidFill>
                  <a:schemeClr val="accent5">
                    <a:lumMod val="60000"/>
                    <a:lumOff val="40000"/>
                  </a:schemeClr>
                </a:solidFill>
                <a:latin typeface="Expo Arabic Bold" panose="00000800000000000000" pitchFamily="50" charset="-78"/>
                <a:ea typeface="Malgun Gothic Semilight" panose="020B0502040204020203" pitchFamily="34" charset="-122"/>
                <a:cs typeface="Expo Arabic Bold" panose="00000800000000000000" pitchFamily="50" charset="-78"/>
              </a:rPr>
              <a:t>  موقع  </a:t>
            </a:r>
            <a:r>
              <a:rPr lang="en-US" sz="2800" dirty="0">
                <a:hlinkClick r:id="rId2"/>
              </a:rPr>
              <a:t>https://bubbl.us/</a:t>
            </a:r>
            <a:r>
              <a:rPr kumimoji="1" lang="ar-SA" altLang="zh-CN" sz="2800" b="1" dirty="0">
                <a:solidFill>
                  <a:schemeClr val="accent5">
                    <a:lumMod val="60000"/>
                    <a:lumOff val="40000"/>
                  </a:schemeClr>
                </a:solidFill>
                <a:latin typeface="Expo Arabic Bold" panose="00000800000000000000" pitchFamily="50" charset="-78"/>
                <a:ea typeface="Malgun Gothic Semilight" panose="020B0502040204020203" pitchFamily="34" charset="-122"/>
                <a:cs typeface="Expo Arabic Bold" panose="00000800000000000000" pitchFamily="50" charset="-78"/>
              </a:rPr>
              <a:t>  لنضع تصور للأفعال التي يقوم بها المخترقين   ونقسمهم لفئات من خلالها  </a:t>
            </a:r>
            <a:endParaRPr kumimoji="1" lang="zh-CN" altLang="en-US" sz="2800" b="1" dirty="0">
              <a:solidFill>
                <a:schemeClr val="accent5">
                  <a:lumMod val="60000"/>
                  <a:lumOff val="40000"/>
                </a:schemeClr>
              </a:solidFill>
              <a:latin typeface="Expo Arabic Bold" panose="00000800000000000000" pitchFamily="50" charset="-78"/>
              <a:ea typeface="Malgun Gothic Semilight" panose="020B0502040204020203" pitchFamily="34" charset="-122"/>
              <a:cs typeface="Expo Arabic Bold" panose="00000800000000000000" pitchFamily="50" charset="-78"/>
            </a:endParaRPr>
          </a:p>
        </p:txBody>
      </p:sp>
      <p:pic>
        <p:nvPicPr>
          <p:cNvPr id="2" name="صورة 1">
            <a:extLst>
              <a:ext uri="{FF2B5EF4-FFF2-40B4-BE49-F238E27FC236}">
                <a16:creationId xmlns:a16="http://schemas.microsoft.com/office/drawing/2014/main" id="{A619FF34-FB72-49E7-9308-F10D2C2F779E}"/>
              </a:ext>
            </a:extLst>
          </p:cNvPr>
          <p:cNvPicPr>
            <a:picLocks noChangeAspect="1"/>
          </p:cNvPicPr>
          <p:nvPr/>
        </p:nvPicPr>
        <p:blipFill rotWithShape="1">
          <a:blip r:embed="rId3"/>
          <a:srcRect l="16166" t="21037" r="19000" b="23111"/>
          <a:stretch/>
        </p:blipFill>
        <p:spPr>
          <a:xfrm>
            <a:off x="3251199" y="4358640"/>
            <a:ext cx="5346534" cy="2231732"/>
          </a:xfrm>
          <a:prstGeom prst="rect">
            <a:avLst/>
          </a:prstGeom>
        </p:spPr>
      </p:pic>
    </p:spTree>
    <p:extLst>
      <p:ext uri="{BB962C8B-B14F-4D97-AF65-F5344CB8AC3E}">
        <p14:creationId xmlns:p14="http://schemas.microsoft.com/office/powerpoint/2010/main" val="2498443119"/>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ÙØªÙØ¬Ø© Ø¨Ø­Ø« Ø§ÙØµÙØ± Ø¹Ù Ø§ÙÙÙØ±Ø² Ø§ÙØ§Ø®ÙØ§Ù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035" y="163947"/>
            <a:ext cx="1532686" cy="1143620"/>
          </a:xfrm>
          <a:prstGeom prst="rect">
            <a:avLst/>
          </a:prstGeom>
          <a:noFill/>
          <a:ln w="38100">
            <a:solidFill>
              <a:srgbClr val="BDA8D1"/>
            </a:solidFill>
          </a:ln>
          <a:extLst>
            <a:ext uri="{909E8E84-426E-40DD-AFC4-6F175D3DCCD1}">
              <a14:hiddenFill xmlns:a14="http://schemas.microsoft.com/office/drawing/2010/main">
                <a:solidFill>
                  <a:srgbClr val="FFFFFF"/>
                </a:solidFill>
              </a14:hiddenFill>
            </a:ext>
          </a:extLst>
        </p:spPr>
      </p:pic>
      <p:pic>
        <p:nvPicPr>
          <p:cNvPr id="5" name="Picture 6" descr="ÙØªÙØ¬Ø© Ø¨Ø­Ø« Ø§ÙØµÙØ± Ø¹Ù Ø§ÙÙÙØ±Ø² Ø§ÙØ§Ø®ÙØ§Ù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6888" y="108171"/>
            <a:ext cx="1199396" cy="1199396"/>
          </a:xfrm>
          <a:prstGeom prst="rect">
            <a:avLst/>
          </a:prstGeom>
          <a:noFill/>
          <a:ln w="38100">
            <a:solidFill>
              <a:srgbClr val="BDA8D1"/>
            </a:solidFill>
          </a:ln>
          <a:extLst>
            <a:ext uri="{909E8E84-426E-40DD-AFC4-6F175D3DCCD1}">
              <a14:hiddenFill xmlns:a14="http://schemas.microsoft.com/office/drawing/2010/main">
                <a:solidFill>
                  <a:srgbClr val="FFFFFF"/>
                </a:solidFill>
              </a14:hiddenFill>
            </a:ext>
          </a:extLst>
        </p:spPr>
      </p:pic>
      <p:sp>
        <p:nvSpPr>
          <p:cNvPr id="11" name="Flowchart: Alternate Process 24"/>
          <p:cNvSpPr/>
          <p:nvPr/>
        </p:nvSpPr>
        <p:spPr>
          <a:xfrm rot="16200000">
            <a:off x="-542688" y="3193601"/>
            <a:ext cx="4459596" cy="2640700"/>
          </a:xfrm>
          <a:prstGeom prst="roundRect">
            <a:avLst>
              <a:gd name="adj" fmla="val 6205"/>
            </a:avLst>
          </a:prstGeom>
          <a:solidFill>
            <a:srgbClr val="F4879C">
              <a:alpha val="50196"/>
            </a:srgbClr>
          </a:solidFill>
          <a:ln w="25400" cap="flat" cmpd="sng" algn="ctr">
            <a:noFill/>
            <a:prstDash val="solid"/>
          </a:ln>
          <a:effectLst/>
        </p:spPr>
        <p:txBody>
          <a:bodyPr vert="vert" lIns="68460" tIns="34230" rIns="68460" bIns="34230" rtlCol="0" anchor="t"/>
          <a:lstStyle/>
          <a:p>
            <a:pPr algn="r" defTabSz="1013460" rtl="1">
              <a:defRPr/>
            </a:pPr>
            <a:r>
              <a:rPr lang="ar-SA" sz="1600" b="1" dirty="0">
                <a:solidFill>
                  <a:srgbClr val="FFFFFF"/>
                </a:solidFill>
                <a:latin typeface="Dubai" panose="020B0503030403030204" pitchFamily="34" charset="-78"/>
                <a:ea typeface="Monotype Koufi" pitchFamily="2" charset="-78"/>
                <a:cs typeface="Dubai" panose="020B0503030403030204" pitchFamily="34" charset="-78"/>
              </a:rPr>
              <a:t>يكون علي علم بالبرامج القادرة علي اختراق اي جهاز ولكن يستعملها فقط في حالة ضياع شيء  يخصه او يخص اصدقائه بعد التأكد من انها تعود لهم</a:t>
            </a:r>
            <a:r>
              <a:rPr lang="ar-SA" sz="2400" b="1" dirty="0">
                <a:solidFill>
                  <a:srgbClr val="FFFFFF"/>
                </a:solidFill>
              </a:rPr>
              <a:t> </a:t>
            </a:r>
          </a:p>
          <a:p>
            <a:pPr algn="r" defTabSz="1013460" rtl="1">
              <a:defRPr/>
            </a:pPr>
            <a:r>
              <a:rPr lang="ar-SA" sz="1600" b="1" dirty="0">
                <a:solidFill>
                  <a:srgbClr val="FFFFFF"/>
                </a:solidFill>
                <a:latin typeface="Dubai" panose="020B0503030403030204" pitchFamily="34" charset="-78"/>
                <a:ea typeface="Monotype Koufi" pitchFamily="2" charset="-78"/>
                <a:cs typeface="Dubai" panose="020B0503030403030204" pitchFamily="34" charset="-78"/>
              </a:rPr>
              <a:t>و الهاكر الأخلاقي هم الباحثون في امن المعلوماتية او المختصون في امن الشبكات و أنظمة الحاسوب و  من يقومون باختبار حماية لشبكات الشركات و المواقع و محاولة ايجاد ثغرات امنية لترقيعها قبل ان يتم استغلالها من طرف الهاكر الا أخلاقي. </a:t>
            </a:r>
          </a:p>
          <a:p>
            <a:pPr algn="r" defTabSz="1013460" rtl="1">
              <a:defRPr/>
            </a:pPr>
            <a:endParaRPr lang="ar-SA" sz="1600" b="1" dirty="0">
              <a:solidFill>
                <a:srgbClr val="FFFFFF"/>
              </a:solidFill>
              <a:latin typeface="Dubai" panose="020B0503030403030204" pitchFamily="34" charset="-78"/>
              <a:ea typeface="Monotype Koufi" pitchFamily="2" charset="-78"/>
              <a:cs typeface="Dubai" panose="020B0503030403030204" pitchFamily="34" charset="-78"/>
            </a:endParaRPr>
          </a:p>
        </p:txBody>
      </p:sp>
      <p:sp>
        <p:nvSpPr>
          <p:cNvPr id="12" name="عنصر نائب للنص 5"/>
          <p:cNvSpPr>
            <a:spLocks noGrp="1"/>
          </p:cNvSpPr>
          <p:nvPr>
            <p:ph type="body" sz="quarter" idx="10"/>
          </p:nvPr>
        </p:nvSpPr>
        <p:spPr>
          <a:xfrm>
            <a:off x="2594056" y="258569"/>
            <a:ext cx="6837480" cy="516317"/>
          </a:xfrm>
        </p:spPr>
        <p:txBody>
          <a:bodyPr/>
          <a:lstStyle/>
          <a:p>
            <a:pPr algn="ctr"/>
            <a:r>
              <a:rPr lang="en-US" dirty="0">
                <a:solidFill>
                  <a:srgbClr val="7B579F"/>
                </a:solidFill>
                <a:effectLst>
                  <a:outerShdw blurRad="38100" dist="38100" dir="2700000" algn="tl">
                    <a:srgbClr val="000000">
                      <a:alpha val="43137"/>
                    </a:srgbClr>
                  </a:outerShdw>
                </a:effectLst>
              </a:rPr>
              <a:t>  </a:t>
            </a:r>
            <a:r>
              <a:rPr kumimoji="1" lang="en-US" sz="3200" dirty="0">
                <a:solidFill>
                  <a:srgbClr val="CC99FF"/>
                </a:solidFill>
                <a:effectLst>
                  <a:outerShdw blurRad="38100" dist="38100" dir="2700000" algn="tl">
                    <a:srgbClr val="000000">
                      <a:alpha val="43137"/>
                    </a:srgbClr>
                  </a:outerShdw>
                </a:effectLst>
                <a:latin typeface="Dubai Medium" panose="020B0603030403030204" pitchFamily="34" charset="-78"/>
                <a:ea typeface="Malgun Gothic Semilight" panose="020B0502040204020203" pitchFamily="34" charset="-122"/>
                <a:cs typeface="Dubai Medium" panose="020B0603030403030204" pitchFamily="34" charset="-78"/>
              </a:rPr>
              <a:t>HACKERS</a:t>
            </a:r>
            <a:r>
              <a:rPr kumimoji="1" lang="ar-SA" sz="3200" dirty="0">
                <a:solidFill>
                  <a:srgbClr val="7B579F"/>
                </a:solidFill>
                <a:effectLst>
                  <a:outerShdw blurRad="38100" dist="38100" dir="2700000" algn="tl">
                    <a:srgbClr val="000000">
                      <a:alpha val="43137"/>
                    </a:srgbClr>
                  </a:outerShdw>
                </a:effectLst>
                <a:latin typeface="Dubai Medium" panose="020B0603030403030204" pitchFamily="34" charset="-78"/>
                <a:ea typeface="Malgun Gothic Semilight" panose="020B0502040204020203" pitchFamily="34" charset="-122"/>
                <a:cs typeface="Dubai Medium" panose="020B0603030403030204" pitchFamily="34" charset="-78"/>
              </a:rPr>
              <a:t>أنواع  المخترقين</a:t>
            </a:r>
            <a:r>
              <a:rPr lang="ar-SA" dirty="0">
                <a:solidFill>
                  <a:srgbClr val="7B579F"/>
                </a:solidFill>
                <a:effectLst>
                  <a:outerShdw blurRad="38100" dist="38100" dir="2700000" algn="tl">
                    <a:srgbClr val="000000">
                      <a:alpha val="43137"/>
                    </a:srgbClr>
                  </a:outerShdw>
                </a:effectLst>
              </a:rPr>
              <a:t> </a:t>
            </a:r>
          </a:p>
        </p:txBody>
      </p:sp>
      <p:sp>
        <p:nvSpPr>
          <p:cNvPr id="2" name="مربع نص 1"/>
          <p:cNvSpPr txBox="1"/>
          <p:nvPr/>
        </p:nvSpPr>
        <p:spPr>
          <a:xfrm>
            <a:off x="507311" y="1731840"/>
            <a:ext cx="2359595" cy="369332"/>
          </a:xfrm>
          <a:prstGeom prst="rect">
            <a:avLst/>
          </a:prstGeom>
          <a:solidFill>
            <a:srgbClr val="CC66FF">
              <a:alpha val="40000"/>
            </a:srgbClr>
          </a:solidFill>
          <a:effectLst>
            <a:outerShdw blurRad="50800" dist="38100" dir="8100000" algn="tr" rotWithShape="0">
              <a:prstClr val="black">
                <a:alpha val="40000"/>
              </a:prstClr>
            </a:outerShdw>
          </a:effectLst>
        </p:spPr>
        <p:txBody>
          <a:bodyPr wrap="square" rtlCol="1">
            <a:spAutoFit/>
          </a:bodyPr>
          <a:lstStyle/>
          <a:p>
            <a:pPr algn="ctr"/>
            <a:r>
              <a:rPr lang="en-US" b="1" dirty="0">
                <a:solidFill>
                  <a:schemeClr val="bg1"/>
                </a:solidFill>
              </a:rPr>
              <a:t>White Hat Hackers</a:t>
            </a:r>
            <a:endParaRPr lang="ar-SA" dirty="0">
              <a:solidFill>
                <a:schemeClr val="bg1"/>
              </a:solidFill>
            </a:endParaRPr>
          </a:p>
        </p:txBody>
      </p:sp>
      <p:sp>
        <p:nvSpPr>
          <p:cNvPr id="10" name="Flowchart: Alternate Process 24"/>
          <p:cNvSpPr/>
          <p:nvPr/>
        </p:nvSpPr>
        <p:spPr>
          <a:xfrm rot="16200000">
            <a:off x="2474348" y="3218596"/>
            <a:ext cx="4405317" cy="2644989"/>
          </a:xfrm>
          <a:prstGeom prst="roundRect">
            <a:avLst>
              <a:gd name="adj" fmla="val 6205"/>
            </a:avLst>
          </a:prstGeom>
          <a:solidFill>
            <a:srgbClr val="F4879C">
              <a:alpha val="50196"/>
            </a:srgbClr>
          </a:solidFill>
          <a:ln w="25400" cap="flat" cmpd="sng" algn="ctr">
            <a:noFill/>
            <a:prstDash val="solid"/>
          </a:ln>
          <a:effectLst/>
        </p:spPr>
        <p:txBody>
          <a:bodyPr vert="vert" lIns="68460" tIns="34230" rIns="68460" bIns="34230" rtlCol="0" anchor="t"/>
          <a:lstStyle/>
          <a:p>
            <a:pPr algn="ctr"/>
            <a:r>
              <a:rPr lang="ar-SA" sz="1600" b="1" dirty="0">
                <a:solidFill>
                  <a:srgbClr val="7B579F"/>
                </a:solidFill>
                <a:latin typeface="Dubai" panose="020B0503030403030204" pitchFamily="34" charset="-78"/>
                <a:ea typeface="Monotype Koufi" pitchFamily="2" charset="-78"/>
                <a:cs typeface="Dubai" panose="020B0503030403030204" pitchFamily="34" charset="-78"/>
              </a:rPr>
              <a:t>وهو هكر غير أخلاقي هدفه  التجسس واختراق الأجهزة  للوصول الى بيانات الضحية والعبث بها او  سرقتها  والتلاعب بها  لأغراض تخريبيه وللإضرار بالطرف الآخر .</a:t>
            </a:r>
          </a:p>
          <a:p>
            <a:pPr algn="ctr"/>
            <a:endParaRPr lang="ar-SA" sz="1600" dirty="0"/>
          </a:p>
        </p:txBody>
      </p:sp>
      <p:sp>
        <p:nvSpPr>
          <p:cNvPr id="13" name="مربع نص 12"/>
          <p:cNvSpPr txBox="1"/>
          <p:nvPr/>
        </p:nvSpPr>
        <p:spPr>
          <a:xfrm>
            <a:off x="3497208" y="1742437"/>
            <a:ext cx="2359595" cy="369332"/>
          </a:xfrm>
          <a:prstGeom prst="rect">
            <a:avLst/>
          </a:prstGeom>
          <a:solidFill>
            <a:srgbClr val="CC66FF">
              <a:alpha val="40000"/>
            </a:srgbClr>
          </a:solidFill>
          <a:effectLst>
            <a:outerShdw blurRad="50800" dist="38100" dir="8100000" algn="tr" rotWithShape="0">
              <a:prstClr val="black">
                <a:alpha val="40000"/>
              </a:prstClr>
            </a:outerShdw>
          </a:effectLst>
        </p:spPr>
        <p:txBody>
          <a:bodyPr wrap="square" rtlCol="1">
            <a:spAutoFit/>
          </a:bodyPr>
          <a:lstStyle/>
          <a:p>
            <a:pPr algn="ctr"/>
            <a:r>
              <a:rPr lang="en-US" b="1" dirty="0"/>
              <a:t>Black Hat Hackers</a:t>
            </a:r>
            <a:endParaRPr lang="ar-SA" dirty="0">
              <a:solidFill>
                <a:schemeClr val="bg1"/>
              </a:solidFill>
            </a:endParaRPr>
          </a:p>
        </p:txBody>
      </p:sp>
      <p:sp>
        <p:nvSpPr>
          <p:cNvPr id="15" name="مربع نص 14"/>
          <p:cNvSpPr txBox="1"/>
          <p:nvPr/>
        </p:nvSpPr>
        <p:spPr>
          <a:xfrm>
            <a:off x="9570196" y="1742437"/>
            <a:ext cx="2359595" cy="369332"/>
          </a:xfrm>
          <a:prstGeom prst="rect">
            <a:avLst/>
          </a:prstGeom>
          <a:solidFill>
            <a:srgbClr val="CC66FF">
              <a:alpha val="40000"/>
            </a:srgbClr>
          </a:solidFill>
          <a:effectLst>
            <a:outerShdw blurRad="50800" dist="38100" dir="8100000" algn="tr" rotWithShape="0">
              <a:prstClr val="black">
                <a:alpha val="40000"/>
              </a:prstClr>
            </a:outerShdw>
          </a:effectLst>
        </p:spPr>
        <p:txBody>
          <a:bodyPr wrap="square" rtlCol="1">
            <a:spAutoFit/>
          </a:bodyPr>
          <a:lstStyle/>
          <a:p>
            <a:pPr algn="ctr"/>
            <a:r>
              <a:rPr lang="en-US" b="1" dirty="0">
                <a:solidFill>
                  <a:srgbClr val="C00000"/>
                </a:solidFill>
              </a:rPr>
              <a:t>Red Hat Hackers</a:t>
            </a:r>
            <a:endParaRPr lang="ar-SA" dirty="0">
              <a:solidFill>
                <a:srgbClr val="C00000"/>
              </a:solidFill>
            </a:endParaRPr>
          </a:p>
        </p:txBody>
      </p:sp>
      <p:sp>
        <p:nvSpPr>
          <p:cNvPr id="16" name="مربع نص 15"/>
          <p:cNvSpPr txBox="1"/>
          <p:nvPr/>
        </p:nvSpPr>
        <p:spPr>
          <a:xfrm>
            <a:off x="6363752" y="1744062"/>
            <a:ext cx="2359595" cy="369332"/>
          </a:xfrm>
          <a:prstGeom prst="rect">
            <a:avLst/>
          </a:prstGeom>
          <a:solidFill>
            <a:srgbClr val="CC66FF">
              <a:alpha val="40000"/>
            </a:srgbClr>
          </a:solidFill>
          <a:effectLst>
            <a:outerShdw blurRad="50800" dist="38100" dir="8100000" algn="tr" rotWithShape="0">
              <a:prstClr val="black">
                <a:alpha val="40000"/>
              </a:prstClr>
            </a:outerShdw>
          </a:effectLst>
        </p:spPr>
        <p:txBody>
          <a:bodyPr wrap="square" rtlCol="1">
            <a:spAutoFit/>
          </a:bodyPr>
          <a:lstStyle/>
          <a:p>
            <a:pPr algn="ctr"/>
            <a:r>
              <a:rPr lang="en-US" b="1" dirty="0">
                <a:solidFill>
                  <a:schemeClr val="bg1">
                    <a:lumMod val="50000"/>
                  </a:schemeClr>
                </a:solidFill>
              </a:rPr>
              <a:t>Grey Hat Hackers</a:t>
            </a:r>
            <a:endParaRPr lang="ar-SA" b="1" dirty="0">
              <a:solidFill>
                <a:schemeClr val="bg1">
                  <a:lumMod val="50000"/>
                </a:schemeClr>
              </a:solidFill>
            </a:endParaRPr>
          </a:p>
        </p:txBody>
      </p:sp>
      <p:sp>
        <p:nvSpPr>
          <p:cNvPr id="17" name="Flowchart: Alternate Process 24"/>
          <p:cNvSpPr/>
          <p:nvPr/>
        </p:nvSpPr>
        <p:spPr>
          <a:xfrm rot="16200000">
            <a:off x="5344554" y="3258199"/>
            <a:ext cx="4405317" cy="2565781"/>
          </a:xfrm>
          <a:prstGeom prst="roundRect">
            <a:avLst>
              <a:gd name="adj" fmla="val 6205"/>
            </a:avLst>
          </a:prstGeom>
          <a:solidFill>
            <a:srgbClr val="F4879C">
              <a:alpha val="50196"/>
            </a:srgbClr>
          </a:solidFill>
          <a:ln w="25400" cap="flat" cmpd="sng" algn="ctr">
            <a:noFill/>
            <a:prstDash val="solid"/>
          </a:ln>
          <a:effectLst/>
        </p:spPr>
        <p:txBody>
          <a:bodyPr vert="vert" lIns="68460" tIns="34230" rIns="68460" bIns="34230" rtlCol="0" anchor="t"/>
          <a:lstStyle/>
          <a:p>
            <a:pPr algn="ctr" rtl="1"/>
            <a:r>
              <a:rPr lang="ar-SA" sz="1600" b="1" dirty="0">
                <a:solidFill>
                  <a:srgbClr val="7B579F"/>
                </a:solidFill>
                <a:latin typeface="Dubai" panose="020B0503030403030204" pitchFamily="34" charset="-78"/>
                <a:ea typeface="Monotype Koufi" pitchFamily="2" charset="-78"/>
                <a:cs typeface="Dubai" panose="020B0503030403030204" pitchFamily="34" charset="-78"/>
              </a:rPr>
              <a:t>وهم أصحاب المزاج المتقلب، بمعنى انهم خليط ما بين الهاكرز ذو القبعة البيضاء ( المفيدين عالميا ) والهاكرز ذو القبعة السوداء ( المخربين عالميا ) كيف ذلك ؟ بتوضيح اكثر يقومون احيانا بمساعدة الشركات </a:t>
            </a:r>
            <a:r>
              <a:rPr lang="ar-SA" sz="1600" b="1" dirty="0" err="1">
                <a:solidFill>
                  <a:srgbClr val="7B579F"/>
                </a:solidFill>
                <a:latin typeface="Dubai" panose="020B0503030403030204" pitchFamily="34" charset="-78"/>
                <a:ea typeface="Monotype Koufi" pitchFamily="2" charset="-78"/>
                <a:cs typeface="Dubai" panose="020B0503030403030204" pitchFamily="34" charset="-78"/>
              </a:rPr>
              <a:t>فى</a:t>
            </a:r>
            <a:r>
              <a:rPr lang="ar-SA" sz="1600" b="1" dirty="0">
                <a:solidFill>
                  <a:srgbClr val="7B579F"/>
                </a:solidFill>
                <a:latin typeface="Dubai" panose="020B0503030403030204" pitchFamily="34" charset="-78"/>
                <a:ea typeface="Monotype Koufi" pitchFamily="2" charset="-78"/>
                <a:cs typeface="Dubai" panose="020B0503030403030204" pitchFamily="34" charset="-78"/>
              </a:rPr>
              <a:t> اكتشاف نقاط الضعف والثغرات واغلاقها ( </a:t>
            </a:r>
            <a:r>
              <a:rPr lang="ar-SA" sz="1600" b="1" dirty="0" err="1">
                <a:solidFill>
                  <a:srgbClr val="7B579F"/>
                </a:solidFill>
                <a:latin typeface="Dubai" panose="020B0503030403030204" pitchFamily="34" charset="-78"/>
                <a:ea typeface="Monotype Koufi" pitchFamily="2" charset="-78"/>
                <a:cs typeface="Dubai" panose="020B0503030403030204" pitchFamily="34" charset="-78"/>
              </a:rPr>
              <a:t>اى</a:t>
            </a:r>
            <a:r>
              <a:rPr lang="ar-SA" sz="1600" b="1" dirty="0">
                <a:solidFill>
                  <a:srgbClr val="7B579F"/>
                </a:solidFill>
                <a:latin typeface="Dubai" panose="020B0503030403030204" pitchFamily="34" charset="-78"/>
                <a:ea typeface="Monotype Koufi" pitchFamily="2" charset="-78"/>
                <a:cs typeface="Dubai" panose="020B0503030403030204" pitchFamily="34" charset="-78"/>
              </a:rPr>
              <a:t> دورهم هنا إيجابي ومفيد ) واحيانا اخرى يقوم باكتشاف هذه الثغرات واستغلالها بشكل سيء وممارسة عملية الابتزاز ( دورهم هنا سيء وخطير جدا ) </a:t>
            </a:r>
            <a:r>
              <a:rPr lang="ar-SA" sz="1600" b="1" dirty="0"/>
              <a:t>.</a:t>
            </a:r>
            <a:endParaRPr lang="ar-SA" sz="1600" dirty="0"/>
          </a:p>
        </p:txBody>
      </p:sp>
      <p:sp>
        <p:nvSpPr>
          <p:cNvPr id="18" name="Flowchart: Alternate Process 24"/>
          <p:cNvSpPr/>
          <p:nvPr/>
        </p:nvSpPr>
        <p:spPr>
          <a:xfrm rot="16200000">
            <a:off x="8409300" y="3223256"/>
            <a:ext cx="4405318" cy="2635668"/>
          </a:xfrm>
          <a:prstGeom prst="roundRect">
            <a:avLst>
              <a:gd name="adj" fmla="val 6205"/>
            </a:avLst>
          </a:prstGeom>
          <a:solidFill>
            <a:srgbClr val="F4879C">
              <a:alpha val="50196"/>
            </a:srgbClr>
          </a:solidFill>
          <a:ln w="25400" cap="flat" cmpd="sng" algn="ctr">
            <a:noFill/>
            <a:prstDash val="solid"/>
          </a:ln>
          <a:effectLst/>
        </p:spPr>
        <p:txBody>
          <a:bodyPr vert="vert" lIns="68460" tIns="34230" rIns="68460" bIns="34230" rtlCol="0" anchor="t">
            <a:noAutofit/>
          </a:bodyPr>
          <a:lstStyle/>
          <a:p>
            <a:pPr algn="ctr"/>
            <a:r>
              <a:rPr lang="ar-SA" sz="1400" b="1" dirty="0">
                <a:solidFill>
                  <a:schemeClr val="bg1"/>
                </a:solidFill>
                <a:latin typeface="Dubai" panose="020B0503030403030204" pitchFamily="34" charset="-78"/>
                <a:ea typeface="Monotype Koufi" pitchFamily="2" charset="-78"/>
                <a:cs typeface="Dubai" panose="020B0503030403030204" pitchFamily="34" charset="-78"/>
              </a:rPr>
              <a:t>أخطر أنواع الهاكرز او حراس عالم </a:t>
            </a:r>
            <a:r>
              <a:rPr lang="ar-SA" sz="1400" b="1" dirty="0" err="1">
                <a:solidFill>
                  <a:schemeClr val="bg1"/>
                </a:solidFill>
                <a:latin typeface="Dubai" panose="020B0503030403030204" pitchFamily="34" charset="-78"/>
                <a:ea typeface="Monotype Koufi" pitchFamily="2" charset="-78"/>
                <a:cs typeface="Dubai" panose="020B0503030403030204" pitchFamily="34" charset="-78"/>
              </a:rPr>
              <a:t>الهاكنج</a:t>
            </a:r>
            <a:r>
              <a:rPr lang="ar-SA" sz="1400" b="1" dirty="0">
                <a:solidFill>
                  <a:schemeClr val="bg1"/>
                </a:solidFill>
                <a:latin typeface="Dubai" panose="020B0503030403030204" pitchFamily="34" charset="-78"/>
                <a:ea typeface="Monotype Koufi" pitchFamily="2" charset="-78"/>
                <a:cs typeface="Dubai" panose="020B0503030403030204" pitchFamily="34" charset="-78"/>
              </a:rPr>
              <a:t>  ايضا خليط ما بين الهاكرز ذو القبعة البيضاء والهاكرز ذو القبعة الحمراء مع التركيز على ان معظمهم يعمل </a:t>
            </a:r>
            <a:r>
              <a:rPr lang="ar-SA" sz="1400" b="1" dirty="0" err="1">
                <a:solidFill>
                  <a:schemeClr val="bg1"/>
                </a:solidFill>
                <a:latin typeface="Dubai" panose="020B0503030403030204" pitchFamily="34" charset="-78"/>
                <a:ea typeface="Monotype Koufi" pitchFamily="2" charset="-78"/>
                <a:cs typeface="Dubai" panose="020B0503030403030204" pitchFamily="34" charset="-78"/>
              </a:rPr>
              <a:t>فى</a:t>
            </a:r>
            <a:r>
              <a:rPr lang="ar-SA" sz="1400" b="1" dirty="0">
                <a:solidFill>
                  <a:schemeClr val="bg1"/>
                </a:solidFill>
                <a:latin typeface="Dubai" panose="020B0503030403030204" pitchFamily="34" charset="-78"/>
                <a:ea typeface="Monotype Koufi" pitchFamily="2" charset="-78"/>
                <a:cs typeface="Dubai" panose="020B0503030403030204" pitchFamily="34" charset="-78"/>
              </a:rPr>
              <a:t> جهات أمنية وحكومية وعسكرية ، </a:t>
            </a:r>
            <a:r>
              <a:rPr lang="ar-SA" sz="1400" b="1" dirty="0" err="1">
                <a:solidFill>
                  <a:schemeClr val="bg1"/>
                </a:solidFill>
                <a:latin typeface="Dubai" panose="020B0503030403030204" pitchFamily="34" charset="-78"/>
                <a:ea typeface="Monotype Koufi" pitchFamily="2" charset="-78"/>
                <a:cs typeface="Dubai" panose="020B0503030403030204" pitchFamily="34" charset="-78"/>
              </a:rPr>
              <a:t>اى</a:t>
            </a:r>
            <a:r>
              <a:rPr lang="ar-SA" sz="1400" b="1" dirty="0">
                <a:solidFill>
                  <a:schemeClr val="bg1"/>
                </a:solidFill>
                <a:latin typeface="Dubai" panose="020B0503030403030204" pitchFamily="34" charset="-78"/>
                <a:ea typeface="Monotype Koufi" pitchFamily="2" charset="-78"/>
                <a:cs typeface="Dubai" panose="020B0503030403030204" pitchFamily="34" charset="-78"/>
              </a:rPr>
              <a:t> تابعين للدول بشكل رسمي ويعملون تحت مظلتها ورعايتها لهم ، ونظراً لخطورتهم ومهارتهم المتميزة ودورهم الخطير ( خبراء ومختصين </a:t>
            </a:r>
            <a:r>
              <a:rPr lang="ar-SA" sz="1400" b="1" dirty="0" err="1">
                <a:solidFill>
                  <a:schemeClr val="bg1"/>
                </a:solidFill>
                <a:latin typeface="Dubai" panose="020B0503030403030204" pitchFamily="34" charset="-78"/>
                <a:ea typeface="Monotype Koufi" pitchFamily="2" charset="-78"/>
                <a:cs typeface="Dubai" panose="020B0503030403030204" pitchFamily="34" charset="-78"/>
              </a:rPr>
              <a:t>فى</a:t>
            </a:r>
            <a:r>
              <a:rPr lang="ar-SA" sz="1400" b="1" dirty="0">
                <a:solidFill>
                  <a:schemeClr val="bg1"/>
                </a:solidFill>
                <a:latin typeface="Dubai" panose="020B0503030403030204" pitchFamily="34" charset="-78"/>
                <a:ea typeface="Monotype Koufi" pitchFamily="2" charset="-78"/>
                <a:cs typeface="Dubai" panose="020B0503030403030204" pitchFamily="34" charset="-78"/>
              </a:rPr>
              <a:t> عالم </a:t>
            </a:r>
            <a:r>
              <a:rPr lang="ar-SA" sz="1400" b="1" dirty="0" err="1">
                <a:solidFill>
                  <a:schemeClr val="bg1"/>
                </a:solidFill>
                <a:latin typeface="Dubai" panose="020B0503030403030204" pitchFamily="34" charset="-78"/>
                <a:ea typeface="Monotype Koufi" pitchFamily="2" charset="-78"/>
                <a:cs typeface="Dubai" panose="020B0503030403030204" pitchFamily="34" charset="-78"/>
              </a:rPr>
              <a:t>الهاكنج</a:t>
            </a:r>
            <a:r>
              <a:rPr lang="ar-SA" sz="1400" b="1" dirty="0">
                <a:solidFill>
                  <a:schemeClr val="bg1"/>
                </a:solidFill>
                <a:latin typeface="Dubai" panose="020B0503030403030204" pitchFamily="34" charset="-78"/>
                <a:ea typeface="Monotype Koufi" pitchFamily="2" charset="-78"/>
                <a:cs typeface="Dubai" panose="020B0503030403030204" pitchFamily="34" charset="-78"/>
              </a:rPr>
              <a:t> ) يطلق عليهم مصطلح الوحوش البشرية فعليا حيث يقومون </a:t>
            </a:r>
            <a:r>
              <a:rPr lang="ar-SA" sz="1400" b="1" dirty="0" err="1">
                <a:solidFill>
                  <a:schemeClr val="bg1"/>
                </a:solidFill>
                <a:latin typeface="Dubai" panose="020B0503030403030204" pitchFamily="34" charset="-78"/>
                <a:ea typeface="Monotype Koufi" pitchFamily="2" charset="-78"/>
                <a:cs typeface="Dubai" panose="020B0503030403030204" pitchFamily="34" charset="-78"/>
              </a:rPr>
              <a:t>بإختراق</a:t>
            </a:r>
            <a:r>
              <a:rPr lang="ar-SA" sz="1400" b="1" dirty="0">
                <a:solidFill>
                  <a:schemeClr val="bg1"/>
                </a:solidFill>
                <a:latin typeface="Dubai" panose="020B0503030403030204" pitchFamily="34" charset="-78"/>
                <a:ea typeface="Monotype Koufi" pitchFamily="2" charset="-78"/>
                <a:cs typeface="Dubai" panose="020B0503030403030204" pitchFamily="34" charset="-78"/>
              </a:rPr>
              <a:t> الهاكرز والمختصين الاخرين وأجهزة التحكم والسيطرة ( </a:t>
            </a:r>
            <a:r>
              <a:rPr lang="ar-SA" sz="1400" b="1" dirty="0" err="1">
                <a:solidFill>
                  <a:schemeClr val="bg1"/>
                </a:solidFill>
                <a:latin typeface="Dubai" panose="020B0503030403030204" pitchFamily="34" charset="-78"/>
                <a:ea typeface="Monotype Koufi" pitchFamily="2" charset="-78"/>
                <a:cs typeface="Dubai" panose="020B0503030403030204" pitchFamily="34" charset="-78"/>
              </a:rPr>
              <a:t>السكادا</a:t>
            </a:r>
            <a:r>
              <a:rPr lang="ar-SA" sz="1400" b="1" dirty="0">
                <a:solidFill>
                  <a:schemeClr val="bg1"/>
                </a:solidFill>
                <a:latin typeface="Dubai" panose="020B0503030403030204" pitchFamily="34" charset="-78"/>
                <a:ea typeface="Monotype Koufi" pitchFamily="2" charset="-78"/>
                <a:cs typeface="Dubai" panose="020B0503030403030204" pitchFamily="34" charset="-78"/>
              </a:rPr>
              <a:t> ) وتدمير اجهزة الهدف وايقافه عن العمل نهائيا( الهجوم على بعض الدول بدعم امنى وعسكري من دولهم كما حدث في الانتخابات الرئاسية الامريكية الأخيرة.</a:t>
            </a:r>
            <a:endParaRPr lang="ar-SA" sz="1400" dirty="0">
              <a:solidFill>
                <a:schemeClr val="bg1"/>
              </a:solidFill>
            </a:endParaRPr>
          </a:p>
        </p:txBody>
      </p:sp>
    </p:spTree>
    <p:extLst>
      <p:ext uri="{BB962C8B-B14F-4D97-AF65-F5344CB8AC3E}">
        <p14:creationId xmlns:p14="http://schemas.microsoft.com/office/powerpoint/2010/main" val="1017113611"/>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4"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 calcmode="lin" valueType="num">
                                      <p:cBhvr additive="base">
                                        <p:cTn id="13"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par>
                          <p:cTn id="15" fill="hold">
                            <p:stCondLst>
                              <p:cond delay="500"/>
                            </p:stCondLst>
                            <p:childTnLst>
                              <p:par>
                                <p:cTn id="16" presetID="17" presetClass="entr" presetSubtype="10" fill="hold" grpId="4"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strVal val="#ppt_h"/>
                                          </p:val>
                                        </p:tav>
                                        <p:tav tm="100000">
                                          <p:val>
                                            <p:strVal val="#ppt_h"/>
                                          </p:val>
                                        </p:tav>
                                      </p:tavLst>
                                    </p:anim>
                                  </p:childTnLst>
                                </p:cTn>
                              </p:par>
                            </p:childTnLst>
                          </p:cTn>
                        </p:par>
                        <p:par>
                          <p:cTn id="20" fill="hold">
                            <p:stCondLst>
                              <p:cond delay="1000"/>
                            </p:stCondLst>
                            <p:childTnLst>
                              <p:par>
                                <p:cTn id="21" presetID="17" presetClass="entr" presetSubtype="10" fill="hold" grpId="4" nodeType="after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strVal val="#ppt_h"/>
                                          </p:val>
                                        </p:tav>
                                        <p:tav tm="100000">
                                          <p:val>
                                            <p:strVal val="#ppt_h"/>
                                          </p:val>
                                        </p:tav>
                                      </p:tavLst>
                                    </p:anim>
                                  </p:childTnLst>
                                </p:cTn>
                              </p:par>
                            </p:childTnLst>
                          </p:cTn>
                        </p:par>
                        <p:par>
                          <p:cTn id="25" fill="hold">
                            <p:stCondLst>
                              <p:cond delay="1500"/>
                            </p:stCondLst>
                            <p:childTnLst>
                              <p:par>
                                <p:cTn id="26" presetID="17" presetClass="entr" presetSubtype="10" fill="hold" grpId="4" nodeType="after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1" grpId="3" animBg="1"/>
      <p:bldP spid="11" grpId="4" animBg="1"/>
      <p:bldP spid="12" grpId="0" build="p"/>
      <p:bldP spid="10" grpId="0" animBg="1"/>
      <p:bldP spid="10" grpId="1" animBg="1"/>
      <p:bldP spid="10" grpId="2" animBg="1"/>
      <p:bldP spid="10" grpId="3" animBg="1"/>
      <p:bldP spid="10"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2" name="مستطيل 1"/>
          <p:cNvSpPr/>
          <p:nvPr/>
        </p:nvSpPr>
        <p:spPr>
          <a:xfrm>
            <a:off x="2456389" y="1727221"/>
            <a:ext cx="6096000" cy="2585323"/>
          </a:xfrm>
          <a:prstGeom prst="rect">
            <a:avLst/>
          </a:prstGeom>
        </p:spPr>
        <p:txBody>
          <a:bodyPr>
            <a:spAutoFit/>
          </a:bodyPr>
          <a:lstStyle/>
          <a:p>
            <a:pPr algn="r" rtl="1"/>
            <a:r>
              <a:rPr lang="ar-SA" b="1" dirty="0">
                <a:solidFill>
                  <a:srgbClr val="7B579F"/>
                </a:solidFill>
                <a:latin typeface="Dubai" panose="020B0503030403030204" pitchFamily="34" charset="-78"/>
                <a:ea typeface="Monotype Koufi" pitchFamily="2" charset="-78"/>
                <a:cs typeface="Dubai" panose="020B0503030403030204" pitchFamily="34" charset="-78"/>
              </a:rPr>
              <a:t>من الأمثلة  المشرفة .. </a:t>
            </a:r>
            <a:r>
              <a:rPr lang="ar-SA" b="1" dirty="0">
                <a:solidFill>
                  <a:srgbClr val="E23E4E"/>
                </a:solidFill>
                <a:latin typeface="Dubai" panose="020B0503030403030204" pitchFamily="34" charset="-78"/>
                <a:ea typeface="Monotype Koufi" pitchFamily="2" charset="-78"/>
                <a:cs typeface="Dubai" panose="020B0503030403030204" pitchFamily="34" charset="-78"/>
              </a:rPr>
              <a:t>فاطمه  الحربي </a:t>
            </a:r>
            <a:r>
              <a:rPr lang="ar-SA" b="1" dirty="0">
                <a:solidFill>
                  <a:srgbClr val="7B579F"/>
                </a:solidFill>
                <a:latin typeface="Dubai" panose="020B0503030403030204" pitchFamily="34" charset="-78"/>
                <a:ea typeface="Monotype Koufi" pitchFamily="2" charset="-78"/>
                <a:cs typeface="Dubai" panose="020B0503030403030204" pitchFamily="34" charset="-78"/>
              </a:rPr>
              <a:t>وهي طالبة الدكتوراه السعودية، التي تمكنت  من اكتشاف ثغرة أمنية خطيرة في نظام "</a:t>
            </a:r>
            <a:r>
              <a:rPr lang="en-US" b="1" dirty="0" err="1">
                <a:solidFill>
                  <a:srgbClr val="7B579F"/>
                </a:solidFill>
                <a:latin typeface="Dubai" panose="020B0503030403030204" pitchFamily="34" charset="-78"/>
                <a:ea typeface="Monotype Koufi" pitchFamily="2" charset="-78"/>
                <a:cs typeface="Dubai" panose="020B0503030403030204" pitchFamily="34" charset="-78"/>
              </a:rPr>
              <a:t>macOS</a:t>
            </a:r>
            <a:r>
              <a:rPr lang="en-US" b="1" dirty="0">
                <a:solidFill>
                  <a:srgbClr val="7B579F"/>
                </a:solidFill>
                <a:latin typeface="Dubai" panose="020B0503030403030204" pitchFamily="34" charset="-78"/>
                <a:ea typeface="Monotype Koufi" pitchFamily="2" charset="-78"/>
                <a:cs typeface="Dubai" panose="020B0503030403030204" pitchFamily="34" charset="-78"/>
              </a:rPr>
              <a:t>" </a:t>
            </a:r>
            <a:r>
              <a:rPr lang="ar-SA" b="1" dirty="0">
                <a:solidFill>
                  <a:srgbClr val="7B579F"/>
                </a:solidFill>
                <a:latin typeface="Dubai" panose="020B0503030403030204" pitchFamily="34" charset="-78"/>
                <a:ea typeface="Monotype Koufi" pitchFamily="2" charset="-78"/>
                <a:cs typeface="Dubai" panose="020B0503030403030204" pitchFamily="34" charset="-78"/>
              </a:rPr>
              <a:t>الذي يعد أقوى أنظمة شركة أبل "عملاق التقنية"، وكذلك في أنظمة شركات أخرى منها "مايكروسوفت"، و"لينكس"، الأمر الذي دفع "أبل" إلى تقديم الشكر لها، كذلك وضع اسمها ضمن قائمة المساهمين في تطوير النظام في إحدى صفحات موقعها الرسمي، مع الإشادة بمهاراتها وقدراتها.</a:t>
            </a:r>
          </a:p>
          <a:p>
            <a:pPr algn="r" rtl="1"/>
            <a:br>
              <a:rPr lang="ar-SA" dirty="0"/>
            </a:br>
            <a:endParaRPr lang="en-US" b="1" dirty="0">
              <a:solidFill>
                <a:srgbClr val="7B579F"/>
              </a:solidFill>
              <a:latin typeface="Dubai" panose="020B0503030403030204" pitchFamily="34" charset="-78"/>
              <a:ea typeface="Monotype Koufi" pitchFamily="2" charset="-78"/>
              <a:cs typeface="Dubai" panose="020B0503030403030204" pitchFamily="34" charset="-78"/>
            </a:endParaRPr>
          </a:p>
        </p:txBody>
      </p:sp>
      <p:pic>
        <p:nvPicPr>
          <p:cNvPr id="9" name="Picture 2" descr="ÙØªÙØ¬Ø© Ø¨Ø­Ø« Ø§ÙØµÙØ± Ø¹Ù ÙØ§Ø·ÙÙ Ø§ÙØ­Ø±Ø¨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62363" y="1508857"/>
            <a:ext cx="2298563" cy="187147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052" name="Picture 4" descr="ÙØªÙØ¬Ø© Ø¨Ø­Ø« Ø§ÙØµÙØ± Ø¹Ù ÙÙÙ Ø§ÙØ±Ø§ÙØ§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83470" y="4187417"/>
            <a:ext cx="2177457" cy="2177457"/>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12" name="مستطيل 11"/>
          <p:cNvSpPr/>
          <p:nvPr/>
        </p:nvSpPr>
        <p:spPr>
          <a:xfrm>
            <a:off x="2715904" y="4814480"/>
            <a:ext cx="6096000" cy="923330"/>
          </a:xfrm>
          <a:prstGeom prst="rect">
            <a:avLst/>
          </a:prstGeom>
        </p:spPr>
        <p:txBody>
          <a:bodyPr>
            <a:spAutoFit/>
          </a:bodyPr>
          <a:lstStyle/>
          <a:p>
            <a:pPr algn="r" defTabSz="1013460" rtl="1">
              <a:defRPr/>
            </a:pPr>
            <a:r>
              <a:rPr lang="ar-SA" b="1" dirty="0">
                <a:solidFill>
                  <a:srgbClr val="7B579F"/>
                </a:solidFill>
                <a:latin typeface="Dubai" panose="020B0503030403030204" pitchFamily="34" charset="-78"/>
                <a:ea typeface="Monotype Koufi" pitchFamily="2" charset="-78"/>
                <a:cs typeface="Dubai" panose="020B0503030403030204" pitchFamily="34" charset="-78"/>
              </a:rPr>
              <a:t>عينت السعودية سيدة الأعمال الأكاديمية، </a:t>
            </a:r>
            <a:r>
              <a:rPr lang="ar-SA" b="1" dirty="0">
                <a:solidFill>
                  <a:srgbClr val="E23E4E"/>
                </a:solidFill>
                <a:latin typeface="Dubai" panose="020B0503030403030204" pitchFamily="34" charset="-78"/>
                <a:ea typeface="Monotype Koufi" pitchFamily="2" charset="-78"/>
                <a:cs typeface="Dubai" panose="020B0503030403030204" pitchFamily="34" charset="-78"/>
              </a:rPr>
              <a:t>نوف بنت عبدالله </a:t>
            </a:r>
            <a:r>
              <a:rPr lang="ar-SA" b="1" dirty="0" err="1">
                <a:solidFill>
                  <a:srgbClr val="E23E4E"/>
                </a:solidFill>
                <a:latin typeface="Dubai" panose="020B0503030403030204" pitchFamily="34" charset="-78"/>
                <a:ea typeface="Monotype Koufi" pitchFamily="2" charset="-78"/>
                <a:cs typeface="Dubai" panose="020B0503030403030204" pitchFamily="34" charset="-78"/>
              </a:rPr>
              <a:t>الراكان</a:t>
            </a:r>
            <a:r>
              <a:rPr lang="ar-SA" b="1" dirty="0">
                <a:solidFill>
                  <a:srgbClr val="7B579F"/>
                </a:solidFill>
                <a:latin typeface="Dubai" panose="020B0503030403030204" pitchFamily="34" charset="-78"/>
                <a:ea typeface="Monotype Koufi" pitchFamily="2" charset="-78"/>
                <a:cs typeface="Dubai" panose="020B0503030403030204" pitchFamily="34" charset="-78"/>
              </a:rPr>
              <a:t>، رئيسة تنفيذية للاتحاد السعودي للأمن السيبراني والبرمجة </a:t>
            </a:r>
            <a:r>
              <a:rPr lang="ar-SA" b="1" dirty="0" err="1">
                <a:solidFill>
                  <a:srgbClr val="7B579F"/>
                </a:solidFill>
                <a:latin typeface="Dubai" panose="020B0503030403030204" pitchFamily="34" charset="-78"/>
                <a:ea typeface="Monotype Koufi" pitchFamily="2" charset="-78"/>
                <a:cs typeface="Dubai" panose="020B0503030403030204" pitchFamily="34" charset="-78"/>
              </a:rPr>
              <a:t>والدرونز</a:t>
            </a:r>
            <a:r>
              <a:rPr lang="ar-SA" b="1" dirty="0">
                <a:solidFill>
                  <a:srgbClr val="7B579F"/>
                </a:solidFill>
                <a:latin typeface="Dubai" panose="020B0503030403030204" pitchFamily="34" charset="-78"/>
                <a:ea typeface="Monotype Koufi" pitchFamily="2" charset="-78"/>
                <a:cs typeface="Dubai" panose="020B0503030403030204" pitchFamily="34" charset="-78"/>
              </a:rPr>
              <a:t>، لتكون بذلك أول سيدة وأول سعودية تشغل هذا المنصب</a:t>
            </a:r>
            <a:r>
              <a:rPr lang="ar-SA" dirty="0"/>
              <a:t>.</a:t>
            </a:r>
            <a:endParaRPr lang="en-US" b="1" dirty="0">
              <a:solidFill>
                <a:srgbClr val="7B579F"/>
              </a:solidFill>
              <a:latin typeface="Dubai" panose="020B0503030403030204" pitchFamily="34" charset="-78"/>
              <a:ea typeface="Monotype Koufi" pitchFamily="2" charset="-78"/>
              <a:cs typeface="Dubai" panose="020B0503030403030204" pitchFamily="34" charset="-78"/>
            </a:endParaRPr>
          </a:p>
        </p:txBody>
      </p:sp>
      <p:sp>
        <p:nvSpPr>
          <p:cNvPr id="13" name="مربع نص 12"/>
          <p:cNvSpPr txBox="1"/>
          <p:nvPr/>
        </p:nvSpPr>
        <p:spPr>
          <a:xfrm>
            <a:off x="1380490" y="126924"/>
            <a:ext cx="9130352" cy="800219"/>
          </a:xfrm>
          <a:prstGeom prst="rect">
            <a:avLst/>
          </a:prstGeom>
          <a:noFill/>
        </p:spPr>
        <p:txBody>
          <a:bodyPr wrap="square" rtlCol="1">
            <a:spAutoFit/>
          </a:bodyPr>
          <a:lstStyle/>
          <a:p>
            <a:pPr algn="ctr" rtl="1" fontAlgn="base" latinLnBrk="1">
              <a:spcBef>
                <a:spcPct val="0"/>
              </a:spcBef>
              <a:spcAft>
                <a:spcPct val="0"/>
              </a:spcAft>
              <a:buClr>
                <a:prstClr val="white"/>
              </a:buClr>
              <a:defRPr/>
            </a:pPr>
            <a:r>
              <a:rPr kumimoji="1" lang="ar-SA" altLang="zh-CN" sz="2800" b="1"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سعوديات برزن في مجالات الأمن  السيبراني وأمن المعلومات </a:t>
            </a:r>
            <a:endParaRPr kumimoji="1" lang="zh-CN" altLang="en-US" sz="2800" b="1"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ctr"/>
            <a:endParaRPr lang="ar-SA" dirty="0">
              <a:solidFill>
                <a:srgbClr val="D92133"/>
              </a:solidFill>
            </a:endParaRPr>
          </a:p>
        </p:txBody>
      </p:sp>
    </p:spTree>
    <p:extLst>
      <p:ext uri="{BB962C8B-B14F-4D97-AF65-F5344CB8AC3E}">
        <p14:creationId xmlns:p14="http://schemas.microsoft.com/office/powerpoint/2010/main" val="2708209292"/>
      </p:ext>
    </p:extLst>
  </p:cSld>
  <p:clrMapOvr>
    <a:masterClrMapping/>
  </p:clrMapOvr>
  <p:transition advClick="0" advTm="0"/>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2" name="Freeform 6"/>
          <p:cNvSpPr/>
          <p:nvPr/>
        </p:nvSpPr>
        <p:spPr bwMode="auto">
          <a:xfrm>
            <a:off x="104140" y="3020695"/>
            <a:ext cx="12218035" cy="3869690"/>
          </a:xfrm>
          <a:custGeom>
            <a:avLst/>
            <a:gdLst>
              <a:gd name="T0" fmla="*/ 3078 w 4268"/>
              <a:gd name="T1" fmla="*/ 3 h 1326"/>
              <a:gd name="T2" fmla="*/ 3355 w 4268"/>
              <a:gd name="T3" fmla="*/ 18 h 1326"/>
              <a:gd name="T4" fmla="*/ 3647 w 4268"/>
              <a:gd name="T5" fmla="*/ 50 h 1326"/>
              <a:gd name="T6" fmla="*/ 3951 w 4268"/>
              <a:gd name="T7" fmla="*/ 100 h 1326"/>
              <a:gd name="T8" fmla="*/ 4268 w 4268"/>
              <a:gd name="T9" fmla="*/ 168 h 1326"/>
              <a:gd name="T10" fmla="*/ 4106 w 4268"/>
              <a:gd name="T11" fmla="*/ 140 h 1326"/>
              <a:gd name="T12" fmla="*/ 3795 w 4268"/>
              <a:gd name="T13" fmla="*/ 80 h 1326"/>
              <a:gd name="T14" fmla="*/ 3499 w 4268"/>
              <a:gd name="T15" fmla="*/ 40 h 1326"/>
              <a:gd name="T16" fmla="*/ 3215 w 4268"/>
              <a:gd name="T17" fmla="*/ 16 h 1326"/>
              <a:gd name="T18" fmla="*/ 2943 w 4268"/>
              <a:gd name="T19" fmla="*/ 9 h 1326"/>
              <a:gd name="T20" fmla="*/ 2636 w 4268"/>
              <a:gd name="T21" fmla="*/ 18 h 1326"/>
              <a:gd name="T22" fmla="*/ 2348 w 4268"/>
              <a:gd name="T23" fmla="*/ 48 h 1326"/>
              <a:gd name="T24" fmla="*/ 2077 w 4268"/>
              <a:gd name="T25" fmla="*/ 93 h 1326"/>
              <a:gd name="T26" fmla="*/ 1825 w 4268"/>
              <a:gd name="T27" fmla="*/ 153 h 1326"/>
              <a:gd name="T28" fmla="*/ 1589 w 4268"/>
              <a:gd name="T29" fmla="*/ 225 h 1326"/>
              <a:gd name="T30" fmla="*/ 1370 w 4268"/>
              <a:gd name="T31" fmla="*/ 308 h 1326"/>
              <a:gd name="T32" fmla="*/ 1169 w 4268"/>
              <a:gd name="T33" fmla="*/ 398 h 1326"/>
              <a:gd name="T34" fmla="*/ 985 w 4268"/>
              <a:gd name="T35" fmla="*/ 494 h 1326"/>
              <a:gd name="T36" fmla="*/ 817 w 4268"/>
              <a:gd name="T37" fmla="*/ 595 h 1326"/>
              <a:gd name="T38" fmla="*/ 666 w 4268"/>
              <a:gd name="T39" fmla="*/ 696 h 1326"/>
              <a:gd name="T40" fmla="*/ 531 w 4268"/>
              <a:gd name="T41" fmla="*/ 797 h 1326"/>
              <a:gd name="T42" fmla="*/ 412 w 4268"/>
              <a:gd name="T43" fmla="*/ 895 h 1326"/>
              <a:gd name="T44" fmla="*/ 308 w 4268"/>
              <a:gd name="T45" fmla="*/ 988 h 1326"/>
              <a:gd name="T46" fmla="*/ 221 w 4268"/>
              <a:gd name="T47" fmla="*/ 1075 h 1326"/>
              <a:gd name="T48" fmla="*/ 149 w 4268"/>
              <a:gd name="T49" fmla="*/ 1151 h 1326"/>
              <a:gd name="T50" fmla="*/ 91 w 4268"/>
              <a:gd name="T51" fmla="*/ 1217 h 1326"/>
              <a:gd name="T52" fmla="*/ 49 w 4268"/>
              <a:gd name="T53" fmla="*/ 1269 h 1326"/>
              <a:gd name="T54" fmla="*/ 22 w 4268"/>
              <a:gd name="T55" fmla="*/ 1305 h 1326"/>
              <a:gd name="T56" fmla="*/ 8 w 4268"/>
              <a:gd name="T57" fmla="*/ 1323 h 1326"/>
              <a:gd name="T58" fmla="*/ 6 w 4268"/>
              <a:gd name="T59" fmla="*/ 1326 h 1326"/>
              <a:gd name="T60" fmla="*/ 1 w 4268"/>
              <a:gd name="T61" fmla="*/ 1318 h 1326"/>
              <a:gd name="T62" fmla="*/ 17 w 4268"/>
              <a:gd name="T63" fmla="*/ 1298 h 1326"/>
              <a:gd name="T64" fmla="*/ 47 w 4268"/>
              <a:gd name="T65" fmla="*/ 1259 h 1326"/>
              <a:gd name="T66" fmla="*/ 93 w 4268"/>
              <a:gd name="T67" fmla="*/ 1203 h 1326"/>
              <a:gd name="T68" fmla="*/ 154 w 4268"/>
              <a:gd name="T69" fmla="*/ 1135 h 1326"/>
              <a:gd name="T70" fmla="*/ 230 w 4268"/>
              <a:gd name="T71" fmla="*/ 1053 h 1326"/>
              <a:gd name="T72" fmla="*/ 324 w 4268"/>
              <a:gd name="T73" fmla="*/ 964 h 1326"/>
              <a:gd name="T74" fmla="*/ 434 w 4268"/>
              <a:gd name="T75" fmla="*/ 867 h 1326"/>
              <a:gd name="T76" fmla="*/ 561 w 4268"/>
              <a:gd name="T77" fmla="*/ 765 h 1326"/>
              <a:gd name="T78" fmla="*/ 703 w 4268"/>
              <a:gd name="T79" fmla="*/ 661 h 1326"/>
              <a:gd name="T80" fmla="*/ 864 w 4268"/>
              <a:gd name="T81" fmla="*/ 556 h 1326"/>
              <a:gd name="T82" fmla="*/ 1040 w 4268"/>
              <a:gd name="T83" fmla="*/ 455 h 1326"/>
              <a:gd name="T84" fmla="*/ 1235 w 4268"/>
              <a:gd name="T85" fmla="*/ 358 h 1326"/>
              <a:gd name="T86" fmla="*/ 1448 w 4268"/>
              <a:gd name="T87" fmla="*/ 268 h 1326"/>
              <a:gd name="T88" fmla="*/ 1678 w 4268"/>
              <a:gd name="T89" fmla="*/ 188 h 1326"/>
              <a:gd name="T90" fmla="*/ 1927 w 4268"/>
              <a:gd name="T91" fmla="*/ 119 h 1326"/>
              <a:gd name="T92" fmla="*/ 2194 w 4268"/>
              <a:gd name="T93" fmla="*/ 63 h 1326"/>
              <a:gd name="T94" fmla="*/ 2480 w 4268"/>
              <a:gd name="T95" fmla="*/ 23 h 1326"/>
              <a:gd name="T96" fmla="*/ 2784 w 4268"/>
              <a:gd name="T97" fmla="*/ 3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268" h="1326">
                <a:moveTo>
                  <a:pt x="2943" y="0"/>
                </a:moveTo>
                <a:lnTo>
                  <a:pt x="3078" y="3"/>
                </a:lnTo>
                <a:lnTo>
                  <a:pt x="3215" y="8"/>
                </a:lnTo>
                <a:lnTo>
                  <a:pt x="3355" y="18"/>
                </a:lnTo>
                <a:lnTo>
                  <a:pt x="3500" y="31"/>
                </a:lnTo>
                <a:lnTo>
                  <a:pt x="3647" y="50"/>
                </a:lnTo>
                <a:lnTo>
                  <a:pt x="3797" y="72"/>
                </a:lnTo>
                <a:lnTo>
                  <a:pt x="3951" y="100"/>
                </a:lnTo>
                <a:lnTo>
                  <a:pt x="4109" y="132"/>
                </a:lnTo>
                <a:lnTo>
                  <a:pt x="4268" y="168"/>
                </a:lnTo>
                <a:lnTo>
                  <a:pt x="4267" y="176"/>
                </a:lnTo>
                <a:lnTo>
                  <a:pt x="4106" y="140"/>
                </a:lnTo>
                <a:lnTo>
                  <a:pt x="3950" y="107"/>
                </a:lnTo>
                <a:lnTo>
                  <a:pt x="3795" y="80"/>
                </a:lnTo>
                <a:lnTo>
                  <a:pt x="3645" y="58"/>
                </a:lnTo>
                <a:lnTo>
                  <a:pt x="3499" y="40"/>
                </a:lnTo>
                <a:lnTo>
                  <a:pt x="3355" y="26"/>
                </a:lnTo>
                <a:lnTo>
                  <a:pt x="3215" y="16"/>
                </a:lnTo>
                <a:lnTo>
                  <a:pt x="3078" y="10"/>
                </a:lnTo>
                <a:lnTo>
                  <a:pt x="2943" y="9"/>
                </a:lnTo>
                <a:lnTo>
                  <a:pt x="2788" y="12"/>
                </a:lnTo>
                <a:lnTo>
                  <a:pt x="2636" y="18"/>
                </a:lnTo>
                <a:lnTo>
                  <a:pt x="2490" y="31"/>
                </a:lnTo>
                <a:lnTo>
                  <a:pt x="2348" y="48"/>
                </a:lnTo>
                <a:lnTo>
                  <a:pt x="2210" y="69"/>
                </a:lnTo>
                <a:lnTo>
                  <a:pt x="2077" y="93"/>
                </a:lnTo>
                <a:lnTo>
                  <a:pt x="1949" y="122"/>
                </a:lnTo>
                <a:lnTo>
                  <a:pt x="1825" y="153"/>
                </a:lnTo>
                <a:lnTo>
                  <a:pt x="1704" y="188"/>
                </a:lnTo>
                <a:lnTo>
                  <a:pt x="1589" y="225"/>
                </a:lnTo>
                <a:lnTo>
                  <a:pt x="1478" y="265"/>
                </a:lnTo>
                <a:lnTo>
                  <a:pt x="1370" y="308"/>
                </a:lnTo>
                <a:lnTo>
                  <a:pt x="1268" y="352"/>
                </a:lnTo>
                <a:lnTo>
                  <a:pt x="1169" y="398"/>
                </a:lnTo>
                <a:lnTo>
                  <a:pt x="1075" y="446"/>
                </a:lnTo>
                <a:lnTo>
                  <a:pt x="985" y="494"/>
                </a:lnTo>
                <a:lnTo>
                  <a:pt x="899" y="545"/>
                </a:lnTo>
                <a:lnTo>
                  <a:pt x="817" y="595"/>
                </a:lnTo>
                <a:lnTo>
                  <a:pt x="739" y="646"/>
                </a:lnTo>
                <a:lnTo>
                  <a:pt x="666" y="696"/>
                </a:lnTo>
                <a:lnTo>
                  <a:pt x="597" y="748"/>
                </a:lnTo>
                <a:lnTo>
                  <a:pt x="531" y="797"/>
                </a:lnTo>
                <a:lnTo>
                  <a:pt x="470" y="847"/>
                </a:lnTo>
                <a:lnTo>
                  <a:pt x="412" y="895"/>
                </a:lnTo>
                <a:lnTo>
                  <a:pt x="359" y="943"/>
                </a:lnTo>
                <a:lnTo>
                  <a:pt x="308" y="988"/>
                </a:lnTo>
                <a:lnTo>
                  <a:pt x="263" y="1032"/>
                </a:lnTo>
                <a:lnTo>
                  <a:pt x="221" y="1075"/>
                </a:lnTo>
                <a:lnTo>
                  <a:pt x="183" y="1115"/>
                </a:lnTo>
                <a:lnTo>
                  <a:pt x="149" y="1151"/>
                </a:lnTo>
                <a:lnTo>
                  <a:pt x="118" y="1186"/>
                </a:lnTo>
                <a:lnTo>
                  <a:pt x="91" y="1217"/>
                </a:lnTo>
                <a:lnTo>
                  <a:pt x="69" y="1246"/>
                </a:lnTo>
                <a:lnTo>
                  <a:pt x="49" y="1269"/>
                </a:lnTo>
                <a:lnTo>
                  <a:pt x="34" y="1288"/>
                </a:lnTo>
                <a:lnTo>
                  <a:pt x="22" y="1305"/>
                </a:lnTo>
                <a:lnTo>
                  <a:pt x="13" y="1317"/>
                </a:lnTo>
                <a:lnTo>
                  <a:pt x="8" y="1323"/>
                </a:lnTo>
                <a:lnTo>
                  <a:pt x="6" y="1326"/>
                </a:lnTo>
                <a:lnTo>
                  <a:pt x="6" y="1326"/>
                </a:lnTo>
                <a:lnTo>
                  <a:pt x="0" y="1321"/>
                </a:lnTo>
                <a:lnTo>
                  <a:pt x="1" y="1318"/>
                </a:lnTo>
                <a:lnTo>
                  <a:pt x="8" y="1310"/>
                </a:lnTo>
                <a:lnTo>
                  <a:pt x="17" y="1298"/>
                </a:lnTo>
                <a:lnTo>
                  <a:pt x="30" y="1281"/>
                </a:lnTo>
                <a:lnTo>
                  <a:pt x="47" y="1259"/>
                </a:lnTo>
                <a:lnTo>
                  <a:pt x="67" y="1233"/>
                </a:lnTo>
                <a:lnTo>
                  <a:pt x="93" y="1203"/>
                </a:lnTo>
                <a:lnTo>
                  <a:pt x="122" y="1171"/>
                </a:lnTo>
                <a:lnTo>
                  <a:pt x="154" y="1135"/>
                </a:lnTo>
                <a:lnTo>
                  <a:pt x="190" y="1094"/>
                </a:lnTo>
                <a:lnTo>
                  <a:pt x="230" y="1053"/>
                </a:lnTo>
                <a:lnTo>
                  <a:pt x="276" y="1009"/>
                </a:lnTo>
                <a:lnTo>
                  <a:pt x="324" y="964"/>
                </a:lnTo>
                <a:lnTo>
                  <a:pt x="377" y="916"/>
                </a:lnTo>
                <a:lnTo>
                  <a:pt x="434" y="867"/>
                </a:lnTo>
                <a:lnTo>
                  <a:pt x="495" y="816"/>
                </a:lnTo>
                <a:lnTo>
                  <a:pt x="561" y="765"/>
                </a:lnTo>
                <a:lnTo>
                  <a:pt x="629" y="713"/>
                </a:lnTo>
                <a:lnTo>
                  <a:pt x="703" y="661"/>
                </a:lnTo>
                <a:lnTo>
                  <a:pt x="781" y="609"/>
                </a:lnTo>
                <a:lnTo>
                  <a:pt x="864" y="556"/>
                </a:lnTo>
                <a:lnTo>
                  <a:pt x="949" y="506"/>
                </a:lnTo>
                <a:lnTo>
                  <a:pt x="1040" y="455"/>
                </a:lnTo>
                <a:lnTo>
                  <a:pt x="1136" y="406"/>
                </a:lnTo>
                <a:lnTo>
                  <a:pt x="1235" y="358"/>
                </a:lnTo>
                <a:lnTo>
                  <a:pt x="1339" y="312"/>
                </a:lnTo>
                <a:lnTo>
                  <a:pt x="1448" y="268"/>
                </a:lnTo>
                <a:lnTo>
                  <a:pt x="1560" y="226"/>
                </a:lnTo>
                <a:lnTo>
                  <a:pt x="1678" y="188"/>
                </a:lnTo>
                <a:lnTo>
                  <a:pt x="1800" y="151"/>
                </a:lnTo>
                <a:lnTo>
                  <a:pt x="1927" y="119"/>
                </a:lnTo>
                <a:lnTo>
                  <a:pt x="2058" y="89"/>
                </a:lnTo>
                <a:lnTo>
                  <a:pt x="2194" y="63"/>
                </a:lnTo>
                <a:lnTo>
                  <a:pt x="2335" y="41"/>
                </a:lnTo>
                <a:lnTo>
                  <a:pt x="2480" y="23"/>
                </a:lnTo>
                <a:lnTo>
                  <a:pt x="2630" y="12"/>
                </a:lnTo>
                <a:lnTo>
                  <a:pt x="2784" y="3"/>
                </a:lnTo>
                <a:lnTo>
                  <a:pt x="2943" y="0"/>
                </a:lnTo>
                <a:close/>
              </a:path>
            </a:pathLst>
          </a:custGeom>
          <a:solidFill>
            <a:srgbClr val="D8BC75"/>
          </a:solidFill>
          <a:ln w="28575">
            <a:solidFill>
              <a:schemeClr val="bg1">
                <a:lumMod val="65000"/>
              </a:schemeClr>
            </a:solidFill>
            <a:prstDash val="solid"/>
            <a:round/>
          </a:ln>
        </p:spPr>
        <p:txBody>
          <a:bodyPr vert="horz" wrap="square" lIns="123654" tIns="61827" rIns="123654" bIns="61827" numCol="1" anchor="t" anchorCtr="0" compatLnSpc="1"/>
          <a:lstStyle/>
          <a:p>
            <a:pPr algn="ctr" fontAlgn="base">
              <a:spcBef>
                <a:spcPct val="0"/>
              </a:spcBef>
              <a:spcAft>
                <a:spcPct val="0"/>
              </a:spcAft>
              <a:defRPr/>
            </a:pPr>
            <a:endParaRPr lang="en-US" sz="2800" kern="0" dirty="0">
              <a:solidFill>
                <a:srgbClr val="FFD85F"/>
              </a:solidFill>
              <a:latin typeface="Malgun Gothic Semilight" panose="020B0502040204020203" pitchFamily="34" charset="-122"/>
              <a:ea typeface="Malgun Gothic Semilight" panose="020B0502040204020203" pitchFamily="34" charset="-122"/>
              <a:sym typeface="Gill Sans" charset="0"/>
            </a:endParaRPr>
          </a:p>
        </p:txBody>
      </p:sp>
      <p:sp>
        <p:nvSpPr>
          <p:cNvPr id="3" name="Oval Callout 10"/>
          <p:cNvSpPr/>
          <p:nvPr/>
        </p:nvSpPr>
        <p:spPr bwMode="auto">
          <a:xfrm rot="19660752">
            <a:off x="605179" y="3421889"/>
            <a:ext cx="1510703" cy="1484718"/>
          </a:xfrm>
          <a:prstGeom prst="wedgeEllipseCallout">
            <a:avLst/>
          </a:prstGeom>
          <a:solidFill>
            <a:srgbClr val="B81A4D"/>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dirty="0">
              <a:solidFill>
                <a:srgbClr val="FFD85F"/>
              </a:solidFill>
              <a:latin typeface="Malgun Gothic Semilight" panose="020B0502040204020203" pitchFamily="34" charset="-122"/>
              <a:ea typeface="Malgun Gothic Semilight" panose="020B0502040204020203" pitchFamily="34" charset="-122"/>
              <a:sym typeface="Gill Sans" charset="0"/>
            </a:endParaRPr>
          </a:p>
        </p:txBody>
      </p:sp>
      <p:sp>
        <p:nvSpPr>
          <p:cNvPr id="4" name="Oval 9"/>
          <p:cNvSpPr/>
          <p:nvPr/>
        </p:nvSpPr>
        <p:spPr bwMode="auto">
          <a:xfrm>
            <a:off x="1503680" y="5086985"/>
            <a:ext cx="357505" cy="369570"/>
          </a:xfrm>
          <a:prstGeom prst="ellipse">
            <a:avLst/>
          </a:prstGeom>
          <a:solidFill>
            <a:srgbClr val="B81A4D"/>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dirty="0">
              <a:solidFill>
                <a:srgbClr val="FFD85F"/>
              </a:solidFill>
              <a:latin typeface="Malgun Gothic Semilight" panose="020B0502040204020203" pitchFamily="34" charset="-122"/>
              <a:ea typeface="Malgun Gothic Semilight" panose="020B0502040204020203" pitchFamily="34" charset="-122"/>
              <a:sym typeface="Gill Sans" charset="0"/>
            </a:endParaRPr>
          </a:p>
        </p:txBody>
      </p:sp>
      <p:sp>
        <p:nvSpPr>
          <p:cNvPr id="6" name="Oval Callout 85"/>
          <p:cNvSpPr/>
          <p:nvPr/>
        </p:nvSpPr>
        <p:spPr bwMode="auto">
          <a:xfrm rot="8037642">
            <a:off x="2584971" y="4608148"/>
            <a:ext cx="1840456" cy="1696814"/>
          </a:xfrm>
          <a:prstGeom prst="wedgeEllipseCallout">
            <a:avLst/>
          </a:prstGeom>
          <a:solidFill>
            <a:srgbClr val="F4879C"/>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dirty="0">
              <a:solidFill>
                <a:srgbClr val="FFD85F"/>
              </a:solidFill>
              <a:latin typeface="Malgun Gothic Semilight" panose="020B0502040204020203" pitchFamily="34" charset="-122"/>
              <a:ea typeface="Malgun Gothic Semilight" panose="020B0502040204020203" pitchFamily="34" charset="-122"/>
              <a:sym typeface="Gill Sans" charset="0"/>
            </a:endParaRPr>
          </a:p>
        </p:txBody>
      </p:sp>
      <p:sp>
        <p:nvSpPr>
          <p:cNvPr id="7" name="Oval 86"/>
          <p:cNvSpPr/>
          <p:nvPr/>
        </p:nvSpPr>
        <p:spPr bwMode="auto">
          <a:xfrm rot="8637565">
            <a:off x="2626042" y="3932981"/>
            <a:ext cx="357505" cy="369570"/>
          </a:xfrm>
          <a:prstGeom prst="ellipse">
            <a:avLst/>
          </a:prstGeom>
          <a:solidFill>
            <a:srgbClr val="F4879C"/>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dirty="0">
              <a:solidFill>
                <a:srgbClr val="FFD85F"/>
              </a:solidFill>
              <a:latin typeface="Malgun Gothic Semilight" panose="020B0502040204020203" pitchFamily="34" charset="-122"/>
              <a:ea typeface="Malgun Gothic Semilight" panose="020B0502040204020203" pitchFamily="34" charset="-122"/>
              <a:sym typeface="Gill Sans" charset="0"/>
            </a:endParaRPr>
          </a:p>
        </p:txBody>
      </p:sp>
      <p:sp>
        <p:nvSpPr>
          <p:cNvPr id="8" name="Oval 94"/>
          <p:cNvSpPr/>
          <p:nvPr/>
        </p:nvSpPr>
        <p:spPr bwMode="auto">
          <a:xfrm rot="9824873">
            <a:off x="7223760" y="2861945"/>
            <a:ext cx="357505" cy="369570"/>
          </a:xfrm>
          <a:prstGeom prst="ellipse">
            <a:avLst/>
          </a:prstGeom>
          <a:solidFill>
            <a:srgbClr val="BDA8D1"/>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dirty="0">
              <a:solidFill>
                <a:srgbClr val="FFD85F"/>
              </a:solidFill>
              <a:latin typeface="Malgun Gothic Semilight" panose="020B0502040204020203" pitchFamily="34" charset="-122"/>
              <a:ea typeface="Malgun Gothic Semilight" panose="020B0502040204020203" pitchFamily="34" charset="-122"/>
              <a:sym typeface="Gill Sans" charset="0"/>
            </a:endParaRPr>
          </a:p>
        </p:txBody>
      </p:sp>
      <p:sp>
        <p:nvSpPr>
          <p:cNvPr id="9" name="Oval 99"/>
          <p:cNvSpPr/>
          <p:nvPr/>
        </p:nvSpPr>
        <p:spPr bwMode="auto">
          <a:xfrm>
            <a:off x="4569460" y="3457892"/>
            <a:ext cx="357505" cy="369570"/>
          </a:xfrm>
          <a:prstGeom prst="ellipse">
            <a:avLst/>
          </a:prstGeom>
          <a:solidFill>
            <a:srgbClr val="6C4C8B"/>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pPr>
            <a:endParaRPr lang="en-US" sz="7595" kern="0" dirty="0">
              <a:solidFill>
                <a:srgbClr val="FFD85F"/>
              </a:solidFill>
              <a:latin typeface="Malgun Gothic Semilight" panose="020B0502040204020203" pitchFamily="34" charset="-122"/>
              <a:ea typeface="Malgun Gothic Semilight" panose="020B0502040204020203" pitchFamily="34" charset="-122"/>
              <a:sym typeface="Gill Sans" charset="0"/>
            </a:endParaRPr>
          </a:p>
        </p:txBody>
      </p:sp>
      <p:sp>
        <p:nvSpPr>
          <p:cNvPr id="170" name="Oval Callout 10"/>
          <p:cNvSpPr/>
          <p:nvPr/>
        </p:nvSpPr>
        <p:spPr bwMode="auto">
          <a:xfrm rot="19660752">
            <a:off x="2986719" y="2117164"/>
            <a:ext cx="1847758" cy="1596949"/>
          </a:xfrm>
          <a:prstGeom prst="wedgeEllipseCallout">
            <a:avLst/>
          </a:prstGeom>
          <a:solidFill>
            <a:srgbClr val="6C4C8B"/>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pPr>
            <a:endParaRPr lang="en-US" sz="7595" kern="0" dirty="0">
              <a:solidFill>
                <a:srgbClr val="FFD85F"/>
              </a:solidFill>
              <a:latin typeface="Malgun Gothic Semilight" panose="020B0502040204020203" pitchFamily="34" charset="-122"/>
              <a:ea typeface="Malgun Gothic Semilight" panose="020B0502040204020203" pitchFamily="34" charset="-122"/>
              <a:sym typeface="Gill Sans" charset="0"/>
            </a:endParaRPr>
          </a:p>
        </p:txBody>
      </p:sp>
      <p:sp>
        <p:nvSpPr>
          <p:cNvPr id="12" name="Oval 99"/>
          <p:cNvSpPr/>
          <p:nvPr/>
        </p:nvSpPr>
        <p:spPr bwMode="auto">
          <a:xfrm>
            <a:off x="9278862" y="2819400"/>
            <a:ext cx="357505" cy="369570"/>
          </a:xfrm>
          <a:prstGeom prst="ellipse">
            <a:avLst/>
          </a:prstGeom>
          <a:solidFill>
            <a:srgbClr val="FA284B"/>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pPr>
            <a:endParaRPr lang="en-US" sz="7595" kern="0" dirty="0">
              <a:solidFill>
                <a:srgbClr val="FFD85F"/>
              </a:solidFill>
              <a:latin typeface="Malgun Gothic Semilight" panose="020B0502040204020203" pitchFamily="34" charset="-122"/>
              <a:ea typeface="Malgun Gothic Semilight" panose="020B0502040204020203" pitchFamily="34" charset="-122"/>
              <a:sym typeface="Gill Sans" charset="0"/>
            </a:endParaRPr>
          </a:p>
        </p:txBody>
      </p:sp>
      <p:sp>
        <p:nvSpPr>
          <p:cNvPr id="13" name="Oval 99"/>
          <p:cNvSpPr/>
          <p:nvPr/>
        </p:nvSpPr>
        <p:spPr bwMode="auto">
          <a:xfrm>
            <a:off x="10890885" y="3020695"/>
            <a:ext cx="357505" cy="369570"/>
          </a:xfrm>
          <a:prstGeom prst="ellipse">
            <a:avLst/>
          </a:prstGeom>
          <a:solidFill>
            <a:srgbClr val="1B2946"/>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dirty="0">
              <a:solidFill>
                <a:srgbClr val="FFD85F"/>
              </a:solidFill>
              <a:latin typeface="Malgun Gothic Semilight" panose="020B0502040204020203" pitchFamily="34" charset="-122"/>
              <a:ea typeface="Malgun Gothic Semilight" panose="020B0502040204020203" pitchFamily="34" charset="-122"/>
              <a:sym typeface="Gill Sans" charset="0"/>
            </a:endParaRPr>
          </a:p>
        </p:txBody>
      </p:sp>
      <p:sp>
        <p:nvSpPr>
          <p:cNvPr id="14" name="Oval Callout 85"/>
          <p:cNvSpPr/>
          <p:nvPr/>
        </p:nvSpPr>
        <p:spPr bwMode="auto">
          <a:xfrm rot="9305715">
            <a:off x="6799282" y="3465884"/>
            <a:ext cx="1713829" cy="1819125"/>
          </a:xfrm>
          <a:prstGeom prst="wedgeEllipseCallout">
            <a:avLst/>
          </a:prstGeom>
          <a:solidFill>
            <a:srgbClr val="BDA8D1"/>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dirty="0">
              <a:solidFill>
                <a:srgbClr val="FFD85F"/>
              </a:solidFill>
              <a:latin typeface="Malgun Gothic Semilight" panose="020B0502040204020203" pitchFamily="34" charset="-122"/>
              <a:ea typeface="Malgun Gothic Semilight" panose="020B0502040204020203" pitchFamily="34" charset="-122"/>
              <a:sym typeface="Gill Sans" charset="0"/>
            </a:endParaRPr>
          </a:p>
        </p:txBody>
      </p:sp>
      <p:sp>
        <p:nvSpPr>
          <p:cNvPr id="174" name="Oval Callout 10"/>
          <p:cNvSpPr/>
          <p:nvPr/>
        </p:nvSpPr>
        <p:spPr bwMode="auto">
          <a:xfrm rot="20704326">
            <a:off x="8271508" y="1192519"/>
            <a:ext cx="2072874" cy="1580466"/>
          </a:xfrm>
          <a:prstGeom prst="wedgeEllipseCallout">
            <a:avLst/>
          </a:prstGeom>
          <a:solidFill>
            <a:srgbClr val="FA284B"/>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pPr>
            <a:endParaRPr lang="en-US" sz="7595" kern="0" dirty="0">
              <a:solidFill>
                <a:srgbClr val="FFD85F"/>
              </a:solidFill>
              <a:latin typeface="Malgun Gothic Semilight" panose="020B0502040204020203" pitchFamily="34" charset="-122"/>
              <a:ea typeface="Malgun Gothic Semilight" panose="020B0502040204020203" pitchFamily="34" charset="-122"/>
              <a:sym typeface="Gill Sans" charset="0"/>
            </a:endParaRPr>
          </a:p>
        </p:txBody>
      </p:sp>
      <p:sp>
        <p:nvSpPr>
          <p:cNvPr id="15" name="Oval Callout 85"/>
          <p:cNvSpPr/>
          <p:nvPr/>
        </p:nvSpPr>
        <p:spPr bwMode="auto">
          <a:xfrm rot="9900337">
            <a:off x="9991951" y="3733177"/>
            <a:ext cx="1733438" cy="1507990"/>
          </a:xfrm>
          <a:prstGeom prst="wedgeEllipseCallout">
            <a:avLst/>
          </a:prstGeom>
          <a:solidFill>
            <a:srgbClr val="1B2946"/>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dirty="0">
              <a:solidFill>
                <a:srgbClr val="FFD85F"/>
              </a:solidFill>
              <a:latin typeface="Malgun Gothic Semilight" panose="020B0502040204020203" pitchFamily="34" charset="-122"/>
              <a:ea typeface="Malgun Gothic Semilight" panose="020B0502040204020203" pitchFamily="34" charset="-122"/>
              <a:sym typeface="Gill Sans" charset="0"/>
            </a:endParaRPr>
          </a:p>
        </p:txBody>
      </p:sp>
      <p:sp>
        <p:nvSpPr>
          <p:cNvPr id="18" name="TextBox 23"/>
          <p:cNvSpPr txBox="1"/>
          <p:nvPr/>
        </p:nvSpPr>
        <p:spPr>
          <a:xfrm>
            <a:off x="610552" y="3716972"/>
            <a:ext cx="1499663" cy="923330"/>
          </a:xfrm>
          <a:prstGeom prst="rect">
            <a:avLst/>
          </a:prstGeom>
          <a:noFill/>
        </p:spPr>
        <p:txBody>
          <a:bodyPr wrap="square" rtlCol="0">
            <a:spAutoFit/>
          </a:bodyPr>
          <a:lstStyle/>
          <a:p>
            <a:pPr algn="ctr" defTabSz="1176020"/>
            <a:r>
              <a:rPr lang="ar-SA" altLang="zh-CN" b="1" dirty="0" err="1">
                <a:solidFill>
                  <a:schemeClr val="bg1"/>
                </a:solidFill>
                <a:latin typeface="Dubai" panose="020B0503030403030204" pitchFamily="34" charset="-78"/>
                <a:ea typeface="Monotype Koufi" pitchFamily="2" charset="-78"/>
                <a:cs typeface="Dubai" panose="020B0503030403030204" pitchFamily="34" charset="-78"/>
              </a:rPr>
              <a:t>إختيار</a:t>
            </a:r>
            <a:r>
              <a:rPr lang="ar-SA" altLang="zh-CN" b="1" dirty="0">
                <a:solidFill>
                  <a:schemeClr val="bg1"/>
                </a:solidFill>
                <a:latin typeface="Dubai" panose="020B0503030403030204" pitchFamily="34" charset="-78"/>
                <a:ea typeface="Monotype Koufi" pitchFamily="2" charset="-78"/>
                <a:cs typeface="Dubai" panose="020B0503030403030204" pitchFamily="34" charset="-78"/>
              </a:rPr>
              <a:t> كلمه  سر قوية وتجديدها  </a:t>
            </a:r>
            <a:endParaRPr lang="en-US" altLang="zh-CN" b="1" dirty="0">
              <a:solidFill>
                <a:schemeClr val="bg1"/>
              </a:solidFill>
              <a:latin typeface="Dubai" panose="020B0503030403030204" pitchFamily="34" charset="-78"/>
              <a:ea typeface="Monotype Koufi" pitchFamily="2" charset="-78"/>
              <a:cs typeface="Dubai" panose="020B0503030403030204" pitchFamily="34" charset="-78"/>
            </a:endParaRPr>
          </a:p>
        </p:txBody>
      </p:sp>
      <p:sp>
        <p:nvSpPr>
          <p:cNvPr id="24" name="TextBox 24"/>
          <p:cNvSpPr txBox="1"/>
          <p:nvPr/>
        </p:nvSpPr>
        <p:spPr>
          <a:xfrm>
            <a:off x="2842660" y="4839572"/>
            <a:ext cx="1421765" cy="1200329"/>
          </a:xfrm>
          <a:prstGeom prst="rect">
            <a:avLst/>
          </a:prstGeom>
          <a:noFill/>
        </p:spPr>
        <p:txBody>
          <a:bodyPr wrap="square" rtlCol="0">
            <a:spAutoFit/>
          </a:bodyPr>
          <a:lstStyle/>
          <a:p>
            <a:pPr algn="ctr" defTabSz="1176020"/>
            <a:r>
              <a:rPr lang="ar-SA" altLang="zh-CN" b="1" dirty="0">
                <a:solidFill>
                  <a:schemeClr val="bg1"/>
                </a:solidFill>
                <a:latin typeface="Dubai" panose="020B0503030403030204" pitchFamily="34" charset="-78"/>
                <a:ea typeface="Monotype Koufi" pitchFamily="2" charset="-78"/>
                <a:cs typeface="Dubai" panose="020B0503030403030204" pitchFamily="34" charset="-78"/>
              </a:rPr>
              <a:t>عدم التجاوب مع أي رسائل مجهولة المصدر</a:t>
            </a:r>
            <a:endParaRPr lang="zh-CN" altLang="en-US" b="1" dirty="0">
              <a:solidFill>
                <a:schemeClr val="bg1"/>
              </a:solidFill>
              <a:latin typeface="Dubai" panose="020B0503030403030204" pitchFamily="34" charset="-78"/>
              <a:ea typeface="Monotype Koufi" pitchFamily="2" charset="-78"/>
              <a:cs typeface="Dubai" panose="020B0503030403030204" pitchFamily="34" charset="-78"/>
            </a:endParaRPr>
          </a:p>
        </p:txBody>
      </p:sp>
      <p:sp>
        <p:nvSpPr>
          <p:cNvPr id="25" name="TextBox 25"/>
          <p:cNvSpPr txBox="1"/>
          <p:nvPr/>
        </p:nvSpPr>
        <p:spPr>
          <a:xfrm>
            <a:off x="3063319" y="2399936"/>
            <a:ext cx="1719378" cy="923330"/>
          </a:xfrm>
          <a:prstGeom prst="rect">
            <a:avLst/>
          </a:prstGeom>
          <a:noFill/>
        </p:spPr>
        <p:txBody>
          <a:bodyPr wrap="square" rtlCol="0">
            <a:spAutoFit/>
          </a:bodyPr>
          <a:lstStyle/>
          <a:p>
            <a:pPr algn="ctr" defTabSz="1176020"/>
            <a:r>
              <a:rPr lang="ar-SA" altLang="zh-CN" b="1" dirty="0">
                <a:solidFill>
                  <a:schemeClr val="bg1"/>
                </a:solidFill>
                <a:latin typeface="Dubai" panose="020B0503030403030204" pitchFamily="34" charset="-78"/>
                <a:ea typeface="Monotype Koufi" pitchFamily="2" charset="-78"/>
                <a:cs typeface="Dubai" panose="020B0503030403030204" pitchFamily="34" charset="-78"/>
              </a:rPr>
              <a:t>عدم الارتباط مع جهات وشبكات غير </a:t>
            </a:r>
            <a:r>
              <a:rPr lang="ar-SA" altLang="zh-CN" b="1" dirty="0" err="1">
                <a:solidFill>
                  <a:schemeClr val="bg1"/>
                </a:solidFill>
                <a:latin typeface="Dubai" panose="020B0503030403030204" pitchFamily="34" charset="-78"/>
                <a:ea typeface="Monotype Koufi" pitchFamily="2" charset="-78"/>
                <a:cs typeface="Dubai" panose="020B0503030403030204" pitchFamily="34" charset="-78"/>
              </a:rPr>
              <a:t>موثوقه</a:t>
            </a:r>
            <a:r>
              <a:rPr lang="ar-SA" altLang="zh-CN" b="1" dirty="0">
                <a:solidFill>
                  <a:schemeClr val="bg1"/>
                </a:solidFill>
                <a:latin typeface="Malgun Gothic Semilight" panose="020B0502040204020203" pitchFamily="34" charset="-122"/>
                <a:ea typeface="Malgun Gothic Semilight" panose="020B0502040204020203" pitchFamily="34" charset="-122"/>
              </a:rPr>
              <a:t> </a:t>
            </a:r>
            <a:endParaRPr lang="zh-CN" altLang="en-US" b="1" dirty="0">
              <a:solidFill>
                <a:schemeClr val="bg1"/>
              </a:solidFill>
              <a:latin typeface="Malgun Gothic Semilight" panose="020B0502040204020203" pitchFamily="34" charset="-122"/>
              <a:ea typeface="Malgun Gothic Semilight" panose="020B0502040204020203" pitchFamily="34" charset="-122"/>
            </a:endParaRPr>
          </a:p>
        </p:txBody>
      </p:sp>
      <p:sp>
        <p:nvSpPr>
          <p:cNvPr id="26" name="TextBox 26"/>
          <p:cNvSpPr txBox="1"/>
          <p:nvPr/>
        </p:nvSpPr>
        <p:spPr>
          <a:xfrm>
            <a:off x="7042651" y="3827462"/>
            <a:ext cx="1253490" cy="923330"/>
          </a:xfrm>
          <a:prstGeom prst="rect">
            <a:avLst/>
          </a:prstGeom>
          <a:noFill/>
        </p:spPr>
        <p:txBody>
          <a:bodyPr wrap="square" rtlCol="0">
            <a:spAutoFit/>
          </a:bodyPr>
          <a:lstStyle/>
          <a:p>
            <a:pPr algn="ctr" defTabSz="1176020"/>
            <a:r>
              <a:rPr lang="ar-SA" altLang="zh-CN" b="1" dirty="0">
                <a:solidFill>
                  <a:schemeClr val="bg1"/>
                </a:solidFill>
                <a:latin typeface="Dubai" panose="020B0503030403030204" pitchFamily="34" charset="-78"/>
                <a:ea typeface="Monotype Koufi" pitchFamily="2" charset="-78"/>
                <a:cs typeface="Dubai" panose="020B0503030403030204" pitchFamily="34" charset="-78"/>
              </a:rPr>
              <a:t>تحديث البرامج والتطبيقات</a:t>
            </a:r>
            <a:endParaRPr lang="zh-CN" altLang="en-US" b="1" dirty="0">
              <a:solidFill>
                <a:schemeClr val="bg1"/>
              </a:solidFill>
              <a:latin typeface="Dubai" panose="020B0503030403030204" pitchFamily="34" charset="-78"/>
              <a:ea typeface="Monotype Koufi" pitchFamily="2" charset="-78"/>
              <a:cs typeface="Dubai" panose="020B0503030403030204" pitchFamily="34" charset="-78"/>
            </a:endParaRPr>
          </a:p>
        </p:txBody>
      </p:sp>
      <p:sp>
        <p:nvSpPr>
          <p:cNvPr id="182" name="TextBox 27"/>
          <p:cNvSpPr txBox="1"/>
          <p:nvPr/>
        </p:nvSpPr>
        <p:spPr>
          <a:xfrm>
            <a:off x="8093004" y="1500180"/>
            <a:ext cx="2371717" cy="923330"/>
          </a:xfrm>
          <a:prstGeom prst="rect">
            <a:avLst/>
          </a:prstGeom>
          <a:noFill/>
        </p:spPr>
        <p:txBody>
          <a:bodyPr wrap="square" rtlCol="0">
            <a:spAutoFit/>
          </a:bodyPr>
          <a:lstStyle/>
          <a:p>
            <a:pPr algn="ctr" defTabSz="1176020"/>
            <a:r>
              <a:rPr lang="ar-SA" altLang="zh-CN" b="1" dirty="0">
                <a:solidFill>
                  <a:schemeClr val="bg1"/>
                </a:solidFill>
                <a:latin typeface="Dubai" panose="020B0503030403030204" pitchFamily="34" charset="-78"/>
                <a:ea typeface="Monotype Koufi" pitchFamily="2" charset="-78"/>
                <a:cs typeface="Dubai" panose="020B0503030403030204" pitchFamily="34" charset="-78"/>
              </a:rPr>
              <a:t>تثبيت برامج </a:t>
            </a:r>
          </a:p>
          <a:p>
            <a:pPr algn="ctr" defTabSz="1176020"/>
            <a:r>
              <a:rPr lang="ar-SA" altLang="zh-CN" b="1" dirty="0" err="1">
                <a:solidFill>
                  <a:schemeClr val="bg1"/>
                </a:solidFill>
                <a:latin typeface="Dubai" panose="020B0503030403030204" pitchFamily="34" charset="-78"/>
                <a:ea typeface="Monotype Koufi" pitchFamily="2" charset="-78"/>
                <a:cs typeface="Dubai" panose="020B0503030403030204" pitchFamily="34" charset="-78"/>
              </a:rPr>
              <a:t>الحمايه</a:t>
            </a:r>
            <a:r>
              <a:rPr lang="ar-SA" altLang="zh-CN" b="1" dirty="0">
                <a:solidFill>
                  <a:schemeClr val="bg1"/>
                </a:solidFill>
                <a:latin typeface="Dubai" panose="020B0503030403030204" pitchFamily="34" charset="-78"/>
                <a:ea typeface="Monotype Koufi" pitchFamily="2" charset="-78"/>
                <a:cs typeface="Dubai" panose="020B0503030403030204" pitchFamily="34" charset="-78"/>
              </a:rPr>
              <a:t> من الفيروسات   </a:t>
            </a:r>
          </a:p>
          <a:p>
            <a:pPr algn="ctr" defTabSz="1176020"/>
            <a:r>
              <a:rPr lang="ar-SA" altLang="zh-CN" b="1" dirty="0">
                <a:solidFill>
                  <a:schemeClr val="bg1"/>
                </a:solidFill>
                <a:latin typeface="Dubai" panose="020B0503030403030204" pitchFamily="34" charset="-78"/>
                <a:ea typeface="Monotype Koufi" pitchFamily="2" charset="-78"/>
                <a:cs typeface="Dubai" panose="020B0503030403030204" pitchFamily="34" charset="-78"/>
              </a:rPr>
              <a:t>وتحديثها</a:t>
            </a:r>
            <a:endParaRPr lang="zh-CN" altLang="en-US" b="1" dirty="0">
              <a:solidFill>
                <a:schemeClr val="bg1"/>
              </a:solidFill>
              <a:latin typeface="Dubai" panose="020B0503030403030204" pitchFamily="34" charset="-78"/>
              <a:ea typeface="Monotype Koufi" pitchFamily="2" charset="-78"/>
              <a:cs typeface="Dubai" panose="020B0503030403030204" pitchFamily="34" charset="-78"/>
            </a:endParaRPr>
          </a:p>
        </p:txBody>
      </p:sp>
      <p:sp>
        <p:nvSpPr>
          <p:cNvPr id="27" name="TextBox 28"/>
          <p:cNvSpPr txBox="1"/>
          <p:nvPr/>
        </p:nvSpPr>
        <p:spPr>
          <a:xfrm>
            <a:off x="10216515" y="4041286"/>
            <a:ext cx="1362767" cy="646331"/>
          </a:xfrm>
          <a:prstGeom prst="rect">
            <a:avLst/>
          </a:prstGeom>
          <a:noFill/>
        </p:spPr>
        <p:txBody>
          <a:bodyPr wrap="square" rtlCol="0">
            <a:spAutoFit/>
          </a:bodyPr>
          <a:lstStyle/>
          <a:p>
            <a:pPr algn="ctr" defTabSz="1176020"/>
            <a:r>
              <a:rPr lang="ar-SA" altLang="zh-CN" b="1" dirty="0">
                <a:solidFill>
                  <a:schemeClr val="bg1"/>
                </a:solidFill>
                <a:latin typeface="Dubai" panose="020B0503030403030204" pitchFamily="34" charset="-78"/>
                <a:ea typeface="Monotype Koufi" pitchFamily="2" charset="-78"/>
                <a:cs typeface="Dubai" panose="020B0503030403030204" pitchFamily="34" charset="-78"/>
              </a:rPr>
              <a:t>لا تستهين  في نشر بياناتك</a:t>
            </a:r>
            <a:endParaRPr lang="en-US" altLang="zh-CN" b="1" dirty="0">
              <a:solidFill>
                <a:schemeClr val="bg1"/>
              </a:solidFill>
              <a:latin typeface="Dubai" panose="020B0503030403030204" pitchFamily="34" charset="-78"/>
              <a:ea typeface="Monotype Koufi" pitchFamily="2" charset="-78"/>
              <a:cs typeface="Dubai" panose="020B0503030403030204" pitchFamily="34" charset="-78"/>
            </a:endParaRPr>
          </a:p>
        </p:txBody>
      </p:sp>
      <p:sp>
        <p:nvSpPr>
          <p:cNvPr id="33" name="Oval Callout 85"/>
          <p:cNvSpPr/>
          <p:nvPr/>
        </p:nvSpPr>
        <p:spPr bwMode="auto">
          <a:xfrm rot="19399754">
            <a:off x="5292929" y="1237813"/>
            <a:ext cx="1840456" cy="1696814"/>
          </a:xfrm>
          <a:prstGeom prst="wedgeEllipseCallout">
            <a:avLst/>
          </a:prstGeom>
          <a:solidFill>
            <a:srgbClr val="F4879C"/>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dirty="0">
              <a:solidFill>
                <a:srgbClr val="FFD85F"/>
              </a:solidFill>
              <a:latin typeface="Malgun Gothic Semilight" panose="020B0502040204020203" pitchFamily="34" charset="-122"/>
              <a:ea typeface="Malgun Gothic Semilight" panose="020B0502040204020203" pitchFamily="34" charset="-122"/>
              <a:sym typeface="Gill Sans" charset="0"/>
            </a:endParaRPr>
          </a:p>
        </p:txBody>
      </p:sp>
      <p:sp>
        <p:nvSpPr>
          <p:cNvPr id="34" name="TextBox 26"/>
          <p:cNvSpPr txBox="1"/>
          <p:nvPr/>
        </p:nvSpPr>
        <p:spPr>
          <a:xfrm>
            <a:off x="5645150" y="1509139"/>
            <a:ext cx="1253490" cy="1200329"/>
          </a:xfrm>
          <a:prstGeom prst="rect">
            <a:avLst/>
          </a:prstGeom>
          <a:noFill/>
        </p:spPr>
        <p:txBody>
          <a:bodyPr wrap="square" rtlCol="0">
            <a:spAutoFit/>
          </a:bodyPr>
          <a:lstStyle/>
          <a:p>
            <a:pPr algn="ctr" defTabSz="1176020"/>
            <a:r>
              <a:rPr lang="ar-SA" altLang="zh-CN" b="1" dirty="0">
                <a:solidFill>
                  <a:schemeClr val="bg1"/>
                </a:solidFill>
                <a:latin typeface="Dubai" panose="020B0503030403030204" pitchFamily="34" charset="-78"/>
                <a:ea typeface="Monotype Koufi" pitchFamily="2" charset="-78"/>
                <a:cs typeface="Dubai" panose="020B0503030403030204" pitchFamily="34" charset="-78"/>
              </a:rPr>
              <a:t>احفظ نسخه احتياطيه من بياناتك </a:t>
            </a:r>
            <a:r>
              <a:rPr lang="ar-SA" altLang="zh-CN" b="1" dirty="0">
                <a:solidFill>
                  <a:schemeClr val="bg1"/>
                </a:solidFill>
                <a:latin typeface="Malgun Gothic Semilight" panose="020B0502040204020203" pitchFamily="34" charset="-122"/>
                <a:ea typeface="Malgun Gothic Semilight" panose="020B0502040204020203" pitchFamily="34" charset="-122"/>
              </a:rPr>
              <a:t>الهامه</a:t>
            </a:r>
            <a:endParaRPr lang="zh-CN" altLang="en-US" b="1" dirty="0">
              <a:solidFill>
                <a:schemeClr val="bg1"/>
              </a:solidFill>
              <a:latin typeface="Malgun Gothic Semilight" panose="020B0502040204020203" pitchFamily="34" charset="-122"/>
              <a:ea typeface="Malgun Gothic Semilight" panose="020B0502040204020203" pitchFamily="34" charset="-122"/>
            </a:endParaRPr>
          </a:p>
        </p:txBody>
      </p:sp>
      <p:sp>
        <p:nvSpPr>
          <p:cNvPr id="29" name="Oval Callout 10"/>
          <p:cNvSpPr/>
          <p:nvPr/>
        </p:nvSpPr>
        <p:spPr bwMode="auto">
          <a:xfrm rot="8989493">
            <a:off x="5000787" y="3623808"/>
            <a:ext cx="1671365" cy="1867837"/>
          </a:xfrm>
          <a:prstGeom prst="wedgeEllipseCallout">
            <a:avLst/>
          </a:prstGeom>
          <a:solidFill>
            <a:srgbClr val="B81A4D"/>
          </a:solidFill>
          <a:ln w="25400" cap="flat" cmpd="sng" algn="ctr">
            <a:noFill/>
            <a:prstDash val="solid"/>
            <a:round/>
            <a:headEnd type="none" w="med" len="med"/>
            <a:tailEnd type="none" w="med" len="med"/>
          </a:ln>
          <a:effectLst/>
        </p:spPr>
        <p:txBody>
          <a:bodyPr vert="horz" wrap="square" lIns="123654" tIns="61827" rIns="123654" bIns="61827" numCol="1" rtlCol="0" anchor="t" anchorCtr="0" compatLnSpc="1"/>
          <a:lstStyle/>
          <a:p>
            <a:pPr algn="ctr" defTabSz="1236345" fontAlgn="base">
              <a:spcBef>
                <a:spcPct val="0"/>
              </a:spcBef>
              <a:spcAft>
                <a:spcPct val="0"/>
              </a:spcAft>
              <a:defRPr/>
            </a:pPr>
            <a:endParaRPr lang="en-US" sz="7595" kern="0" dirty="0">
              <a:solidFill>
                <a:srgbClr val="FFD85F"/>
              </a:solidFill>
              <a:latin typeface="Malgun Gothic Semilight" panose="020B0502040204020203" pitchFamily="34" charset="-122"/>
              <a:ea typeface="Malgun Gothic Semilight" panose="020B0502040204020203" pitchFamily="34" charset="-122"/>
              <a:sym typeface="Gill Sans" charset="0"/>
            </a:endParaRPr>
          </a:p>
        </p:txBody>
      </p:sp>
      <p:sp>
        <p:nvSpPr>
          <p:cNvPr id="30" name="TextBox 23"/>
          <p:cNvSpPr txBox="1"/>
          <p:nvPr/>
        </p:nvSpPr>
        <p:spPr>
          <a:xfrm>
            <a:off x="5101098" y="3851275"/>
            <a:ext cx="1432146" cy="1477328"/>
          </a:xfrm>
          <a:prstGeom prst="rect">
            <a:avLst/>
          </a:prstGeom>
          <a:noFill/>
        </p:spPr>
        <p:txBody>
          <a:bodyPr wrap="square" rtlCol="0">
            <a:spAutoFit/>
          </a:bodyPr>
          <a:lstStyle/>
          <a:p>
            <a:pPr algn="ctr" defTabSz="1176020"/>
            <a:r>
              <a:rPr lang="ar-SA" altLang="zh-CN" b="1" dirty="0">
                <a:solidFill>
                  <a:schemeClr val="bg1"/>
                </a:solidFill>
                <a:latin typeface="Dubai" panose="020B0503030403030204" pitchFamily="34" charset="-78"/>
                <a:ea typeface="Monotype Koufi" pitchFamily="2" charset="-78"/>
                <a:cs typeface="Dubai" panose="020B0503030403030204" pitchFamily="34" charset="-78"/>
              </a:rPr>
              <a:t>عدم اختيار كلمه سر مبنيه  على  معلومات شخصيه </a:t>
            </a:r>
            <a:endParaRPr lang="en-US" altLang="zh-CN" b="1" dirty="0">
              <a:solidFill>
                <a:schemeClr val="bg1"/>
              </a:solidFill>
              <a:latin typeface="Dubai" panose="020B0503030403030204" pitchFamily="34" charset="-78"/>
              <a:ea typeface="Monotype Koufi" pitchFamily="2" charset="-78"/>
              <a:cs typeface="Dubai" panose="020B0503030403030204" pitchFamily="34" charset="-78"/>
            </a:endParaRPr>
          </a:p>
        </p:txBody>
      </p:sp>
      <p:sp>
        <p:nvSpPr>
          <p:cNvPr id="31" name="مربع نص 30"/>
          <p:cNvSpPr txBox="1"/>
          <p:nvPr/>
        </p:nvSpPr>
        <p:spPr>
          <a:xfrm>
            <a:off x="1446663" y="79609"/>
            <a:ext cx="9130352" cy="800219"/>
          </a:xfrm>
          <a:prstGeom prst="rect">
            <a:avLst/>
          </a:prstGeom>
          <a:noFill/>
        </p:spPr>
        <p:txBody>
          <a:bodyPr wrap="square" rtlCol="1">
            <a:spAutoFit/>
          </a:bodyPr>
          <a:lstStyle/>
          <a:p>
            <a:pPr algn="ctr" rtl="1" fontAlgn="base" latinLnBrk="1">
              <a:spcBef>
                <a:spcPct val="0"/>
              </a:spcBef>
              <a:spcAft>
                <a:spcPct val="0"/>
              </a:spcAft>
              <a:buClr>
                <a:prstClr val="white"/>
              </a:buClr>
              <a:defRPr/>
            </a:pPr>
            <a:r>
              <a:rPr kumimoji="1" lang="ar-SA" altLang="zh-CN" sz="2800" b="1"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كيف أحقق الأمان لي في الفضاء الإلكتروني ؟</a:t>
            </a:r>
            <a:endParaRPr kumimoji="1" lang="zh-CN" altLang="en-US" sz="2800" b="1"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ctr"/>
            <a:endParaRPr lang="ar-SA" dirty="0">
              <a:solidFill>
                <a:srgbClr val="D92133"/>
              </a:solidFill>
            </a:endParaRPr>
          </a:p>
        </p:txBody>
      </p:sp>
    </p:spTree>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3" presetClass="entr" presetSubtype="16" fill="hold" grpId="6"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childTnLst>
                                </p:cTn>
                              </p:par>
                              <p:par>
                                <p:cTn id="14" presetID="23" presetClass="entr" presetSubtype="16" fill="hold" grpId="6"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500" fill="hold"/>
                                        <p:tgtEl>
                                          <p:spTgt spid="12"/>
                                        </p:tgtEl>
                                        <p:attrNameLst>
                                          <p:attrName>ppt_w</p:attrName>
                                        </p:attrNameLst>
                                      </p:cBhvr>
                                      <p:tavLst>
                                        <p:tav tm="0">
                                          <p:val>
                                            <p:fltVal val="0"/>
                                          </p:val>
                                        </p:tav>
                                        <p:tav tm="100000">
                                          <p:val>
                                            <p:strVal val="#ppt_w"/>
                                          </p:val>
                                        </p:tav>
                                      </p:tavLst>
                                    </p:anim>
                                    <p:anim calcmode="lin" valueType="num">
                                      <p:cBhvr>
                                        <p:cTn id="17" dur="500" fill="hold"/>
                                        <p:tgtEl>
                                          <p:spTgt spid="12"/>
                                        </p:tgtEl>
                                        <p:attrNameLst>
                                          <p:attrName>ppt_h</p:attrName>
                                        </p:attrNameLst>
                                      </p:cBhvr>
                                      <p:tavLst>
                                        <p:tav tm="0">
                                          <p:val>
                                            <p:fltVal val="0"/>
                                          </p:val>
                                        </p:tav>
                                        <p:tav tm="100000">
                                          <p:val>
                                            <p:strVal val="#ppt_h"/>
                                          </p:val>
                                        </p:tav>
                                      </p:tavLst>
                                    </p:anim>
                                  </p:childTnLst>
                                </p:cTn>
                              </p:par>
                              <p:par>
                                <p:cTn id="18" presetID="23" presetClass="entr" presetSubtype="16" fill="hold" grpId="6"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childTnLst>
                                </p:cTn>
                              </p:par>
                              <p:par>
                                <p:cTn id="22" presetID="23" presetClass="entr" presetSubtype="16" fill="hold" grpId="6"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childTnLst>
                                </p:cTn>
                              </p:par>
                              <p:par>
                                <p:cTn id="26" presetID="23" presetClass="entr" presetSubtype="16" fill="hold" grpId="6"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childTnLst>
                                </p:cTn>
                              </p:par>
                              <p:par>
                                <p:cTn id="30" presetID="23" presetClass="entr" presetSubtype="16" fill="hold" grpId="6"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childTnLst>
                                </p:cTn>
                              </p:par>
                            </p:childTnLst>
                          </p:cTn>
                        </p:par>
                        <p:par>
                          <p:cTn id="34" fill="hold">
                            <p:stCondLst>
                              <p:cond delay="1000"/>
                            </p:stCondLst>
                            <p:childTnLst>
                              <p:par>
                                <p:cTn id="35" presetID="2" presetClass="entr" presetSubtype="1"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ppt_x"/>
                                          </p:val>
                                        </p:tav>
                                        <p:tav tm="100000">
                                          <p:val>
                                            <p:strVal val="#ppt_x"/>
                                          </p:val>
                                        </p:tav>
                                      </p:tavLst>
                                    </p:anim>
                                    <p:anim calcmode="lin" valueType="num">
                                      <p:cBhvr additive="base">
                                        <p:cTn id="38" dur="500" fill="hold"/>
                                        <p:tgtEl>
                                          <p:spTgt spid="18"/>
                                        </p:tgtEl>
                                        <p:attrNameLst>
                                          <p:attrName>ppt_y</p:attrName>
                                        </p:attrNameLst>
                                      </p:cBhvr>
                                      <p:tavLst>
                                        <p:tav tm="0">
                                          <p:val>
                                            <p:strVal val="0-#ppt_h/2"/>
                                          </p:val>
                                        </p:tav>
                                        <p:tav tm="100000">
                                          <p:val>
                                            <p:strVal val="#ppt_y"/>
                                          </p:val>
                                        </p:tav>
                                      </p:tavLst>
                                    </p:anim>
                                  </p:childTnLst>
                                </p:cTn>
                              </p:par>
                            </p:childTnLst>
                          </p:cTn>
                        </p:par>
                        <p:par>
                          <p:cTn id="39" fill="hold">
                            <p:stCondLst>
                              <p:cond delay="1500"/>
                            </p:stCondLst>
                            <p:childTnLst>
                              <p:par>
                                <p:cTn id="40" presetID="2" presetClass="entr" presetSubtype="1" fill="hold" grpId="0" nodeType="after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500" fill="hold"/>
                                        <p:tgtEl>
                                          <p:spTgt spid="3"/>
                                        </p:tgtEl>
                                        <p:attrNameLst>
                                          <p:attrName>ppt_x</p:attrName>
                                        </p:attrNameLst>
                                      </p:cBhvr>
                                      <p:tavLst>
                                        <p:tav tm="0">
                                          <p:val>
                                            <p:strVal val="#ppt_x"/>
                                          </p:val>
                                        </p:tav>
                                        <p:tav tm="100000">
                                          <p:val>
                                            <p:strVal val="#ppt_x"/>
                                          </p:val>
                                        </p:tav>
                                      </p:tavLst>
                                    </p:anim>
                                    <p:anim calcmode="lin" valueType="num">
                                      <p:cBhvr additive="base">
                                        <p:cTn id="43" dur="500" fill="hold"/>
                                        <p:tgtEl>
                                          <p:spTgt spid="3"/>
                                        </p:tgtEl>
                                        <p:attrNameLst>
                                          <p:attrName>ppt_y</p:attrName>
                                        </p:attrNameLst>
                                      </p:cBhvr>
                                      <p:tavLst>
                                        <p:tav tm="0">
                                          <p:val>
                                            <p:strVal val="0-#ppt_h/2"/>
                                          </p:val>
                                        </p:tav>
                                        <p:tav tm="100000">
                                          <p:val>
                                            <p:strVal val="#ppt_y"/>
                                          </p:val>
                                        </p:tav>
                                      </p:tavLst>
                                    </p:anim>
                                  </p:childTnLst>
                                </p:cTn>
                              </p:par>
                            </p:childTnLst>
                          </p:cTn>
                        </p:par>
                        <p:par>
                          <p:cTn id="44" fill="hold">
                            <p:stCondLst>
                              <p:cond delay="2000"/>
                            </p:stCondLst>
                            <p:childTnLst>
                              <p:par>
                                <p:cTn id="45" presetID="2" presetClass="entr" presetSubtype="1" fill="hold" grpId="0" nodeType="after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500" fill="hold"/>
                                        <p:tgtEl>
                                          <p:spTgt spid="25"/>
                                        </p:tgtEl>
                                        <p:attrNameLst>
                                          <p:attrName>ppt_x</p:attrName>
                                        </p:attrNameLst>
                                      </p:cBhvr>
                                      <p:tavLst>
                                        <p:tav tm="0">
                                          <p:val>
                                            <p:strVal val="#ppt_x"/>
                                          </p:val>
                                        </p:tav>
                                        <p:tav tm="100000">
                                          <p:val>
                                            <p:strVal val="#ppt_x"/>
                                          </p:val>
                                        </p:tav>
                                      </p:tavLst>
                                    </p:anim>
                                    <p:anim calcmode="lin" valueType="num">
                                      <p:cBhvr additive="base">
                                        <p:cTn id="48" dur="500" fill="hold"/>
                                        <p:tgtEl>
                                          <p:spTgt spid="25"/>
                                        </p:tgtEl>
                                        <p:attrNameLst>
                                          <p:attrName>ppt_y</p:attrName>
                                        </p:attrNameLst>
                                      </p:cBhvr>
                                      <p:tavLst>
                                        <p:tav tm="0">
                                          <p:val>
                                            <p:strVal val="0-#ppt_h/2"/>
                                          </p:val>
                                        </p:tav>
                                        <p:tav tm="100000">
                                          <p:val>
                                            <p:strVal val="#ppt_y"/>
                                          </p:val>
                                        </p:tav>
                                      </p:tavLst>
                                    </p:anim>
                                  </p:childTnLst>
                                </p:cTn>
                              </p:par>
                            </p:childTnLst>
                          </p:cTn>
                        </p:par>
                        <p:par>
                          <p:cTn id="49" fill="hold">
                            <p:stCondLst>
                              <p:cond delay="2500"/>
                            </p:stCondLst>
                            <p:childTnLst>
                              <p:par>
                                <p:cTn id="50" presetID="2" presetClass="entr" presetSubtype="1" fill="hold" grpId="0" nodeType="afterEffect">
                                  <p:stCondLst>
                                    <p:cond delay="0"/>
                                  </p:stCondLst>
                                  <p:childTnLst>
                                    <p:set>
                                      <p:cBhvr>
                                        <p:cTn id="51" dur="1" fill="hold">
                                          <p:stCondLst>
                                            <p:cond delay="0"/>
                                          </p:stCondLst>
                                        </p:cTn>
                                        <p:tgtEl>
                                          <p:spTgt spid="170"/>
                                        </p:tgtEl>
                                        <p:attrNameLst>
                                          <p:attrName>style.visibility</p:attrName>
                                        </p:attrNameLst>
                                      </p:cBhvr>
                                      <p:to>
                                        <p:strVal val="visible"/>
                                      </p:to>
                                    </p:set>
                                    <p:anim calcmode="lin" valueType="num">
                                      <p:cBhvr additive="base">
                                        <p:cTn id="52" dur="500" fill="hold"/>
                                        <p:tgtEl>
                                          <p:spTgt spid="170"/>
                                        </p:tgtEl>
                                        <p:attrNameLst>
                                          <p:attrName>ppt_x</p:attrName>
                                        </p:attrNameLst>
                                      </p:cBhvr>
                                      <p:tavLst>
                                        <p:tav tm="0">
                                          <p:val>
                                            <p:strVal val="#ppt_x"/>
                                          </p:val>
                                        </p:tav>
                                        <p:tav tm="100000">
                                          <p:val>
                                            <p:strVal val="#ppt_x"/>
                                          </p:val>
                                        </p:tav>
                                      </p:tavLst>
                                    </p:anim>
                                    <p:anim calcmode="lin" valueType="num">
                                      <p:cBhvr additive="base">
                                        <p:cTn id="53" dur="500" fill="hold"/>
                                        <p:tgtEl>
                                          <p:spTgt spid="170"/>
                                        </p:tgtEl>
                                        <p:attrNameLst>
                                          <p:attrName>ppt_y</p:attrName>
                                        </p:attrNameLst>
                                      </p:cBhvr>
                                      <p:tavLst>
                                        <p:tav tm="0">
                                          <p:val>
                                            <p:strVal val="0-#ppt_h/2"/>
                                          </p:val>
                                        </p:tav>
                                        <p:tav tm="100000">
                                          <p:val>
                                            <p:strVal val="#ppt_y"/>
                                          </p:val>
                                        </p:tav>
                                      </p:tavLst>
                                    </p:anim>
                                  </p:childTnLst>
                                </p:cTn>
                              </p:par>
                            </p:childTnLst>
                          </p:cTn>
                        </p:par>
                        <p:par>
                          <p:cTn id="54" fill="hold">
                            <p:stCondLst>
                              <p:cond delay="3000"/>
                            </p:stCondLst>
                            <p:childTnLst>
                              <p:par>
                                <p:cTn id="55" presetID="2" presetClass="entr" presetSubtype="1" fill="hold" grpId="0" nodeType="afterEffect">
                                  <p:stCondLst>
                                    <p:cond delay="0"/>
                                  </p:stCondLst>
                                  <p:childTnLst>
                                    <p:set>
                                      <p:cBhvr>
                                        <p:cTn id="56" dur="1" fill="hold">
                                          <p:stCondLst>
                                            <p:cond delay="0"/>
                                          </p:stCondLst>
                                        </p:cTn>
                                        <p:tgtEl>
                                          <p:spTgt spid="174"/>
                                        </p:tgtEl>
                                        <p:attrNameLst>
                                          <p:attrName>style.visibility</p:attrName>
                                        </p:attrNameLst>
                                      </p:cBhvr>
                                      <p:to>
                                        <p:strVal val="visible"/>
                                      </p:to>
                                    </p:set>
                                    <p:anim calcmode="lin" valueType="num">
                                      <p:cBhvr additive="base">
                                        <p:cTn id="57" dur="500" fill="hold"/>
                                        <p:tgtEl>
                                          <p:spTgt spid="174"/>
                                        </p:tgtEl>
                                        <p:attrNameLst>
                                          <p:attrName>ppt_x</p:attrName>
                                        </p:attrNameLst>
                                      </p:cBhvr>
                                      <p:tavLst>
                                        <p:tav tm="0">
                                          <p:val>
                                            <p:strVal val="#ppt_x"/>
                                          </p:val>
                                        </p:tav>
                                        <p:tav tm="100000">
                                          <p:val>
                                            <p:strVal val="#ppt_x"/>
                                          </p:val>
                                        </p:tav>
                                      </p:tavLst>
                                    </p:anim>
                                    <p:anim calcmode="lin" valueType="num">
                                      <p:cBhvr additive="base">
                                        <p:cTn id="58" dur="500" fill="hold"/>
                                        <p:tgtEl>
                                          <p:spTgt spid="174"/>
                                        </p:tgtEl>
                                        <p:attrNameLst>
                                          <p:attrName>ppt_y</p:attrName>
                                        </p:attrNameLst>
                                      </p:cBhvr>
                                      <p:tavLst>
                                        <p:tav tm="0">
                                          <p:val>
                                            <p:strVal val="0-#ppt_h/2"/>
                                          </p:val>
                                        </p:tav>
                                        <p:tav tm="100000">
                                          <p:val>
                                            <p:strVal val="#ppt_y"/>
                                          </p:val>
                                        </p:tav>
                                      </p:tavLst>
                                    </p:anim>
                                  </p:childTnLst>
                                </p:cTn>
                              </p:par>
                            </p:childTnLst>
                          </p:cTn>
                        </p:par>
                        <p:par>
                          <p:cTn id="59" fill="hold">
                            <p:stCondLst>
                              <p:cond delay="3500"/>
                            </p:stCondLst>
                            <p:childTnLst>
                              <p:par>
                                <p:cTn id="60" presetID="2" presetClass="entr" presetSubtype="1" fill="hold" grpId="0" nodeType="afterEffect">
                                  <p:stCondLst>
                                    <p:cond delay="0"/>
                                  </p:stCondLst>
                                  <p:childTnLst>
                                    <p:set>
                                      <p:cBhvr>
                                        <p:cTn id="61" dur="1" fill="hold">
                                          <p:stCondLst>
                                            <p:cond delay="0"/>
                                          </p:stCondLst>
                                        </p:cTn>
                                        <p:tgtEl>
                                          <p:spTgt spid="182"/>
                                        </p:tgtEl>
                                        <p:attrNameLst>
                                          <p:attrName>style.visibility</p:attrName>
                                        </p:attrNameLst>
                                      </p:cBhvr>
                                      <p:to>
                                        <p:strVal val="visible"/>
                                      </p:to>
                                    </p:set>
                                    <p:anim calcmode="lin" valueType="num">
                                      <p:cBhvr additive="base">
                                        <p:cTn id="62" dur="500" fill="hold"/>
                                        <p:tgtEl>
                                          <p:spTgt spid="182"/>
                                        </p:tgtEl>
                                        <p:attrNameLst>
                                          <p:attrName>ppt_x</p:attrName>
                                        </p:attrNameLst>
                                      </p:cBhvr>
                                      <p:tavLst>
                                        <p:tav tm="0">
                                          <p:val>
                                            <p:strVal val="#ppt_x"/>
                                          </p:val>
                                        </p:tav>
                                        <p:tav tm="100000">
                                          <p:val>
                                            <p:strVal val="#ppt_x"/>
                                          </p:val>
                                        </p:tav>
                                      </p:tavLst>
                                    </p:anim>
                                    <p:anim calcmode="lin" valueType="num">
                                      <p:cBhvr additive="base">
                                        <p:cTn id="63" dur="500" fill="hold"/>
                                        <p:tgtEl>
                                          <p:spTgt spid="182"/>
                                        </p:tgtEl>
                                        <p:attrNameLst>
                                          <p:attrName>ppt_y</p:attrName>
                                        </p:attrNameLst>
                                      </p:cBhvr>
                                      <p:tavLst>
                                        <p:tav tm="0">
                                          <p:val>
                                            <p:strVal val="0-#ppt_h/2"/>
                                          </p:val>
                                        </p:tav>
                                        <p:tav tm="100000">
                                          <p:val>
                                            <p:strVal val="#ppt_y"/>
                                          </p:val>
                                        </p:tav>
                                      </p:tavLst>
                                    </p:anim>
                                  </p:childTnLst>
                                </p:cTn>
                              </p:par>
                            </p:childTnLst>
                          </p:cTn>
                        </p:par>
                        <p:par>
                          <p:cTn id="64" fill="hold">
                            <p:stCondLst>
                              <p:cond delay="4000"/>
                            </p:stCondLst>
                            <p:childTnLst>
                              <p:par>
                                <p:cTn id="65" presetID="2" presetClass="entr" presetSubtype="4"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500" fill="hold"/>
                                        <p:tgtEl>
                                          <p:spTgt spid="24"/>
                                        </p:tgtEl>
                                        <p:attrNameLst>
                                          <p:attrName>ppt_x</p:attrName>
                                        </p:attrNameLst>
                                      </p:cBhvr>
                                      <p:tavLst>
                                        <p:tav tm="0">
                                          <p:val>
                                            <p:strVal val="#ppt_x"/>
                                          </p:val>
                                        </p:tav>
                                        <p:tav tm="100000">
                                          <p:val>
                                            <p:strVal val="#ppt_x"/>
                                          </p:val>
                                        </p:tav>
                                      </p:tavLst>
                                    </p:anim>
                                    <p:anim calcmode="lin" valueType="num">
                                      <p:cBhvr additive="base">
                                        <p:cTn id="68" dur="500" fill="hold"/>
                                        <p:tgtEl>
                                          <p:spTgt spid="2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additive="base">
                                        <p:cTn id="71" dur="500" fill="hold"/>
                                        <p:tgtEl>
                                          <p:spTgt spid="6"/>
                                        </p:tgtEl>
                                        <p:attrNameLst>
                                          <p:attrName>ppt_x</p:attrName>
                                        </p:attrNameLst>
                                      </p:cBhvr>
                                      <p:tavLst>
                                        <p:tav tm="0">
                                          <p:val>
                                            <p:strVal val="#ppt_x"/>
                                          </p:val>
                                        </p:tav>
                                        <p:tav tm="100000">
                                          <p:val>
                                            <p:strVal val="#ppt_x"/>
                                          </p:val>
                                        </p:tav>
                                      </p:tavLst>
                                    </p:anim>
                                    <p:anim calcmode="lin" valueType="num">
                                      <p:cBhvr additive="base">
                                        <p:cTn id="72" dur="500" fill="hold"/>
                                        <p:tgtEl>
                                          <p:spTgt spid="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500" fill="hold"/>
                                        <p:tgtEl>
                                          <p:spTgt spid="26"/>
                                        </p:tgtEl>
                                        <p:attrNameLst>
                                          <p:attrName>ppt_x</p:attrName>
                                        </p:attrNameLst>
                                      </p:cBhvr>
                                      <p:tavLst>
                                        <p:tav tm="0">
                                          <p:val>
                                            <p:strVal val="#ppt_x"/>
                                          </p:val>
                                        </p:tav>
                                        <p:tav tm="100000">
                                          <p:val>
                                            <p:strVal val="#ppt_x"/>
                                          </p:val>
                                        </p:tav>
                                      </p:tavLst>
                                    </p:anim>
                                    <p:anim calcmode="lin" valueType="num">
                                      <p:cBhvr additive="base">
                                        <p:cTn id="76" dur="50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500" fill="hold"/>
                                        <p:tgtEl>
                                          <p:spTgt spid="14"/>
                                        </p:tgtEl>
                                        <p:attrNameLst>
                                          <p:attrName>ppt_x</p:attrName>
                                        </p:attrNameLst>
                                      </p:cBhvr>
                                      <p:tavLst>
                                        <p:tav tm="0">
                                          <p:val>
                                            <p:strVal val="#ppt_x"/>
                                          </p:val>
                                        </p:tav>
                                        <p:tav tm="100000">
                                          <p:val>
                                            <p:strVal val="#ppt_x"/>
                                          </p:val>
                                        </p:tav>
                                      </p:tavLst>
                                    </p:anim>
                                    <p:anim calcmode="lin" valueType="num">
                                      <p:cBhvr additive="base">
                                        <p:cTn id="80" dur="500" fill="hold"/>
                                        <p:tgtEl>
                                          <p:spTgt spid="1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500" fill="hold"/>
                                        <p:tgtEl>
                                          <p:spTgt spid="27"/>
                                        </p:tgtEl>
                                        <p:attrNameLst>
                                          <p:attrName>ppt_x</p:attrName>
                                        </p:attrNameLst>
                                      </p:cBhvr>
                                      <p:tavLst>
                                        <p:tav tm="0">
                                          <p:val>
                                            <p:strVal val="#ppt_x"/>
                                          </p:val>
                                        </p:tav>
                                        <p:tav tm="100000">
                                          <p:val>
                                            <p:strVal val="#ppt_x"/>
                                          </p:val>
                                        </p:tav>
                                      </p:tavLst>
                                    </p:anim>
                                    <p:anim calcmode="lin" valueType="num">
                                      <p:cBhvr additive="base">
                                        <p:cTn id="84" dur="500" fill="hold"/>
                                        <p:tgtEl>
                                          <p:spTgt spid="27"/>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additive="base">
                                        <p:cTn id="87" dur="500" fill="hold"/>
                                        <p:tgtEl>
                                          <p:spTgt spid="15"/>
                                        </p:tgtEl>
                                        <p:attrNameLst>
                                          <p:attrName>ppt_x</p:attrName>
                                        </p:attrNameLst>
                                      </p:cBhvr>
                                      <p:tavLst>
                                        <p:tav tm="0">
                                          <p:val>
                                            <p:strVal val="#ppt_x"/>
                                          </p:val>
                                        </p:tav>
                                        <p:tav tm="100000">
                                          <p:val>
                                            <p:strVal val="#ppt_x"/>
                                          </p:val>
                                        </p:tav>
                                      </p:tavLst>
                                    </p:anim>
                                    <p:anim calcmode="lin" valueType="num">
                                      <p:cBhvr additive="base">
                                        <p:cTn id="88" dur="500" fill="hold"/>
                                        <p:tgtEl>
                                          <p:spTgt spid="15"/>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3"/>
                                        </p:tgtEl>
                                        <p:attrNameLst>
                                          <p:attrName>style.visibility</p:attrName>
                                        </p:attrNameLst>
                                      </p:cBhvr>
                                      <p:to>
                                        <p:strVal val="visible"/>
                                      </p:to>
                                    </p:set>
                                    <p:anim calcmode="lin" valueType="num">
                                      <p:cBhvr additive="base">
                                        <p:cTn id="91" dur="500" fill="hold"/>
                                        <p:tgtEl>
                                          <p:spTgt spid="33"/>
                                        </p:tgtEl>
                                        <p:attrNameLst>
                                          <p:attrName>ppt_x</p:attrName>
                                        </p:attrNameLst>
                                      </p:cBhvr>
                                      <p:tavLst>
                                        <p:tav tm="0">
                                          <p:val>
                                            <p:strVal val="#ppt_x"/>
                                          </p:val>
                                        </p:tav>
                                        <p:tav tm="100000">
                                          <p:val>
                                            <p:strVal val="#ppt_x"/>
                                          </p:val>
                                        </p:tav>
                                      </p:tavLst>
                                    </p:anim>
                                    <p:anim calcmode="lin" valueType="num">
                                      <p:cBhvr additive="base">
                                        <p:cTn id="92" dur="500" fill="hold"/>
                                        <p:tgtEl>
                                          <p:spTgt spid="33"/>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4"/>
                                        </p:tgtEl>
                                        <p:attrNameLst>
                                          <p:attrName>style.visibility</p:attrName>
                                        </p:attrNameLst>
                                      </p:cBhvr>
                                      <p:to>
                                        <p:strVal val="visible"/>
                                      </p:to>
                                    </p:set>
                                    <p:anim calcmode="lin" valueType="num">
                                      <p:cBhvr additive="base">
                                        <p:cTn id="95" dur="500" fill="hold"/>
                                        <p:tgtEl>
                                          <p:spTgt spid="34"/>
                                        </p:tgtEl>
                                        <p:attrNameLst>
                                          <p:attrName>ppt_x</p:attrName>
                                        </p:attrNameLst>
                                      </p:cBhvr>
                                      <p:tavLst>
                                        <p:tav tm="0">
                                          <p:val>
                                            <p:strVal val="#ppt_x"/>
                                          </p:val>
                                        </p:tav>
                                        <p:tav tm="100000">
                                          <p:val>
                                            <p:strVal val="#ppt_x"/>
                                          </p:val>
                                        </p:tav>
                                      </p:tavLst>
                                    </p:anim>
                                    <p:anim calcmode="lin" valueType="num">
                                      <p:cBhvr additive="base">
                                        <p:cTn id="96" dur="500" fill="hold"/>
                                        <p:tgtEl>
                                          <p:spTgt spid="34"/>
                                        </p:tgtEl>
                                        <p:attrNameLst>
                                          <p:attrName>ppt_y</p:attrName>
                                        </p:attrNameLst>
                                      </p:cBhvr>
                                      <p:tavLst>
                                        <p:tav tm="0">
                                          <p:val>
                                            <p:strVal val="1+#ppt_h/2"/>
                                          </p:val>
                                        </p:tav>
                                        <p:tav tm="100000">
                                          <p:val>
                                            <p:strVal val="#ppt_y"/>
                                          </p:val>
                                        </p:tav>
                                      </p:tavLst>
                                    </p:anim>
                                  </p:childTnLst>
                                </p:cTn>
                              </p:par>
                            </p:childTnLst>
                          </p:cTn>
                        </p:par>
                        <p:par>
                          <p:cTn id="97" fill="hold">
                            <p:stCondLst>
                              <p:cond delay="4500"/>
                            </p:stCondLst>
                            <p:childTnLst>
                              <p:par>
                                <p:cTn id="98" presetID="2" presetClass="entr" presetSubtype="1" fill="hold" grpId="0" nodeType="afterEffect">
                                  <p:stCondLst>
                                    <p:cond delay="0"/>
                                  </p:stCondLst>
                                  <p:childTnLst>
                                    <p:set>
                                      <p:cBhvr>
                                        <p:cTn id="99" dur="1" fill="hold">
                                          <p:stCondLst>
                                            <p:cond delay="0"/>
                                          </p:stCondLst>
                                        </p:cTn>
                                        <p:tgtEl>
                                          <p:spTgt spid="29"/>
                                        </p:tgtEl>
                                        <p:attrNameLst>
                                          <p:attrName>style.visibility</p:attrName>
                                        </p:attrNameLst>
                                      </p:cBhvr>
                                      <p:to>
                                        <p:strVal val="visible"/>
                                      </p:to>
                                    </p:set>
                                    <p:anim calcmode="lin" valueType="num">
                                      <p:cBhvr additive="base">
                                        <p:cTn id="100" dur="500" fill="hold"/>
                                        <p:tgtEl>
                                          <p:spTgt spid="29"/>
                                        </p:tgtEl>
                                        <p:attrNameLst>
                                          <p:attrName>ppt_x</p:attrName>
                                        </p:attrNameLst>
                                      </p:cBhvr>
                                      <p:tavLst>
                                        <p:tav tm="0">
                                          <p:val>
                                            <p:strVal val="#ppt_x"/>
                                          </p:val>
                                        </p:tav>
                                        <p:tav tm="100000">
                                          <p:val>
                                            <p:strVal val="#ppt_x"/>
                                          </p:val>
                                        </p:tav>
                                      </p:tavLst>
                                    </p:anim>
                                    <p:anim calcmode="lin" valueType="num">
                                      <p:cBhvr additive="base">
                                        <p:cTn id="101" dur="500" fill="hold"/>
                                        <p:tgtEl>
                                          <p:spTgt spid="29"/>
                                        </p:tgtEl>
                                        <p:attrNameLst>
                                          <p:attrName>ppt_y</p:attrName>
                                        </p:attrNameLst>
                                      </p:cBhvr>
                                      <p:tavLst>
                                        <p:tav tm="0">
                                          <p:val>
                                            <p:strVal val="0-#ppt_h/2"/>
                                          </p:val>
                                        </p:tav>
                                        <p:tav tm="100000">
                                          <p:val>
                                            <p:strVal val="#ppt_y"/>
                                          </p:val>
                                        </p:tav>
                                      </p:tavLst>
                                    </p:anim>
                                  </p:childTnLst>
                                </p:cTn>
                              </p:par>
                            </p:childTnLst>
                          </p:cTn>
                        </p:par>
                        <p:par>
                          <p:cTn id="102" fill="hold">
                            <p:stCondLst>
                              <p:cond delay="5000"/>
                            </p:stCondLst>
                            <p:childTnLst>
                              <p:par>
                                <p:cTn id="103" presetID="2" presetClass="entr" presetSubtype="1" fill="hold" grpId="0" nodeType="afterEffect">
                                  <p:stCondLst>
                                    <p:cond delay="0"/>
                                  </p:stCondLst>
                                  <p:childTnLst>
                                    <p:set>
                                      <p:cBhvr>
                                        <p:cTn id="104" dur="1" fill="hold">
                                          <p:stCondLst>
                                            <p:cond delay="0"/>
                                          </p:stCondLst>
                                        </p:cTn>
                                        <p:tgtEl>
                                          <p:spTgt spid="30"/>
                                        </p:tgtEl>
                                        <p:attrNameLst>
                                          <p:attrName>style.visibility</p:attrName>
                                        </p:attrNameLst>
                                      </p:cBhvr>
                                      <p:to>
                                        <p:strVal val="visible"/>
                                      </p:to>
                                    </p:set>
                                    <p:anim calcmode="lin" valueType="num">
                                      <p:cBhvr additive="base">
                                        <p:cTn id="105" dur="500" fill="hold"/>
                                        <p:tgtEl>
                                          <p:spTgt spid="30"/>
                                        </p:tgtEl>
                                        <p:attrNameLst>
                                          <p:attrName>ppt_x</p:attrName>
                                        </p:attrNameLst>
                                      </p:cBhvr>
                                      <p:tavLst>
                                        <p:tav tm="0">
                                          <p:val>
                                            <p:strVal val="#ppt_x"/>
                                          </p:val>
                                        </p:tav>
                                        <p:tav tm="100000">
                                          <p:val>
                                            <p:strVal val="#ppt_x"/>
                                          </p:val>
                                        </p:tav>
                                      </p:tavLst>
                                    </p:anim>
                                    <p:anim calcmode="lin" valueType="num">
                                      <p:cBhvr additive="base">
                                        <p:cTn id="106" dur="500" fill="hold"/>
                                        <p:tgtEl>
                                          <p:spTgt spid="3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2" animBg="1"/>
      <p:bldP spid="4" grpId="3" animBg="1"/>
      <p:bldP spid="4" grpId="4" animBg="1"/>
      <p:bldP spid="4" grpId="5" animBg="1"/>
      <p:bldP spid="4" grpId="6" animBg="1"/>
      <p:bldP spid="6" grpId="0" animBg="1"/>
      <p:bldP spid="7" grpId="2" animBg="1"/>
      <p:bldP spid="7" grpId="3" animBg="1"/>
      <p:bldP spid="7" grpId="4" animBg="1"/>
      <p:bldP spid="7" grpId="5" animBg="1"/>
      <p:bldP spid="7" grpId="6" animBg="1"/>
      <p:bldP spid="8" grpId="2" animBg="1"/>
      <p:bldP spid="8" grpId="3" animBg="1"/>
      <p:bldP spid="8" grpId="4" animBg="1"/>
      <p:bldP spid="8" grpId="5" animBg="1"/>
      <p:bldP spid="8" grpId="6" animBg="1"/>
      <p:bldP spid="9" grpId="2" animBg="1"/>
      <p:bldP spid="9" grpId="3" animBg="1"/>
      <p:bldP spid="9" grpId="4" animBg="1"/>
      <p:bldP spid="9" grpId="5" animBg="1"/>
      <p:bldP spid="9" grpId="6" animBg="1"/>
      <p:bldP spid="170" grpId="0" animBg="1"/>
      <p:bldP spid="12" grpId="2" animBg="1"/>
      <p:bldP spid="12" grpId="3" animBg="1"/>
      <p:bldP spid="12" grpId="4" animBg="1"/>
      <p:bldP spid="12" grpId="5" animBg="1"/>
      <p:bldP spid="12" grpId="6" animBg="1"/>
      <p:bldP spid="13" grpId="2" animBg="1"/>
      <p:bldP spid="13" grpId="3" animBg="1"/>
      <p:bldP spid="13" grpId="4" animBg="1"/>
      <p:bldP spid="13" grpId="5" animBg="1"/>
      <p:bldP spid="13" grpId="6" animBg="1"/>
      <p:bldP spid="14" grpId="0" animBg="1"/>
      <p:bldP spid="174" grpId="0" animBg="1"/>
      <p:bldP spid="15" grpId="0" animBg="1"/>
      <p:bldP spid="18" grpId="0"/>
      <p:bldP spid="24" grpId="0"/>
      <p:bldP spid="25" grpId="0"/>
      <p:bldP spid="26" grpId="0"/>
      <p:bldP spid="182" grpId="0"/>
      <p:bldP spid="27" grpId="0"/>
      <p:bldP spid="33" grpId="0" animBg="1"/>
      <p:bldP spid="34" grpId="0"/>
      <p:bldP spid="29" grpId="0" animBg="1"/>
      <p:bldP spid="30"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37" name="组合 36"/>
          <p:cNvGrpSpPr/>
          <p:nvPr/>
        </p:nvGrpSpPr>
        <p:grpSpPr>
          <a:xfrm>
            <a:off x="848995" y="1570355"/>
            <a:ext cx="531495" cy="531495"/>
            <a:chOff x="11636" y="3917"/>
            <a:chExt cx="1936" cy="1936"/>
          </a:xfrm>
        </p:grpSpPr>
        <p:sp>
          <p:nvSpPr>
            <p:cNvPr id="38" name="Freeform 115"/>
            <p:cNvSpPr/>
            <p:nvPr/>
          </p:nvSpPr>
          <p:spPr bwMode="auto">
            <a:xfrm>
              <a:off x="11636" y="3917"/>
              <a:ext cx="1936" cy="1936"/>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sp>
          <p:nvSpPr>
            <p:cNvPr id="39" name="Freeform 116"/>
            <p:cNvSpPr/>
            <p:nvPr/>
          </p:nvSpPr>
          <p:spPr bwMode="auto">
            <a:xfrm>
              <a:off x="11636" y="3917"/>
              <a:ext cx="1936" cy="19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grpSp>
      <p:sp>
        <p:nvSpPr>
          <p:cNvPr id="46" name="Freeform 118">
            <a:hlinkClick r:id="rId2" action="ppaction://hlinkfile"/>
          </p:cNvPr>
          <p:cNvSpPr/>
          <p:nvPr/>
        </p:nvSpPr>
        <p:spPr bwMode="auto">
          <a:xfrm flipH="1">
            <a:off x="9239577" y="5707698"/>
            <a:ext cx="2952423" cy="1150302"/>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6C4C8B"/>
          </a:solidFill>
          <a:ln>
            <a:noFill/>
          </a:ln>
        </p:spPr>
        <p:txBody>
          <a:bodyPr vert="horz" wrap="square" lIns="121920" tIns="60960" rIns="121920" bIns="60960" numCol="1" anchor="t" anchorCtr="0" compatLnSpc="1"/>
          <a:lstStyle/>
          <a:p>
            <a:endParaRPr lang="en-US" altLang="ko-KR" sz="2400" dirty="0">
              <a:solidFill>
                <a:schemeClr val="accent5">
                  <a:lumMod val="60000"/>
                  <a:lumOff val="40000"/>
                </a:schemeClr>
              </a:solidFill>
            </a:endParaRPr>
          </a:p>
          <a:p>
            <a:endParaRPr lang="en-US" altLang="ko-KR" sz="2400" dirty="0">
              <a:solidFill>
                <a:schemeClr val="accent5">
                  <a:lumMod val="60000"/>
                  <a:lumOff val="40000"/>
                </a:schemeClr>
              </a:solidFill>
            </a:endParaRPr>
          </a:p>
          <a:p>
            <a:endParaRPr lang="en-US" altLang="ko-KR" sz="2400" dirty="0">
              <a:solidFill>
                <a:schemeClr val="accent5">
                  <a:lumMod val="60000"/>
                  <a:lumOff val="40000"/>
                </a:schemeClr>
              </a:solidFill>
            </a:endParaRPr>
          </a:p>
          <a:p>
            <a:endParaRPr lang="ko-KR" altLang="en-US" sz="2400" dirty="0">
              <a:solidFill>
                <a:schemeClr val="accent5">
                  <a:lumMod val="60000"/>
                  <a:lumOff val="40000"/>
                </a:schemeClr>
              </a:solidFill>
            </a:endParaRPr>
          </a:p>
        </p:txBody>
      </p:sp>
      <p:pic>
        <p:nvPicPr>
          <p:cNvPr id="14" name="صورة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08236" y="779520"/>
            <a:ext cx="6120731" cy="4526058"/>
          </a:xfrm>
          <a:prstGeom prst="rect">
            <a:avLst/>
          </a:prstGeom>
        </p:spPr>
      </p:pic>
      <p:sp>
        <p:nvSpPr>
          <p:cNvPr id="2" name="مربع نص 1"/>
          <p:cNvSpPr txBox="1"/>
          <p:nvPr/>
        </p:nvSpPr>
        <p:spPr>
          <a:xfrm>
            <a:off x="2305337" y="5475585"/>
            <a:ext cx="6523630" cy="830997"/>
          </a:xfrm>
          <a:prstGeom prst="rect">
            <a:avLst/>
          </a:prstGeom>
          <a:noFill/>
        </p:spPr>
        <p:txBody>
          <a:bodyPr wrap="square" rtlCol="1">
            <a:spAutoFit/>
          </a:bodyPr>
          <a:lstStyle/>
          <a:p>
            <a:pPr algn="ctr"/>
            <a:r>
              <a:rPr lang="ar-SA" sz="4800" b="1" dirty="0">
                <a:solidFill>
                  <a:srgbClr val="743286"/>
                </a:solidFill>
                <a:latin typeface="Tahoma" panose="020B0604030504040204" pitchFamily="34" charset="0"/>
                <a:cs typeface="Sultan Koufi" panose="00000400000000000000" pitchFamily="2" charset="-78"/>
              </a:rPr>
              <a:t>    إنتــرنت الأشــياء </a:t>
            </a:r>
            <a:r>
              <a:rPr lang="en-US" sz="4800" b="1" dirty="0">
                <a:solidFill>
                  <a:srgbClr val="F4879C"/>
                </a:solidFill>
                <a:effectLst>
                  <a:outerShdw blurRad="38100" dist="38100" dir="2700000" algn="tl">
                    <a:srgbClr val="000000">
                      <a:alpha val="43137"/>
                    </a:srgbClr>
                  </a:outerShdw>
                </a:effectLst>
              </a:rPr>
              <a:t>IOS</a:t>
            </a:r>
            <a:endParaRPr lang="ar-SA" sz="4800" b="1" dirty="0">
              <a:solidFill>
                <a:srgbClr val="F4879C"/>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13714201"/>
      </p:ext>
    </p:extLst>
  </p:cSld>
  <p:clrMapOvr>
    <a:masterClrMapping/>
  </p:clrMapOvr>
  <p:transition advClick="0" advTm="0"/>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37" name="组合 36"/>
          <p:cNvGrpSpPr/>
          <p:nvPr/>
        </p:nvGrpSpPr>
        <p:grpSpPr>
          <a:xfrm>
            <a:off x="848995" y="1570355"/>
            <a:ext cx="531495" cy="531495"/>
            <a:chOff x="11636" y="3917"/>
            <a:chExt cx="1936" cy="1936"/>
          </a:xfrm>
        </p:grpSpPr>
        <p:sp>
          <p:nvSpPr>
            <p:cNvPr id="38" name="Freeform 115"/>
            <p:cNvSpPr/>
            <p:nvPr/>
          </p:nvSpPr>
          <p:spPr bwMode="auto">
            <a:xfrm>
              <a:off x="11636" y="3917"/>
              <a:ext cx="1936" cy="1936"/>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6C4C8B">
                <a:alpha val="20000"/>
              </a:srgbClr>
            </a:solidFill>
            <a:ln>
              <a:noFill/>
            </a:ln>
          </p:spPr>
          <p:txBody>
            <a:bodyPr vert="horz" wrap="square" lIns="121920" tIns="60960" rIns="121920" bIns="60960" numCol="1" anchor="t" anchorCtr="0" compatLnSpc="1"/>
            <a:lstStyle/>
            <a:p>
              <a:endParaRPr lang="ko-KR" altLang="en-US" sz="2400"/>
            </a:p>
          </p:txBody>
        </p:sp>
        <p:sp>
          <p:nvSpPr>
            <p:cNvPr id="39" name="Freeform 116"/>
            <p:cNvSpPr/>
            <p:nvPr/>
          </p:nvSpPr>
          <p:spPr bwMode="auto">
            <a:xfrm>
              <a:off x="11636" y="3917"/>
              <a:ext cx="1936" cy="19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DA8D1"/>
            </a:solidFill>
            <a:ln>
              <a:noFill/>
            </a:ln>
          </p:spPr>
          <p:txBody>
            <a:bodyPr vert="horz" wrap="square" lIns="121920" tIns="60960" rIns="121920" bIns="60960" numCol="1" anchor="t" anchorCtr="0" compatLnSpc="1"/>
            <a:lstStyle/>
            <a:p>
              <a:endParaRPr lang="ko-KR" altLang="en-US" sz="2400"/>
            </a:p>
          </p:txBody>
        </p:sp>
      </p:grpSp>
      <p:sp>
        <p:nvSpPr>
          <p:cNvPr id="40" name="TextBox 10"/>
          <p:cNvSpPr txBox="1"/>
          <p:nvPr/>
        </p:nvSpPr>
        <p:spPr>
          <a:xfrm>
            <a:off x="1435100" y="957441"/>
            <a:ext cx="10335042" cy="2816156"/>
          </a:xfrm>
          <a:prstGeom prst="rect">
            <a:avLst/>
          </a:prstGeom>
          <a:noFill/>
        </p:spPr>
        <p:txBody>
          <a:bodyPr wrap="square" rtlCol="0">
            <a:spAutoFit/>
          </a:bodyPr>
          <a:lstStyle/>
          <a:p>
            <a:pPr algn="r" rtl="1"/>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عندما تستيقظ صباحًا متأخرًا خمس دقائق عن موعدك المعتاد، لتجد أن المنبه قام بإعادة برمجة نفسه بعد أن راجع جدول مواعيد قطارك اليومي الموجود على موقع الانترنت ووجد أنه سيتأخر انطلاقه عن المعتاد بخمس دقائق!</a:t>
            </a:r>
          </a:p>
          <a:p>
            <a:pPr algn="r" rtl="1"/>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عندما تضيء إشارة ضوئية في مطبخك لتذكرك بموعد تناول دواءك، لكنك تنسى، فيقوم غطاء علبة الدواء بالدخول إلى الانترنت و إرسال رسالة بريدية إلى طبيبك ليخبره عن  </a:t>
            </a:r>
            <a:r>
              <a:rPr kumimoji="1" lang="ar-SA" dirty="0" err="1">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إنتظام</a:t>
            </a: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  حصولك على الدواء .</a:t>
            </a:r>
          </a:p>
          <a:p>
            <a:pPr algn="r" rtl="1"/>
            <a:endPar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r" rtl="1"/>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لا نتكلم هنا عن أفلام </a:t>
            </a:r>
            <a:r>
              <a:rPr kumimoji="1" lang="ar-SA" sz="2400"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الخيال العلمي</a:t>
            </a:r>
            <a:r>
              <a:rPr kumimoji="1" lang="ar-SA" dirty="0">
                <a:solidFill>
                  <a:srgbClr val="F4879C"/>
                </a:solidFill>
                <a:latin typeface="Dubai Medium" panose="020B0603030403030204" pitchFamily="34" charset="-78"/>
                <a:ea typeface="Malgun Gothic Semilight" panose="020B0502040204020203" pitchFamily="34" charset="-122"/>
                <a:cs typeface="Dubai Medium" panose="020B0603030403030204" pitchFamily="34" charset="-78"/>
              </a:rPr>
              <a:t>، </a:t>
            </a: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إنما عن حقيقة علمية واقعية انطلقت فكرتها منذ العام 1991 لتتطور على مراحل عديدة حتى عام 1999، حينها أعلن رائد التكنولوجيا البريطاني كيفن أشتون مسمى </a:t>
            </a:r>
            <a:r>
              <a:rPr kumimoji="1" lang="en-US"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Internet of Things (IOT) </a:t>
            </a: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على هذا العلم الحديث.</a:t>
            </a:r>
          </a:p>
          <a:p>
            <a:pPr algn="r">
              <a:lnSpc>
                <a:spcPct val="150000"/>
              </a:lnSpc>
            </a:pPr>
            <a:endParaRPr kumimoji="1" lang="zh-CN" altLang="en-US"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sp>
        <p:nvSpPr>
          <p:cNvPr id="46" name="Freeform 118">
            <a:hlinkClick r:id="rId2" action="ppaction://hlinkfile"/>
          </p:cNvPr>
          <p:cNvSpPr/>
          <p:nvPr/>
        </p:nvSpPr>
        <p:spPr bwMode="auto">
          <a:xfrm flipH="1">
            <a:off x="9100839" y="5608320"/>
            <a:ext cx="2952423" cy="1150302"/>
          </a:xfrm>
          <a:custGeom>
            <a:avLst/>
            <a:gdLst>
              <a:gd name="T0" fmla="*/ 0 w 806"/>
              <a:gd name="T1" fmla="*/ 0 h 807"/>
              <a:gd name="T2" fmla="*/ 806 w 806"/>
              <a:gd name="T3" fmla="*/ 807 h 807"/>
              <a:gd name="T4" fmla="*/ 0 w 806"/>
              <a:gd name="T5" fmla="*/ 807 h 807"/>
              <a:gd name="T6" fmla="*/ 0 w 806"/>
              <a:gd name="T7" fmla="*/ 0 h 807"/>
            </a:gdLst>
            <a:ahLst/>
            <a:cxnLst>
              <a:cxn ang="0">
                <a:pos x="T0" y="T1"/>
              </a:cxn>
              <a:cxn ang="0">
                <a:pos x="T2" y="T3"/>
              </a:cxn>
              <a:cxn ang="0">
                <a:pos x="T4" y="T5"/>
              </a:cxn>
              <a:cxn ang="0">
                <a:pos x="T6" y="T7"/>
              </a:cxn>
            </a:cxnLst>
            <a:rect l="0" t="0" r="r" b="b"/>
            <a:pathLst>
              <a:path w="806" h="807">
                <a:moveTo>
                  <a:pt x="0" y="0"/>
                </a:moveTo>
                <a:lnTo>
                  <a:pt x="806" y="807"/>
                </a:lnTo>
                <a:lnTo>
                  <a:pt x="0" y="807"/>
                </a:lnTo>
                <a:lnTo>
                  <a:pt x="0" y="0"/>
                </a:lnTo>
                <a:close/>
              </a:path>
            </a:pathLst>
          </a:custGeom>
          <a:solidFill>
            <a:srgbClr val="6C4C8B"/>
          </a:solidFill>
          <a:ln>
            <a:noFill/>
          </a:ln>
        </p:spPr>
        <p:txBody>
          <a:bodyPr vert="horz" wrap="square" lIns="121920" tIns="60960" rIns="121920" bIns="60960" numCol="1" anchor="t" anchorCtr="0" compatLnSpc="1"/>
          <a:lstStyle/>
          <a:p>
            <a:endParaRPr lang="ko-KR" altLang="en-US" sz="2400"/>
          </a:p>
        </p:txBody>
      </p:sp>
      <p:pic>
        <p:nvPicPr>
          <p:cNvPr id="1026" name="Picture 2" descr="ÙØªÙØ¬Ø© Ø¨Ø­Ø« Ø§ÙØµÙØ± Ø¹Ù âªalarm clockâ¬â"/>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2414" y="5262574"/>
            <a:ext cx="1343317" cy="1343317"/>
          </a:xfrm>
          <a:prstGeom prst="rect">
            <a:avLst/>
          </a:prstGeom>
          <a:noFill/>
          <a:ln w="38100">
            <a:solidFill>
              <a:srgbClr val="BDA8D1"/>
            </a:solidFill>
          </a:ln>
          <a:effectLst>
            <a:glow rad="101600">
              <a:schemeClr val="accent2">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14" name="صورة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77050" y="5723890"/>
            <a:ext cx="1269292" cy="919162"/>
          </a:xfrm>
          <a:prstGeom prst="rect">
            <a:avLst/>
          </a:prstGeom>
        </p:spPr>
      </p:pic>
      <p:sp>
        <p:nvSpPr>
          <p:cNvPr id="2" name="مربع نص 1"/>
          <p:cNvSpPr txBox="1"/>
          <p:nvPr/>
        </p:nvSpPr>
        <p:spPr>
          <a:xfrm>
            <a:off x="1615731" y="3576995"/>
            <a:ext cx="9609105" cy="2123658"/>
          </a:xfrm>
          <a:prstGeom prst="rect">
            <a:avLst/>
          </a:prstGeom>
          <a:noFill/>
        </p:spPr>
        <p:txBody>
          <a:bodyPr wrap="square" rtlCol="1">
            <a:spAutoFit/>
          </a:bodyPr>
          <a:lstStyle/>
          <a:p>
            <a:pPr algn="r"/>
            <a:r>
              <a:rPr kumimoji="1" lang="ar-SA" sz="2400"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إنترنت الاشياء </a:t>
            </a: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 هو  تقنية الانترنت الذي يكون متاح وموصل بكل الاجهزة التي نستخدمها يوميا، وليس اجهزة الكمبيوتر والموبايل فقط.</a:t>
            </a:r>
            <a:b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b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بحيث يسمح لكل الاجهزة بإرسال واستقبال المعلومات، والتفاعل فيما بينها. ويتيح للبشر امكانية التحكم في هذه الاجهزة عن بعد وفقا لبرمجيات معدة مسبقا.</a:t>
            </a:r>
            <a:b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b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من المعروف ان البشر يتفاعلون مع العالم الخارجي وفيما بينهم من خلال الحواس الخمسة المعروفة.</a:t>
            </a:r>
            <a:b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b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ولكن ماذا إذا تم منح الاشياء التي نستخدمها بصورة يومية هذه الامكانيات، من خلال حساسات وكاميرات. وعلاوة على ذلك تم توصيل هذه الاجهزة بالإنترنت</a:t>
            </a:r>
            <a:r>
              <a:rPr lang="ar-SA" dirty="0"/>
              <a:t>.</a:t>
            </a:r>
          </a:p>
        </p:txBody>
      </p:sp>
      <p:pic>
        <p:nvPicPr>
          <p:cNvPr id="16" name="صورة 15">
            <a:extLst>
              <a:ext uri="{FF2B5EF4-FFF2-40B4-BE49-F238E27FC236}">
                <a16:creationId xmlns:a16="http://schemas.microsoft.com/office/drawing/2014/main" id="{C29C4D10-C65D-4925-AD50-DD46D7BA917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3639" y="2742886"/>
            <a:ext cx="1030711" cy="1030711"/>
          </a:xfrm>
          <a:prstGeom prst="rect">
            <a:avLst/>
          </a:prstGeom>
        </p:spPr>
      </p:pic>
    </p:spTree>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75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33" name="组合 32"/>
          <p:cNvGrpSpPr/>
          <p:nvPr/>
        </p:nvGrpSpPr>
        <p:grpSpPr>
          <a:xfrm>
            <a:off x="244475" y="771450"/>
            <a:ext cx="531495" cy="531495"/>
            <a:chOff x="11636" y="3917"/>
            <a:chExt cx="1936" cy="1936"/>
          </a:xfrm>
        </p:grpSpPr>
        <p:sp>
          <p:nvSpPr>
            <p:cNvPr id="34" name="Freeform 115"/>
            <p:cNvSpPr/>
            <p:nvPr/>
          </p:nvSpPr>
          <p:spPr bwMode="auto">
            <a:xfrm>
              <a:off x="11636" y="3917"/>
              <a:ext cx="1936" cy="1936"/>
            </a:xfrm>
            <a:custGeom>
              <a:avLst/>
              <a:gdLst>
                <a:gd name="T0" fmla="*/ 806 w 806"/>
                <a:gd name="T1" fmla="*/ 806 h 806"/>
                <a:gd name="T2" fmla="*/ 0 w 806"/>
                <a:gd name="T3" fmla="*/ 0 h 806"/>
                <a:gd name="T4" fmla="*/ 0 w 806"/>
                <a:gd name="T5" fmla="*/ 806 h 806"/>
                <a:gd name="T6" fmla="*/ 806 w 806"/>
                <a:gd name="T7" fmla="*/ 806 h 806"/>
              </a:gdLst>
              <a:ahLst/>
              <a:cxnLst>
                <a:cxn ang="0">
                  <a:pos x="T0" y="T1"/>
                </a:cxn>
                <a:cxn ang="0">
                  <a:pos x="T2" y="T3"/>
                </a:cxn>
                <a:cxn ang="0">
                  <a:pos x="T4" y="T5"/>
                </a:cxn>
                <a:cxn ang="0">
                  <a:pos x="T6" y="T7"/>
                </a:cxn>
              </a:cxnLst>
              <a:rect l="0" t="0" r="r" b="b"/>
              <a:pathLst>
                <a:path w="806" h="806">
                  <a:moveTo>
                    <a:pt x="806" y="806"/>
                  </a:moveTo>
                  <a:lnTo>
                    <a:pt x="0" y="0"/>
                  </a:lnTo>
                  <a:lnTo>
                    <a:pt x="0" y="806"/>
                  </a:lnTo>
                  <a:lnTo>
                    <a:pt x="806" y="806"/>
                  </a:lnTo>
                  <a:close/>
                </a:path>
              </a:pathLst>
            </a:custGeom>
            <a:solidFill>
              <a:srgbClr val="B81A4D">
                <a:alpha val="20000"/>
              </a:srgbClr>
            </a:solidFill>
            <a:ln>
              <a:noFill/>
            </a:ln>
          </p:spPr>
          <p:txBody>
            <a:bodyPr vert="horz" wrap="square" lIns="121920" tIns="60960" rIns="121920" bIns="60960" numCol="1" anchor="t" anchorCtr="0" compatLnSpc="1"/>
            <a:lstStyle/>
            <a:p>
              <a:endParaRPr lang="ko-KR" altLang="en-US" sz="2400"/>
            </a:p>
          </p:txBody>
        </p:sp>
        <p:sp>
          <p:nvSpPr>
            <p:cNvPr id="35" name="Freeform 116"/>
            <p:cNvSpPr/>
            <p:nvPr/>
          </p:nvSpPr>
          <p:spPr bwMode="auto">
            <a:xfrm>
              <a:off x="11636" y="3917"/>
              <a:ext cx="1936" cy="1936"/>
            </a:xfrm>
            <a:custGeom>
              <a:avLst/>
              <a:gdLst>
                <a:gd name="T0" fmla="*/ 0 w 806"/>
                <a:gd name="T1" fmla="*/ 806 h 806"/>
                <a:gd name="T2" fmla="*/ 806 w 806"/>
                <a:gd name="T3" fmla="*/ 0 h 806"/>
                <a:gd name="T4" fmla="*/ 0 w 806"/>
                <a:gd name="T5" fmla="*/ 0 h 806"/>
                <a:gd name="T6" fmla="*/ 0 w 806"/>
                <a:gd name="T7" fmla="*/ 806 h 806"/>
              </a:gdLst>
              <a:ahLst/>
              <a:cxnLst>
                <a:cxn ang="0">
                  <a:pos x="T0" y="T1"/>
                </a:cxn>
                <a:cxn ang="0">
                  <a:pos x="T2" y="T3"/>
                </a:cxn>
                <a:cxn ang="0">
                  <a:pos x="T4" y="T5"/>
                </a:cxn>
                <a:cxn ang="0">
                  <a:pos x="T6" y="T7"/>
                </a:cxn>
              </a:cxnLst>
              <a:rect l="0" t="0" r="r" b="b"/>
              <a:pathLst>
                <a:path w="806" h="806">
                  <a:moveTo>
                    <a:pt x="0" y="806"/>
                  </a:moveTo>
                  <a:lnTo>
                    <a:pt x="806" y="0"/>
                  </a:lnTo>
                  <a:lnTo>
                    <a:pt x="0" y="0"/>
                  </a:lnTo>
                  <a:lnTo>
                    <a:pt x="0" y="806"/>
                  </a:lnTo>
                  <a:close/>
                </a:path>
              </a:pathLst>
            </a:custGeom>
            <a:solidFill>
              <a:srgbClr val="B81A4D"/>
            </a:solidFill>
            <a:ln>
              <a:noFill/>
            </a:ln>
          </p:spPr>
          <p:txBody>
            <a:bodyPr vert="horz" wrap="square" lIns="121920" tIns="60960" rIns="121920" bIns="60960" numCol="1" anchor="t" anchorCtr="0" compatLnSpc="1"/>
            <a:lstStyle/>
            <a:p>
              <a:endParaRPr lang="ko-KR" altLang="en-US" sz="2400"/>
            </a:p>
          </p:txBody>
        </p:sp>
      </p:grpSp>
      <p:sp>
        <p:nvSpPr>
          <p:cNvPr id="41" name="文本框 40"/>
          <p:cNvSpPr txBox="1"/>
          <p:nvPr/>
        </p:nvSpPr>
        <p:spPr>
          <a:xfrm>
            <a:off x="500566" y="1601830"/>
            <a:ext cx="11437917" cy="923330"/>
          </a:xfrm>
          <a:prstGeom prst="rect">
            <a:avLst/>
          </a:prstGeom>
          <a:noFill/>
        </p:spPr>
        <p:txBody>
          <a:bodyPr wrap="square" rtlCol="0">
            <a:spAutoFit/>
          </a:bodyPr>
          <a:lstStyle/>
          <a:p>
            <a:pPr algn="r" rtl="1" fontAlgn="auto">
              <a:lnSpc>
                <a:spcPct val="150000"/>
              </a:lnSpc>
            </a:pP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انترنت الاشياء يمكن تطبيقه علي اي شيء، لذلك سمي بإنترنت الأشياء، لأنه ليس هناك شيء محدد قابل لتطبيق الفكرة. انترنت الاشياء هو انترنت لكل الاشياء.</a:t>
            </a:r>
            <a:endParaRPr kumimoji="1" lang="zh-CN" altLang="en-US"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sp>
        <p:nvSpPr>
          <p:cNvPr id="38" name="speed"/>
          <p:cNvSpPr txBox="1">
            <a:spLocks noChangeArrowheads="1"/>
          </p:cNvSpPr>
          <p:nvPr/>
        </p:nvSpPr>
        <p:spPr bwMode="auto">
          <a:xfrm>
            <a:off x="4849853" y="810502"/>
            <a:ext cx="5714553" cy="492443"/>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ar-SA" altLang="zh-CN" sz="3200" b="1"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rPr>
              <a:t>لماذا</a:t>
            </a:r>
            <a:r>
              <a:rPr lang="ar-SA" altLang="zh-CN" sz="3200" b="1" dirty="0">
                <a:solidFill>
                  <a:srgbClr val="F4879C"/>
                </a:solidFill>
                <a:latin typeface="+mj-lt"/>
                <a:ea typeface="+mn-ea"/>
                <a:cs typeface="+mj-cs"/>
              </a:rPr>
              <a:t> </a:t>
            </a:r>
            <a:r>
              <a:rPr lang="ar-SA" altLang="zh-CN" sz="3200" b="1"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rPr>
              <a:t>سمي بإنترنت الأشياء </a:t>
            </a:r>
            <a:r>
              <a:rPr lang="ar-SA" altLang="zh-CN" sz="3200" b="1" dirty="0">
                <a:solidFill>
                  <a:srgbClr val="F4879C"/>
                </a:solidFill>
                <a:latin typeface="+mj-lt"/>
                <a:ea typeface="+mn-ea"/>
                <a:cs typeface="+mj-cs"/>
              </a:rPr>
              <a:t>؟</a:t>
            </a:r>
            <a:endParaRPr lang="zh-CN" altLang="en-US" sz="3200" b="1" dirty="0">
              <a:solidFill>
                <a:srgbClr val="F4879C"/>
              </a:solidFill>
              <a:latin typeface="+mj-lt"/>
              <a:ea typeface="+mn-ea"/>
              <a:cs typeface="+mj-cs"/>
            </a:endParaRPr>
          </a:p>
        </p:txBody>
      </p:sp>
      <p:sp>
        <p:nvSpPr>
          <p:cNvPr id="14" name="矩形 57"/>
          <p:cNvSpPr>
            <a:spLocks noChangeArrowheads="1"/>
          </p:cNvSpPr>
          <p:nvPr/>
        </p:nvSpPr>
        <p:spPr bwMode="auto">
          <a:xfrm>
            <a:off x="3706964" y="2709059"/>
            <a:ext cx="6857442" cy="561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460" tIns="34230" rIns="68460" bIns="34230">
            <a:spAutoFit/>
          </a:bodyPr>
          <a:lstStyle/>
          <a:p>
            <a:pPr algn="ctr" fontAlgn="base" latinLnBrk="1">
              <a:spcBef>
                <a:spcPct val="0"/>
              </a:spcBef>
              <a:spcAft>
                <a:spcPct val="0"/>
              </a:spcAft>
              <a:buClr>
                <a:prstClr val="white"/>
              </a:buClr>
              <a:defRPr/>
            </a:pPr>
            <a:r>
              <a:rPr kumimoji="1" lang="ar-SA" altLang="zh-CN" sz="3200" b="1"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rPr>
              <a:t>مجالات</a:t>
            </a:r>
            <a:r>
              <a:rPr kumimoji="1" lang="ar-SA" altLang="zh-CN" sz="3200"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 </a:t>
            </a:r>
            <a:r>
              <a:rPr kumimoji="1" lang="ar-SA" altLang="zh-CN" sz="3200" b="1"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rPr>
              <a:t>استخدام انترنت الأشياء</a:t>
            </a:r>
            <a:endParaRPr kumimoji="1" lang="zh-CN" altLang="en-US" sz="3200" b="1"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sp>
        <p:nvSpPr>
          <p:cNvPr id="15" name="Flowchart: Alternate Process 24"/>
          <p:cNvSpPr/>
          <p:nvPr/>
        </p:nvSpPr>
        <p:spPr>
          <a:xfrm rot="16200000">
            <a:off x="6420667" y="3556064"/>
            <a:ext cx="1971929" cy="2006234"/>
          </a:xfrm>
          <a:prstGeom prst="roundRect">
            <a:avLst>
              <a:gd name="adj" fmla="val 6205"/>
            </a:avLst>
          </a:prstGeom>
          <a:solidFill>
            <a:srgbClr val="6C4C8B"/>
          </a:solidFill>
          <a:ln w="25400" cap="flat" cmpd="sng" algn="ctr">
            <a:noFill/>
            <a:prstDash val="solid"/>
          </a:ln>
          <a:effectLst/>
        </p:spPr>
        <p:txBody>
          <a:bodyPr lIns="68460" tIns="34230" rIns="68460" bIns="34230" rtlCol="0" anchor="ctr"/>
          <a:lstStyle/>
          <a:p>
            <a:pPr algn="ctr" defTabSz="1013460">
              <a:defRPr/>
            </a:pPr>
            <a:endParaRPr lang="en-US" sz="1400" kern="0" dirty="0">
              <a:solidFill>
                <a:srgbClr val="FFFFFF"/>
              </a:solidFill>
              <a:latin typeface="Arial" panose="020B0604020202020204"/>
            </a:endParaRPr>
          </a:p>
        </p:txBody>
      </p:sp>
      <p:sp>
        <p:nvSpPr>
          <p:cNvPr id="16" name="Flowchart: Alternate Process 24"/>
          <p:cNvSpPr/>
          <p:nvPr/>
        </p:nvSpPr>
        <p:spPr>
          <a:xfrm rot="16200000">
            <a:off x="9093382" y="3556064"/>
            <a:ext cx="1971929" cy="2006234"/>
          </a:xfrm>
          <a:prstGeom prst="roundRect">
            <a:avLst>
              <a:gd name="adj" fmla="val 6205"/>
            </a:avLst>
          </a:prstGeom>
          <a:solidFill>
            <a:srgbClr val="BDA8D1"/>
          </a:solidFill>
          <a:ln w="25400" cap="flat" cmpd="sng" algn="ctr">
            <a:noFill/>
            <a:prstDash val="solid"/>
          </a:ln>
          <a:effectLst/>
        </p:spPr>
        <p:txBody>
          <a:bodyPr lIns="68460" tIns="34230" rIns="68460" bIns="34230" rtlCol="0" anchor="ctr"/>
          <a:lstStyle/>
          <a:p>
            <a:pPr algn="ctr" defTabSz="1013460">
              <a:defRPr/>
            </a:pPr>
            <a:endParaRPr lang="en-US" sz="2035" kern="0" dirty="0">
              <a:solidFill>
                <a:srgbClr val="FFFFFF"/>
              </a:solidFill>
              <a:latin typeface="Arial" panose="020B0604020202020204"/>
            </a:endParaRPr>
          </a:p>
        </p:txBody>
      </p:sp>
      <p:sp>
        <p:nvSpPr>
          <p:cNvPr id="17" name="Flowchart: Alternate Process 24"/>
          <p:cNvSpPr/>
          <p:nvPr/>
        </p:nvSpPr>
        <p:spPr>
          <a:xfrm rot="16200000">
            <a:off x="3746682" y="3556064"/>
            <a:ext cx="1971929" cy="2006234"/>
          </a:xfrm>
          <a:prstGeom prst="roundRect">
            <a:avLst>
              <a:gd name="adj" fmla="val 6205"/>
            </a:avLst>
          </a:prstGeom>
          <a:solidFill>
            <a:srgbClr val="F4879C"/>
          </a:solidFill>
          <a:ln w="25400" cap="flat" cmpd="sng" algn="ctr">
            <a:noFill/>
            <a:prstDash val="solid"/>
          </a:ln>
          <a:effectLst/>
        </p:spPr>
        <p:txBody>
          <a:bodyPr lIns="68460" tIns="34230" rIns="68460" bIns="34230" rtlCol="0" anchor="ctr"/>
          <a:lstStyle/>
          <a:p>
            <a:pPr algn="ctr" defTabSz="1013460">
              <a:defRPr/>
            </a:pPr>
            <a:endParaRPr lang="en-US" sz="2035" kern="0" dirty="0">
              <a:solidFill>
                <a:srgbClr val="FFFFFF"/>
              </a:solidFill>
              <a:latin typeface="Arial" panose="020B0604020202020204"/>
            </a:endParaRPr>
          </a:p>
        </p:txBody>
      </p:sp>
      <p:sp>
        <p:nvSpPr>
          <p:cNvPr id="18" name="Flowchart: Alternate Process 24"/>
          <p:cNvSpPr/>
          <p:nvPr/>
        </p:nvSpPr>
        <p:spPr>
          <a:xfrm rot="16200000">
            <a:off x="1073967" y="3568764"/>
            <a:ext cx="1971929" cy="2006234"/>
          </a:xfrm>
          <a:prstGeom prst="roundRect">
            <a:avLst>
              <a:gd name="adj" fmla="val 6205"/>
            </a:avLst>
          </a:prstGeom>
          <a:solidFill>
            <a:srgbClr val="B81A4D"/>
          </a:solidFill>
          <a:ln w="25400" cap="flat" cmpd="sng" algn="ctr">
            <a:noFill/>
            <a:prstDash val="solid"/>
          </a:ln>
          <a:effectLst/>
        </p:spPr>
        <p:txBody>
          <a:bodyPr lIns="68460" tIns="34230" rIns="68460" bIns="34230" rtlCol="0" anchor="ctr"/>
          <a:lstStyle/>
          <a:p>
            <a:pPr algn="ctr" defTabSz="1013460">
              <a:defRPr/>
            </a:pPr>
            <a:endParaRPr lang="en-US" sz="2035" kern="0" dirty="0">
              <a:solidFill>
                <a:srgbClr val="FFFFFF"/>
              </a:solidFill>
              <a:latin typeface="Arial" panose="020B0604020202020204"/>
            </a:endParaRPr>
          </a:p>
        </p:txBody>
      </p:sp>
      <p:grpSp>
        <p:nvGrpSpPr>
          <p:cNvPr id="24" name="Group 134"/>
          <p:cNvGrpSpPr>
            <a:grpSpLocks noChangeAspect="1"/>
          </p:cNvGrpSpPr>
          <p:nvPr/>
        </p:nvGrpSpPr>
        <p:grpSpPr>
          <a:xfrm>
            <a:off x="1759760" y="5217954"/>
            <a:ext cx="901684" cy="898693"/>
            <a:chOff x="3287425" y="1417883"/>
            <a:chExt cx="648499" cy="649042"/>
          </a:xfrm>
        </p:grpSpPr>
        <p:sp>
          <p:nvSpPr>
            <p:cNvPr id="25" name="Oval 88"/>
            <p:cNvSpPr>
              <a:spLocks noChangeAspect="1"/>
            </p:cNvSpPr>
            <p:nvPr/>
          </p:nvSpPr>
          <p:spPr>
            <a:xfrm>
              <a:off x="3287425" y="1417883"/>
              <a:ext cx="648499" cy="649042"/>
            </a:xfrm>
            <a:prstGeom prst="ellipse">
              <a:avLst/>
            </a:prstGeom>
            <a:solidFill>
              <a:srgbClr val="FFFFFF"/>
            </a:solidFill>
            <a:ln w="19050" cap="flat" cmpd="sng" algn="ctr">
              <a:noFill/>
              <a:prstDash val="solid"/>
            </a:ln>
            <a:effectLst/>
          </p:spPr>
          <p:txBody>
            <a:bodyPr rtlCol="0" anchor="ctr"/>
            <a:lstStyle/>
            <a:p>
              <a:pPr algn="ctr" defTabSz="1013460">
                <a:defRPr/>
              </a:pPr>
              <a:endParaRPr lang="en-US" sz="1625" b="1" kern="0" dirty="0">
                <a:solidFill>
                  <a:srgbClr val="FFFFFF"/>
                </a:solidFill>
                <a:latin typeface="Arial" panose="020B0604020202020204"/>
              </a:endParaRPr>
            </a:p>
          </p:txBody>
        </p:sp>
        <p:sp>
          <p:nvSpPr>
            <p:cNvPr id="26" name="Oval 94"/>
            <p:cNvSpPr>
              <a:spLocks noChangeAspect="1"/>
            </p:cNvSpPr>
            <p:nvPr/>
          </p:nvSpPr>
          <p:spPr>
            <a:xfrm>
              <a:off x="3362252" y="1492773"/>
              <a:ext cx="498845" cy="499263"/>
            </a:xfrm>
            <a:prstGeom prst="ellipse">
              <a:avLst/>
            </a:prstGeom>
            <a:solidFill>
              <a:srgbClr val="E6C6D0"/>
            </a:solidFill>
            <a:ln w="19050" cap="flat" cmpd="sng" algn="ctr">
              <a:noFill/>
              <a:prstDash val="solid"/>
            </a:ln>
            <a:effectLst/>
          </p:spPr>
          <p:txBody>
            <a:bodyPr rtlCol="0" anchor="ctr"/>
            <a:lstStyle/>
            <a:p>
              <a:pPr algn="ctr" defTabSz="1013460">
                <a:defRPr/>
              </a:pPr>
              <a:r>
                <a:rPr lang="en-US" sz="1625" b="1" kern="0" dirty="0">
                  <a:solidFill>
                    <a:srgbClr val="FFFFFF"/>
                  </a:solidFill>
                  <a:effectLst>
                    <a:outerShdw blurRad="38100" dist="38100" dir="2700000" algn="tl">
                      <a:srgbClr val="000000">
                        <a:alpha val="43137"/>
                      </a:srgbClr>
                    </a:outerShdw>
                  </a:effectLst>
                  <a:latin typeface="Arial" panose="020B0604020202020204"/>
                </a:rPr>
                <a:t>01</a:t>
              </a:r>
            </a:p>
          </p:txBody>
        </p:sp>
      </p:grpSp>
      <p:grpSp>
        <p:nvGrpSpPr>
          <p:cNvPr id="27" name="Group 129"/>
          <p:cNvGrpSpPr>
            <a:grpSpLocks noChangeAspect="1"/>
          </p:cNvGrpSpPr>
          <p:nvPr/>
        </p:nvGrpSpPr>
        <p:grpSpPr>
          <a:xfrm>
            <a:off x="4433110" y="5217954"/>
            <a:ext cx="901684" cy="898693"/>
            <a:chOff x="2779491" y="2517212"/>
            <a:chExt cx="648499" cy="649042"/>
          </a:xfrm>
        </p:grpSpPr>
        <p:sp>
          <p:nvSpPr>
            <p:cNvPr id="28" name="Oval 96"/>
            <p:cNvSpPr>
              <a:spLocks noChangeAspect="1"/>
            </p:cNvSpPr>
            <p:nvPr/>
          </p:nvSpPr>
          <p:spPr>
            <a:xfrm>
              <a:off x="2779491" y="2517212"/>
              <a:ext cx="648499" cy="649042"/>
            </a:xfrm>
            <a:prstGeom prst="ellipse">
              <a:avLst/>
            </a:prstGeom>
            <a:solidFill>
              <a:srgbClr val="FFFFFF"/>
            </a:solidFill>
            <a:ln w="19050" cap="flat" cmpd="sng" algn="ctr">
              <a:noFill/>
              <a:prstDash val="solid"/>
            </a:ln>
            <a:effectLst/>
          </p:spPr>
          <p:txBody>
            <a:bodyPr rtlCol="0" anchor="ctr"/>
            <a:lstStyle/>
            <a:p>
              <a:pPr algn="ctr" defTabSz="1013460">
                <a:defRPr/>
              </a:pPr>
              <a:endParaRPr lang="en-US" sz="1625" b="1" kern="0" dirty="0">
                <a:solidFill>
                  <a:srgbClr val="FFFFFF"/>
                </a:solidFill>
                <a:latin typeface="Arial" panose="020B0604020202020204"/>
              </a:endParaRPr>
            </a:p>
          </p:txBody>
        </p:sp>
        <p:sp>
          <p:nvSpPr>
            <p:cNvPr id="29" name="Oval 110"/>
            <p:cNvSpPr>
              <a:spLocks noChangeAspect="1"/>
            </p:cNvSpPr>
            <p:nvPr/>
          </p:nvSpPr>
          <p:spPr>
            <a:xfrm>
              <a:off x="2854318" y="2592102"/>
              <a:ext cx="498845" cy="499263"/>
            </a:xfrm>
            <a:prstGeom prst="ellipse">
              <a:avLst/>
            </a:prstGeom>
            <a:solidFill>
              <a:srgbClr val="F2DCE0"/>
            </a:solidFill>
            <a:ln w="19050" cap="flat" cmpd="sng" algn="ctr">
              <a:noFill/>
              <a:prstDash val="solid"/>
            </a:ln>
            <a:effectLst/>
          </p:spPr>
          <p:txBody>
            <a:bodyPr rtlCol="0" anchor="ctr"/>
            <a:lstStyle/>
            <a:p>
              <a:pPr algn="ctr" defTabSz="1013460">
                <a:defRPr/>
              </a:pPr>
              <a:r>
                <a:rPr lang="en-US" sz="1625" b="1" kern="0" dirty="0">
                  <a:solidFill>
                    <a:srgbClr val="FFFFFF"/>
                  </a:solidFill>
                  <a:effectLst>
                    <a:outerShdw blurRad="38100" dist="38100" dir="2700000" algn="tl">
                      <a:srgbClr val="000000">
                        <a:alpha val="43137"/>
                      </a:srgbClr>
                    </a:outerShdw>
                  </a:effectLst>
                  <a:latin typeface="Arial" panose="020B0604020202020204"/>
                </a:rPr>
                <a:t>02</a:t>
              </a:r>
            </a:p>
          </p:txBody>
        </p:sp>
      </p:grpSp>
      <p:grpSp>
        <p:nvGrpSpPr>
          <p:cNvPr id="30" name="Group 130"/>
          <p:cNvGrpSpPr>
            <a:grpSpLocks noChangeAspect="1"/>
          </p:cNvGrpSpPr>
          <p:nvPr/>
        </p:nvGrpSpPr>
        <p:grpSpPr>
          <a:xfrm>
            <a:off x="7106460" y="5217954"/>
            <a:ext cx="901684" cy="898693"/>
            <a:chOff x="3287425" y="3613920"/>
            <a:chExt cx="648499" cy="649042"/>
          </a:xfrm>
        </p:grpSpPr>
        <p:sp>
          <p:nvSpPr>
            <p:cNvPr id="31" name="Oval 127"/>
            <p:cNvSpPr>
              <a:spLocks noChangeAspect="1"/>
            </p:cNvSpPr>
            <p:nvPr/>
          </p:nvSpPr>
          <p:spPr>
            <a:xfrm>
              <a:off x="3287425" y="3613920"/>
              <a:ext cx="648499" cy="649042"/>
            </a:xfrm>
            <a:prstGeom prst="ellipse">
              <a:avLst/>
            </a:prstGeom>
            <a:solidFill>
              <a:srgbClr val="FFFFFF"/>
            </a:solidFill>
            <a:ln w="19050" cap="flat" cmpd="sng" algn="ctr">
              <a:noFill/>
              <a:prstDash val="solid"/>
            </a:ln>
            <a:effectLst/>
          </p:spPr>
          <p:txBody>
            <a:bodyPr rtlCol="0" anchor="ctr"/>
            <a:lstStyle/>
            <a:p>
              <a:pPr algn="ctr" defTabSz="1013460">
                <a:defRPr/>
              </a:pPr>
              <a:endParaRPr lang="en-US" sz="1625" b="1" kern="0" dirty="0">
                <a:solidFill>
                  <a:srgbClr val="FFFFFF"/>
                </a:solidFill>
                <a:latin typeface="Arial" panose="020B0604020202020204"/>
              </a:endParaRPr>
            </a:p>
          </p:txBody>
        </p:sp>
        <p:sp>
          <p:nvSpPr>
            <p:cNvPr id="32" name="Oval 128"/>
            <p:cNvSpPr>
              <a:spLocks noChangeAspect="1"/>
            </p:cNvSpPr>
            <p:nvPr/>
          </p:nvSpPr>
          <p:spPr>
            <a:xfrm>
              <a:off x="3362252" y="3688810"/>
              <a:ext cx="498845" cy="499263"/>
            </a:xfrm>
            <a:prstGeom prst="ellipse">
              <a:avLst/>
            </a:prstGeom>
            <a:solidFill>
              <a:srgbClr val="D7D0DD"/>
            </a:solidFill>
            <a:ln w="19050" cap="flat" cmpd="sng" algn="ctr">
              <a:noFill/>
              <a:prstDash val="solid"/>
            </a:ln>
            <a:effectLst/>
          </p:spPr>
          <p:txBody>
            <a:bodyPr rtlCol="0" anchor="ctr"/>
            <a:lstStyle/>
            <a:p>
              <a:pPr algn="ctr" defTabSz="1013460">
                <a:defRPr/>
              </a:pPr>
              <a:r>
                <a:rPr lang="en-US" sz="1625" b="1" kern="0" dirty="0">
                  <a:solidFill>
                    <a:srgbClr val="FFFFFF"/>
                  </a:solidFill>
                  <a:effectLst>
                    <a:outerShdw blurRad="38100" dist="38100" dir="2700000" algn="tl">
                      <a:srgbClr val="000000">
                        <a:alpha val="43137"/>
                      </a:srgbClr>
                    </a:outerShdw>
                  </a:effectLst>
                  <a:latin typeface="Arial" panose="020B0604020202020204"/>
                </a:rPr>
                <a:t>03</a:t>
              </a:r>
            </a:p>
          </p:txBody>
        </p:sp>
      </p:grpSp>
      <p:grpSp>
        <p:nvGrpSpPr>
          <p:cNvPr id="36" name="Group 133"/>
          <p:cNvGrpSpPr>
            <a:grpSpLocks noChangeAspect="1"/>
          </p:cNvGrpSpPr>
          <p:nvPr/>
        </p:nvGrpSpPr>
        <p:grpSpPr>
          <a:xfrm>
            <a:off x="9778540" y="5217954"/>
            <a:ext cx="901684" cy="898693"/>
            <a:chOff x="5249342" y="1406453"/>
            <a:chExt cx="648499" cy="649042"/>
          </a:xfrm>
        </p:grpSpPr>
        <p:sp>
          <p:nvSpPr>
            <p:cNvPr id="37" name="Oval 130"/>
            <p:cNvSpPr>
              <a:spLocks noChangeAspect="1"/>
            </p:cNvSpPr>
            <p:nvPr/>
          </p:nvSpPr>
          <p:spPr>
            <a:xfrm>
              <a:off x="5249342" y="1406453"/>
              <a:ext cx="648499" cy="649042"/>
            </a:xfrm>
            <a:prstGeom prst="ellipse">
              <a:avLst/>
            </a:prstGeom>
            <a:solidFill>
              <a:srgbClr val="FFFFFF"/>
            </a:solidFill>
            <a:ln w="19050" cap="flat" cmpd="sng" algn="ctr">
              <a:noFill/>
              <a:prstDash val="solid"/>
            </a:ln>
            <a:effectLst/>
          </p:spPr>
          <p:txBody>
            <a:bodyPr rtlCol="0" anchor="ctr"/>
            <a:lstStyle/>
            <a:p>
              <a:pPr algn="ctr" defTabSz="1013460">
                <a:defRPr/>
              </a:pPr>
              <a:endParaRPr lang="en-US" sz="1625" b="1" kern="0" dirty="0">
                <a:solidFill>
                  <a:srgbClr val="FFFFFF"/>
                </a:solidFill>
                <a:latin typeface="Arial" panose="020B0604020202020204"/>
              </a:endParaRPr>
            </a:p>
          </p:txBody>
        </p:sp>
        <p:sp>
          <p:nvSpPr>
            <p:cNvPr id="39" name="Oval 131"/>
            <p:cNvSpPr>
              <a:spLocks noChangeAspect="1"/>
            </p:cNvSpPr>
            <p:nvPr/>
          </p:nvSpPr>
          <p:spPr>
            <a:xfrm>
              <a:off x="5324169" y="1481343"/>
              <a:ext cx="498845" cy="499263"/>
            </a:xfrm>
            <a:prstGeom prst="ellipse">
              <a:avLst/>
            </a:prstGeom>
            <a:solidFill>
              <a:srgbClr val="E7E3EB"/>
            </a:solidFill>
            <a:ln w="19050" cap="flat" cmpd="sng" algn="ctr">
              <a:noFill/>
              <a:prstDash val="solid"/>
            </a:ln>
            <a:effectLst/>
          </p:spPr>
          <p:txBody>
            <a:bodyPr rtlCol="0" anchor="ctr"/>
            <a:lstStyle/>
            <a:p>
              <a:pPr algn="ctr" defTabSz="1013460">
                <a:defRPr/>
              </a:pPr>
              <a:r>
                <a:rPr lang="en-US" sz="1625" b="1" kern="0" dirty="0">
                  <a:solidFill>
                    <a:schemeClr val="bg1"/>
                  </a:solidFill>
                  <a:latin typeface="Arial" panose="020B0604020202020204"/>
                </a:rPr>
                <a:t>04</a:t>
              </a:r>
            </a:p>
          </p:txBody>
        </p:sp>
      </p:grpSp>
      <p:sp>
        <p:nvSpPr>
          <p:cNvPr id="40" name="文本框 40"/>
          <p:cNvSpPr txBox="1"/>
          <p:nvPr/>
        </p:nvSpPr>
        <p:spPr>
          <a:xfrm>
            <a:off x="1284145" y="3910404"/>
            <a:ext cx="1649348" cy="715459"/>
          </a:xfrm>
          <a:prstGeom prst="rect">
            <a:avLst/>
          </a:prstGeom>
          <a:noFill/>
          <a:ln w="9525">
            <a:noFill/>
          </a:ln>
        </p:spPr>
        <p:txBody>
          <a:bodyPr wrap="square" lIns="68460" tIns="34230" rIns="68460" bIns="34230">
            <a:spAutoFit/>
          </a:bodyPr>
          <a:lstStyle/>
          <a:p>
            <a:pPr algn="ctr">
              <a:lnSpc>
                <a:spcPct val="150000"/>
              </a:lnSpc>
            </a:pPr>
            <a:r>
              <a:rPr lang="ar-SA" altLang="zh-CN" sz="2800" b="1" noProof="1">
                <a:solidFill>
                  <a:schemeClr val="bg1"/>
                </a:solidFill>
                <a:effectLst>
                  <a:outerShdw blurRad="38100" dist="38100" dir="2700000" algn="tl">
                    <a:srgbClr val="000000">
                      <a:alpha val="43137"/>
                    </a:srgbClr>
                  </a:outerShdw>
                </a:effectLst>
                <a:latin typeface="Malgun Gothic Semilight" panose="020B0502040204020203" pitchFamily="34" charset="-122"/>
                <a:ea typeface="Malgun Gothic Semilight" panose="020B0502040204020203" pitchFamily="34" charset="-122"/>
                <a:cs typeface="+mn-ea"/>
                <a:sym typeface="+mn-ea"/>
              </a:rPr>
              <a:t>الطبيه</a:t>
            </a:r>
            <a:r>
              <a:rPr lang="ar-SA" altLang="zh-CN" sz="1200" noProof="1">
                <a:solidFill>
                  <a:schemeClr val="bg1"/>
                </a:solidFill>
                <a:latin typeface="Malgun Gothic Semilight" panose="020B0502040204020203" pitchFamily="34" charset="-122"/>
                <a:ea typeface="Malgun Gothic Semilight" panose="020B0502040204020203" pitchFamily="34" charset="-122"/>
                <a:cs typeface="+mn-ea"/>
                <a:sym typeface="+mn-ea"/>
              </a:rPr>
              <a:t> </a:t>
            </a:r>
            <a:endParaRPr lang="zh-CN" altLang="en-US" sz="1200" noProof="1">
              <a:solidFill>
                <a:schemeClr val="bg1"/>
              </a:solidFill>
              <a:latin typeface="Malgun Gothic Semilight" panose="020B0502040204020203" pitchFamily="34" charset="-122"/>
              <a:ea typeface="Malgun Gothic Semilight" panose="020B0502040204020203" pitchFamily="34" charset="-122"/>
              <a:cs typeface="+mn-ea"/>
              <a:sym typeface="+mn-ea"/>
            </a:endParaRPr>
          </a:p>
        </p:txBody>
      </p:sp>
      <p:sp>
        <p:nvSpPr>
          <p:cNvPr id="42" name="文本框 40"/>
          <p:cNvSpPr txBox="1"/>
          <p:nvPr/>
        </p:nvSpPr>
        <p:spPr>
          <a:xfrm>
            <a:off x="3957495" y="3908880"/>
            <a:ext cx="1649348" cy="715459"/>
          </a:xfrm>
          <a:prstGeom prst="rect">
            <a:avLst/>
          </a:prstGeom>
          <a:noFill/>
          <a:ln w="9525">
            <a:noFill/>
          </a:ln>
        </p:spPr>
        <p:txBody>
          <a:bodyPr wrap="square" lIns="68460" tIns="34230" rIns="68460" bIns="34230">
            <a:spAutoFit/>
          </a:bodyPr>
          <a:lstStyle/>
          <a:p>
            <a:pPr algn="ctr">
              <a:lnSpc>
                <a:spcPct val="150000"/>
              </a:lnSpc>
            </a:pPr>
            <a:r>
              <a:rPr lang="ar-SA" altLang="zh-CN" sz="2800" b="1" noProof="1">
                <a:solidFill>
                  <a:schemeClr val="bg1"/>
                </a:solidFill>
                <a:effectLst>
                  <a:outerShdw blurRad="38100" dist="38100" dir="2700000" algn="tl">
                    <a:srgbClr val="000000">
                      <a:alpha val="43137"/>
                    </a:srgbClr>
                  </a:outerShdw>
                </a:effectLst>
                <a:latin typeface="Malgun Gothic Semilight" panose="020B0502040204020203" pitchFamily="34" charset="-122"/>
                <a:ea typeface="Malgun Gothic Semilight" panose="020B0502040204020203" pitchFamily="34" charset="-122"/>
                <a:cs typeface="+mn-ea"/>
                <a:sym typeface="+mn-ea"/>
              </a:rPr>
              <a:t>العلميه </a:t>
            </a:r>
            <a:endParaRPr lang="zh-CN" altLang="en-US" sz="2800" b="1" noProof="1">
              <a:solidFill>
                <a:schemeClr val="bg1"/>
              </a:solidFill>
              <a:effectLst>
                <a:outerShdw blurRad="38100" dist="38100" dir="2700000" algn="tl">
                  <a:srgbClr val="000000">
                    <a:alpha val="43137"/>
                  </a:srgbClr>
                </a:outerShdw>
              </a:effectLst>
              <a:latin typeface="Malgun Gothic Semilight" panose="020B0502040204020203" pitchFamily="34" charset="-122"/>
              <a:ea typeface="Malgun Gothic Semilight" panose="020B0502040204020203" pitchFamily="34" charset="-122"/>
              <a:cs typeface="+mn-ea"/>
              <a:sym typeface="+mn-ea"/>
            </a:endParaRPr>
          </a:p>
        </p:txBody>
      </p:sp>
      <p:sp>
        <p:nvSpPr>
          <p:cNvPr id="43" name="文本框 40"/>
          <p:cNvSpPr txBox="1"/>
          <p:nvPr/>
        </p:nvSpPr>
        <p:spPr>
          <a:xfrm>
            <a:off x="6608620" y="3908880"/>
            <a:ext cx="1649348" cy="715459"/>
          </a:xfrm>
          <a:prstGeom prst="rect">
            <a:avLst/>
          </a:prstGeom>
          <a:noFill/>
          <a:ln w="9525">
            <a:noFill/>
          </a:ln>
        </p:spPr>
        <p:txBody>
          <a:bodyPr wrap="square" lIns="68460" tIns="34230" rIns="68460" bIns="34230">
            <a:spAutoFit/>
          </a:bodyPr>
          <a:lstStyle/>
          <a:p>
            <a:pPr algn="ctr">
              <a:lnSpc>
                <a:spcPct val="150000"/>
              </a:lnSpc>
            </a:pPr>
            <a:r>
              <a:rPr lang="ar-SA" altLang="zh-CN" sz="2800" b="1" noProof="1">
                <a:solidFill>
                  <a:schemeClr val="bg1"/>
                </a:solidFill>
                <a:effectLst>
                  <a:outerShdw blurRad="38100" dist="38100" dir="2700000" algn="tl">
                    <a:srgbClr val="000000">
                      <a:alpha val="43137"/>
                    </a:srgbClr>
                  </a:outerShdw>
                </a:effectLst>
                <a:latin typeface="Malgun Gothic Semilight" panose="020B0502040204020203" pitchFamily="34" charset="-122"/>
                <a:ea typeface="Malgun Gothic Semilight" panose="020B0502040204020203" pitchFamily="34" charset="-122"/>
                <a:cs typeface="+mn-ea"/>
                <a:sym typeface="+mn-ea"/>
              </a:rPr>
              <a:t>الصناعيه </a:t>
            </a:r>
            <a:endParaRPr lang="zh-CN" altLang="en-US" sz="2800" b="1" noProof="1">
              <a:solidFill>
                <a:schemeClr val="bg1"/>
              </a:solidFill>
              <a:effectLst>
                <a:outerShdw blurRad="38100" dist="38100" dir="2700000" algn="tl">
                  <a:srgbClr val="000000">
                    <a:alpha val="43137"/>
                  </a:srgbClr>
                </a:outerShdw>
              </a:effectLst>
              <a:latin typeface="Malgun Gothic Semilight" panose="020B0502040204020203" pitchFamily="34" charset="-122"/>
              <a:ea typeface="Malgun Gothic Semilight" panose="020B0502040204020203" pitchFamily="34" charset="-122"/>
              <a:cs typeface="+mn-ea"/>
              <a:sym typeface="+mn-ea"/>
            </a:endParaRPr>
          </a:p>
        </p:txBody>
      </p:sp>
      <p:sp>
        <p:nvSpPr>
          <p:cNvPr id="44" name="文本框 40"/>
          <p:cNvSpPr txBox="1"/>
          <p:nvPr/>
        </p:nvSpPr>
        <p:spPr>
          <a:xfrm>
            <a:off x="9303560" y="3910404"/>
            <a:ext cx="1649348" cy="715459"/>
          </a:xfrm>
          <a:prstGeom prst="rect">
            <a:avLst/>
          </a:prstGeom>
          <a:noFill/>
          <a:ln w="9525">
            <a:noFill/>
          </a:ln>
        </p:spPr>
        <p:txBody>
          <a:bodyPr wrap="square" lIns="68460" tIns="34230" rIns="68460" bIns="34230">
            <a:spAutoFit/>
          </a:bodyPr>
          <a:lstStyle/>
          <a:p>
            <a:pPr algn="ctr">
              <a:lnSpc>
                <a:spcPct val="150000"/>
              </a:lnSpc>
            </a:pPr>
            <a:r>
              <a:rPr lang="ar-SA" altLang="zh-CN" sz="2800" b="1" noProof="1">
                <a:solidFill>
                  <a:schemeClr val="bg1"/>
                </a:solidFill>
                <a:effectLst>
                  <a:outerShdw blurRad="38100" dist="38100" dir="2700000" algn="tl">
                    <a:srgbClr val="000000">
                      <a:alpha val="43137"/>
                    </a:srgbClr>
                  </a:outerShdw>
                </a:effectLst>
                <a:latin typeface="Malgun Gothic Semilight" panose="020B0502040204020203" pitchFamily="34" charset="-122"/>
                <a:ea typeface="Malgun Gothic Semilight" panose="020B0502040204020203" pitchFamily="34" charset="-122"/>
                <a:cs typeface="+mn-ea"/>
                <a:sym typeface="+mn-ea"/>
              </a:rPr>
              <a:t>التجاريه</a:t>
            </a:r>
            <a:r>
              <a:rPr lang="ar-SA" altLang="zh-CN" sz="1200" noProof="1">
                <a:solidFill>
                  <a:schemeClr val="bg1"/>
                </a:solidFill>
                <a:latin typeface="Malgun Gothic Semilight" panose="020B0502040204020203" pitchFamily="34" charset="-122"/>
                <a:ea typeface="Malgun Gothic Semilight" panose="020B0502040204020203" pitchFamily="34" charset="-122"/>
                <a:cs typeface="+mn-ea"/>
                <a:sym typeface="+mn-ea"/>
              </a:rPr>
              <a:t> </a:t>
            </a:r>
            <a:endParaRPr lang="zh-CN" altLang="en-US" sz="1200" noProof="1">
              <a:solidFill>
                <a:schemeClr val="bg1"/>
              </a:solidFill>
              <a:latin typeface="Malgun Gothic Semilight" panose="020B0502040204020203" pitchFamily="34" charset="-122"/>
              <a:ea typeface="Malgun Gothic Semilight" panose="020B0502040204020203" pitchFamily="34" charset="-122"/>
              <a:cs typeface="+mn-ea"/>
              <a:sym typeface="+mn-ea"/>
            </a:endParaRPr>
          </a:p>
        </p:txBody>
      </p:sp>
      <p:sp>
        <p:nvSpPr>
          <p:cNvPr id="45" name="文本框 40"/>
          <p:cNvSpPr txBox="1"/>
          <p:nvPr/>
        </p:nvSpPr>
        <p:spPr>
          <a:xfrm>
            <a:off x="2317049" y="6116647"/>
            <a:ext cx="5089582" cy="473206"/>
          </a:xfrm>
          <a:prstGeom prst="rect">
            <a:avLst/>
          </a:prstGeom>
          <a:noFill/>
        </p:spPr>
        <p:txBody>
          <a:bodyPr wrap="square" rtlCol="0">
            <a:spAutoFit/>
          </a:bodyPr>
          <a:lstStyle/>
          <a:p>
            <a:pPr algn="r" rtl="1" fontAlgn="auto">
              <a:lnSpc>
                <a:spcPct val="150000"/>
              </a:lnSpc>
            </a:pP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وغيرها الكثير  من  المجالات </a:t>
            </a:r>
            <a:endParaRPr kumimoji="1" lang="zh-CN" altLang="en-US"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spTree>
    <p:extLst>
      <p:ext uri="{BB962C8B-B14F-4D97-AF65-F5344CB8AC3E}">
        <p14:creationId xmlns:p14="http://schemas.microsoft.com/office/powerpoint/2010/main" val="390533450"/>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17" presetClass="entr" presetSubtype="10"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strVal val="#ppt_h"/>
                                          </p:val>
                                        </p:tav>
                                        <p:tav tm="100000">
                                          <p:val>
                                            <p:strVal val="#ppt_h"/>
                                          </p:val>
                                        </p:tav>
                                      </p:tavLst>
                                    </p:anim>
                                  </p:childTnLst>
                                </p:cTn>
                              </p:par>
                            </p:childTnLst>
                          </p:cTn>
                        </p:par>
                        <p:par>
                          <p:cTn id="19" fill="hold">
                            <p:stCondLst>
                              <p:cond delay="1500"/>
                            </p:stCondLst>
                            <p:childTnLst>
                              <p:par>
                                <p:cTn id="20" presetID="17" presetClass="entr" presetSubtype="10" fill="hold" grpId="4"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ppt_w</p:attrName>
                                        </p:attrNameLst>
                                      </p:cBhvr>
                                      <p:tavLst>
                                        <p:tav tm="0">
                                          <p:val>
                                            <p:fltVal val="0"/>
                                          </p:val>
                                        </p:tav>
                                        <p:tav tm="100000">
                                          <p:val>
                                            <p:strVal val="#ppt_w"/>
                                          </p:val>
                                        </p:tav>
                                      </p:tavLst>
                                    </p:anim>
                                    <p:anim calcmode="lin" valueType="num">
                                      <p:cBhvr>
                                        <p:cTn id="23" dur="500" fill="hold"/>
                                        <p:tgtEl>
                                          <p:spTgt spid="17"/>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17" presetClass="entr" presetSubtype="10" fill="hold" grpId="15"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ppt_w</p:attrName>
                                        </p:attrNameLst>
                                      </p:cBhvr>
                                      <p:tavLst>
                                        <p:tav tm="0">
                                          <p:val>
                                            <p:fltVal val="0"/>
                                          </p:val>
                                        </p:tav>
                                        <p:tav tm="100000">
                                          <p:val>
                                            <p:strVal val="#ppt_w"/>
                                          </p:val>
                                        </p:tav>
                                      </p:tavLst>
                                    </p:anim>
                                    <p:anim calcmode="lin" valueType="num">
                                      <p:cBhvr>
                                        <p:cTn id="28" dur="500" fill="hold"/>
                                        <p:tgtEl>
                                          <p:spTgt spid="18"/>
                                        </p:tgtEl>
                                        <p:attrNameLst>
                                          <p:attrName>ppt_h</p:attrName>
                                        </p:attrNameLst>
                                      </p:cBhvr>
                                      <p:tavLst>
                                        <p:tav tm="0">
                                          <p:val>
                                            <p:strVal val="#ppt_h"/>
                                          </p:val>
                                        </p:tav>
                                        <p:tav tm="100000">
                                          <p:val>
                                            <p:strVal val="#ppt_h"/>
                                          </p:val>
                                        </p:tav>
                                      </p:tavLst>
                                    </p:anim>
                                  </p:childTnLst>
                                </p:cTn>
                              </p:par>
                            </p:childTnLst>
                          </p:cTn>
                        </p:par>
                        <p:par>
                          <p:cTn id="29" fill="hold">
                            <p:stCondLst>
                              <p:cond delay="2500"/>
                            </p:stCondLst>
                            <p:childTnLst>
                              <p:par>
                                <p:cTn id="30" presetID="17" presetClass="entr" presetSubtype="10" fill="hold" nodeType="after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500" fill="hold"/>
                                        <p:tgtEl>
                                          <p:spTgt spid="24"/>
                                        </p:tgtEl>
                                        <p:attrNameLst>
                                          <p:attrName>ppt_w</p:attrName>
                                        </p:attrNameLst>
                                      </p:cBhvr>
                                      <p:tavLst>
                                        <p:tav tm="0">
                                          <p:val>
                                            <p:fltVal val="0"/>
                                          </p:val>
                                        </p:tav>
                                        <p:tav tm="100000">
                                          <p:val>
                                            <p:strVal val="#ppt_w"/>
                                          </p:val>
                                        </p:tav>
                                      </p:tavLst>
                                    </p:anim>
                                    <p:anim calcmode="lin" valueType="num">
                                      <p:cBhvr>
                                        <p:cTn id="33" dur="500" fill="hold"/>
                                        <p:tgtEl>
                                          <p:spTgt spid="24"/>
                                        </p:tgtEl>
                                        <p:attrNameLst>
                                          <p:attrName>ppt_h</p:attrName>
                                        </p:attrNameLst>
                                      </p:cBhvr>
                                      <p:tavLst>
                                        <p:tav tm="0">
                                          <p:val>
                                            <p:strVal val="#ppt_h"/>
                                          </p:val>
                                        </p:tav>
                                        <p:tav tm="100000">
                                          <p:val>
                                            <p:strVal val="#ppt_h"/>
                                          </p:val>
                                        </p:tav>
                                      </p:tavLst>
                                    </p:anim>
                                  </p:childTnLst>
                                </p:cTn>
                              </p:par>
                            </p:childTnLst>
                          </p:cTn>
                        </p:par>
                        <p:par>
                          <p:cTn id="34" fill="hold">
                            <p:stCondLst>
                              <p:cond delay="3000"/>
                            </p:stCondLst>
                            <p:childTnLst>
                              <p:par>
                                <p:cTn id="35" presetID="17" presetClass="entr" presetSubtype="10" fill="hold" nodeType="after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p:cTn id="37" dur="500" fill="hold"/>
                                        <p:tgtEl>
                                          <p:spTgt spid="27"/>
                                        </p:tgtEl>
                                        <p:attrNameLst>
                                          <p:attrName>ppt_w</p:attrName>
                                        </p:attrNameLst>
                                      </p:cBhvr>
                                      <p:tavLst>
                                        <p:tav tm="0">
                                          <p:val>
                                            <p:fltVal val="0"/>
                                          </p:val>
                                        </p:tav>
                                        <p:tav tm="100000">
                                          <p:val>
                                            <p:strVal val="#ppt_w"/>
                                          </p:val>
                                        </p:tav>
                                      </p:tavLst>
                                    </p:anim>
                                    <p:anim calcmode="lin" valueType="num">
                                      <p:cBhvr>
                                        <p:cTn id="38" dur="500" fill="hold"/>
                                        <p:tgtEl>
                                          <p:spTgt spid="27"/>
                                        </p:tgtEl>
                                        <p:attrNameLst>
                                          <p:attrName>ppt_h</p:attrName>
                                        </p:attrNameLst>
                                      </p:cBhvr>
                                      <p:tavLst>
                                        <p:tav tm="0">
                                          <p:val>
                                            <p:strVal val="#ppt_h"/>
                                          </p:val>
                                        </p:tav>
                                        <p:tav tm="100000">
                                          <p:val>
                                            <p:strVal val="#ppt_h"/>
                                          </p:val>
                                        </p:tav>
                                      </p:tavLst>
                                    </p:anim>
                                  </p:childTnLst>
                                </p:cTn>
                              </p:par>
                            </p:childTnLst>
                          </p:cTn>
                        </p:par>
                        <p:par>
                          <p:cTn id="39" fill="hold">
                            <p:stCondLst>
                              <p:cond delay="3500"/>
                            </p:stCondLst>
                            <p:childTnLst>
                              <p:par>
                                <p:cTn id="40" presetID="17" presetClass="entr" presetSubtype="10"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p:cTn id="42" dur="500" fill="hold"/>
                                        <p:tgtEl>
                                          <p:spTgt spid="30"/>
                                        </p:tgtEl>
                                        <p:attrNameLst>
                                          <p:attrName>ppt_w</p:attrName>
                                        </p:attrNameLst>
                                      </p:cBhvr>
                                      <p:tavLst>
                                        <p:tav tm="0">
                                          <p:val>
                                            <p:fltVal val="0"/>
                                          </p:val>
                                        </p:tav>
                                        <p:tav tm="100000">
                                          <p:val>
                                            <p:strVal val="#ppt_w"/>
                                          </p:val>
                                        </p:tav>
                                      </p:tavLst>
                                    </p:anim>
                                    <p:anim calcmode="lin" valueType="num">
                                      <p:cBhvr>
                                        <p:cTn id="43" dur="500" fill="hold"/>
                                        <p:tgtEl>
                                          <p:spTgt spid="30"/>
                                        </p:tgtEl>
                                        <p:attrNameLst>
                                          <p:attrName>ppt_h</p:attrName>
                                        </p:attrNameLst>
                                      </p:cBhvr>
                                      <p:tavLst>
                                        <p:tav tm="0">
                                          <p:val>
                                            <p:strVal val="#ppt_h"/>
                                          </p:val>
                                        </p:tav>
                                        <p:tav tm="100000">
                                          <p:val>
                                            <p:strVal val="#ppt_h"/>
                                          </p:val>
                                        </p:tav>
                                      </p:tavLst>
                                    </p:anim>
                                  </p:childTnLst>
                                </p:cTn>
                              </p:par>
                            </p:childTnLst>
                          </p:cTn>
                        </p:par>
                        <p:par>
                          <p:cTn id="44" fill="hold">
                            <p:stCondLst>
                              <p:cond delay="4000"/>
                            </p:stCondLst>
                            <p:childTnLst>
                              <p:par>
                                <p:cTn id="45" presetID="17" presetClass="entr" presetSubtype="10" fill="hold" nodeType="afterEffect">
                                  <p:stCondLst>
                                    <p:cond delay="0"/>
                                  </p:stCondLst>
                                  <p:childTnLst>
                                    <p:set>
                                      <p:cBhvr>
                                        <p:cTn id="46" dur="1" fill="hold">
                                          <p:stCondLst>
                                            <p:cond delay="0"/>
                                          </p:stCondLst>
                                        </p:cTn>
                                        <p:tgtEl>
                                          <p:spTgt spid="36"/>
                                        </p:tgtEl>
                                        <p:attrNameLst>
                                          <p:attrName>style.visibility</p:attrName>
                                        </p:attrNameLst>
                                      </p:cBhvr>
                                      <p:to>
                                        <p:strVal val="visible"/>
                                      </p:to>
                                    </p:set>
                                    <p:anim calcmode="lin" valueType="num">
                                      <p:cBhvr>
                                        <p:cTn id="47" dur="500" fill="hold"/>
                                        <p:tgtEl>
                                          <p:spTgt spid="36"/>
                                        </p:tgtEl>
                                        <p:attrNameLst>
                                          <p:attrName>ppt_w</p:attrName>
                                        </p:attrNameLst>
                                      </p:cBhvr>
                                      <p:tavLst>
                                        <p:tav tm="0">
                                          <p:val>
                                            <p:fltVal val="0"/>
                                          </p:val>
                                        </p:tav>
                                        <p:tav tm="100000">
                                          <p:val>
                                            <p:strVal val="#ppt_w"/>
                                          </p:val>
                                        </p:tav>
                                      </p:tavLst>
                                    </p:anim>
                                    <p:anim calcmode="lin" valueType="num">
                                      <p:cBhvr>
                                        <p:cTn id="48" dur="500" fill="hold"/>
                                        <p:tgtEl>
                                          <p:spTgt spid="36"/>
                                        </p:tgtEl>
                                        <p:attrNameLst>
                                          <p:attrName>ppt_h</p:attrName>
                                        </p:attrNameLst>
                                      </p:cBhvr>
                                      <p:tavLst>
                                        <p:tav tm="0">
                                          <p:val>
                                            <p:strVal val="#ppt_h"/>
                                          </p:val>
                                        </p:tav>
                                        <p:tav tm="100000">
                                          <p:val>
                                            <p:strVal val="#ppt_h"/>
                                          </p:val>
                                        </p:tav>
                                      </p:tavLst>
                                    </p:anim>
                                  </p:childTnLst>
                                </p:cTn>
                              </p:par>
                            </p:childTnLst>
                          </p:cTn>
                        </p:par>
                        <p:par>
                          <p:cTn id="49" fill="hold">
                            <p:stCondLst>
                              <p:cond delay="4500"/>
                            </p:stCondLst>
                            <p:childTnLst>
                              <p:par>
                                <p:cTn id="50" presetID="17" presetClass="entr" presetSubtype="10" fill="hold" grpId="15" nodeType="afterEffect">
                                  <p:stCondLst>
                                    <p:cond delay="0"/>
                                  </p:stCondLst>
                                  <p:childTnLst>
                                    <p:set>
                                      <p:cBhvr>
                                        <p:cTn id="51" dur="1" fill="hold">
                                          <p:stCondLst>
                                            <p:cond delay="0"/>
                                          </p:stCondLst>
                                        </p:cTn>
                                        <p:tgtEl>
                                          <p:spTgt spid="40"/>
                                        </p:tgtEl>
                                        <p:attrNameLst>
                                          <p:attrName>style.visibility</p:attrName>
                                        </p:attrNameLst>
                                      </p:cBhvr>
                                      <p:to>
                                        <p:strVal val="visible"/>
                                      </p:to>
                                    </p:set>
                                    <p:anim calcmode="lin" valueType="num">
                                      <p:cBhvr>
                                        <p:cTn id="52" dur="500" fill="hold"/>
                                        <p:tgtEl>
                                          <p:spTgt spid="40"/>
                                        </p:tgtEl>
                                        <p:attrNameLst>
                                          <p:attrName>ppt_w</p:attrName>
                                        </p:attrNameLst>
                                      </p:cBhvr>
                                      <p:tavLst>
                                        <p:tav tm="0">
                                          <p:val>
                                            <p:fltVal val="0"/>
                                          </p:val>
                                        </p:tav>
                                        <p:tav tm="100000">
                                          <p:val>
                                            <p:strVal val="#ppt_w"/>
                                          </p:val>
                                        </p:tav>
                                      </p:tavLst>
                                    </p:anim>
                                    <p:anim calcmode="lin" valueType="num">
                                      <p:cBhvr>
                                        <p:cTn id="53" dur="500" fill="hold"/>
                                        <p:tgtEl>
                                          <p:spTgt spid="40"/>
                                        </p:tgtEl>
                                        <p:attrNameLst>
                                          <p:attrName>ppt_h</p:attrName>
                                        </p:attrNameLst>
                                      </p:cBhvr>
                                      <p:tavLst>
                                        <p:tav tm="0">
                                          <p:val>
                                            <p:strVal val="#ppt_h"/>
                                          </p:val>
                                        </p:tav>
                                        <p:tav tm="100000">
                                          <p:val>
                                            <p:strVal val="#ppt_h"/>
                                          </p:val>
                                        </p:tav>
                                      </p:tavLst>
                                    </p:anim>
                                  </p:childTnLst>
                                </p:cTn>
                              </p:par>
                            </p:childTnLst>
                          </p:cTn>
                        </p:par>
                        <p:par>
                          <p:cTn id="54" fill="hold">
                            <p:stCondLst>
                              <p:cond delay="5000"/>
                            </p:stCondLst>
                            <p:childTnLst>
                              <p:par>
                                <p:cTn id="55" presetID="17" presetClass="entr" presetSubtype="10" fill="hold" grpId="4" nodeType="afterEffect">
                                  <p:stCondLst>
                                    <p:cond delay="0"/>
                                  </p:stCondLst>
                                  <p:childTnLst>
                                    <p:set>
                                      <p:cBhvr>
                                        <p:cTn id="56" dur="1" fill="hold">
                                          <p:stCondLst>
                                            <p:cond delay="0"/>
                                          </p:stCondLst>
                                        </p:cTn>
                                        <p:tgtEl>
                                          <p:spTgt spid="42"/>
                                        </p:tgtEl>
                                        <p:attrNameLst>
                                          <p:attrName>style.visibility</p:attrName>
                                        </p:attrNameLst>
                                      </p:cBhvr>
                                      <p:to>
                                        <p:strVal val="visible"/>
                                      </p:to>
                                    </p:set>
                                    <p:anim calcmode="lin" valueType="num">
                                      <p:cBhvr>
                                        <p:cTn id="57" dur="500" fill="hold"/>
                                        <p:tgtEl>
                                          <p:spTgt spid="42"/>
                                        </p:tgtEl>
                                        <p:attrNameLst>
                                          <p:attrName>ppt_w</p:attrName>
                                        </p:attrNameLst>
                                      </p:cBhvr>
                                      <p:tavLst>
                                        <p:tav tm="0">
                                          <p:val>
                                            <p:fltVal val="0"/>
                                          </p:val>
                                        </p:tav>
                                        <p:tav tm="100000">
                                          <p:val>
                                            <p:strVal val="#ppt_w"/>
                                          </p:val>
                                        </p:tav>
                                      </p:tavLst>
                                    </p:anim>
                                    <p:anim calcmode="lin" valueType="num">
                                      <p:cBhvr>
                                        <p:cTn id="58" dur="500" fill="hold"/>
                                        <p:tgtEl>
                                          <p:spTgt spid="42"/>
                                        </p:tgtEl>
                                        <p:attrNameLst>
                                          <p:attrName>ppt_h</p:attrName>
                                        </p:attrNameLst>
                                      </p:cBhvr>
                                      <p:tavLst>
                                        <p:tav tm="0">
                                          <p:val>
                                            <p:strVal val="#ppt_h"/>
                                          </p:val>
                                        </p:tav>
                                        <p:tav tm="100000">
                                          <p:val>
                                            <p:strVal val="#ppt_h"/>
                                          </p:val>
                                        </p:tav>
                                      </p:tavLst>
                                    </p:anim>
                                  </p:childTnLst>
                                </p:cTn>
                              </p:par>
                            </p:childTnLst>
                          </p:cTn>
                        </p:par>
                        <p:par>
                          <p:cTn id="59" fill="hold">
                            <p:stCondLst>
                              <p:cond delay="5500"/>
                            </p:stCondLst>
                            <p:childTnLst>
                              <p:par>
                                <p:cTn id="60" presetID="17" presetClass="entr" presetSubtype="10" fill="hold" grpId="0" nodeType="afterEffect">
                                  <p:stCondLst>
                                    <p:cond delay="0"/>
                                  </p:stCondLst>
                                  <p:childTnLst>
                                    <p:set>
                                      <p:cBhvr>
                                        <p:cTn id="61" dur="1" fill="hold">
                                          <p:stCondLst>
                                            <p:cond delay="0"/>
                                          </p:stCondLst>
                                        </p:cTn>
                                        <p:tgtEl>
                                          <p:spTgt spid="43"/>
                                        </p:tgtEl>
                                        <p:attrNameLst>
                                          <p:attrName>style.visibility</p:attrName>
                                        </p:attrNameLst>
                                      </p:cBhvr>
                                      <p:to>
                                        <p:strVal val="visible"/>
                                      </p:to>
                                    </p:set>
                                    <p:anim calcmode="lin" valueType="num">
                                      <p:cBhvr>
                                        <p:cTn id="62" dur="500" fill="hold"/>
                                        <p:tgtEl>
                                          <p:spTgt spid="43"/>
                                        </p:tgtEl>
                                        <p:attrNameLst>
                                          <p:attrName>ppt_w</p:attrName>
                                        </p:attrNameLst>
                                      </p:cBhvr>
                                      <p:tavLst>
                                        <p:tav tm="0">
                                          <p:val>
                                            <p:fltVal val="0"/>
                                          </p:val>
                                        </p:tav>
                                        <p:tav tm="100000">
                                          <p:val>
                                            <p:strVal val="#ppt_w"/>
                                          </p:val>
                                        </p:tav>
                                      </p:tavLst>
                                    </p:anim>
                                    <p:anim calcmode="lin" valueType="num">
                                      <p:cBhvr>
                                        <p:cTn id="63" dur="500" fill="hold"/>
                                        <p:tgtEl>
                                          <p:spTgt spid="43"/>
                                        </p:tgtEl>
                                        <p:attrNameLst>
                                          <p:attrName>ppt_h</p:attrName>
                                        </p:attrNameLst>
                                      </p:cBhvr>
                                      <p:tavLst>
                                        <p:tav tm="0">
                                          <p:val>
                                            <p:strVal val="#ppt_h"/>
                                          </p:val>
                                        </p:tav>
                                        <p:tav tm="100000">
                                          <p:val>
                                            <p:strVal val="#ppt_h"/>
                                          </p:val>
                                        </p:tav>
                                      </p:tavLst>
                                    </p:anim>
                                  </p:childTnLst>
                                </p:cTn>
                              </p:par>
                            </p:childTnLst>
                          </p:cTn>
                        </p:par>
                        <p:par>
                          <p:cTn id="64" fill="hold">
                            <p:stCondLst>
                              <p:cond delay="6000"/>
                            </p:stCondLst>
                            <p:childTnLst>
                              <p:par>
                                <p:cTn id="65" presetID="17" presetClass="entr" presetSubtype="10" fill="hold" grpId="0" nodeType="afterEffect">
                                  <p:stCondLst>
                                    <p:cond delay="0"/>
                                  </p:stCondLst>
                                  <p:childTnLst>
                                    <p:set>
                                      <p:cBhvr>
                                        <p:cTn id="66" dur="1" fill="hold">
                                          <p:stCondLst>
                                            <p:cond delay="0"/>
                                          </p:stCondLst>
                                        </p:cTn>
                                        <p:tgtEl>
                                          <p:spTgt spid="44"/>
                                        </p:tgtEl>
                                        <p:attrNameLst>
                                          <p:attrName>style.visibility</p:attrName>
                                        </p:attrNameLst>
                                      </p:cBhvr>
                                      <p:to>
                                        <p:strVal val="visible"/>
                                      </p:to>
                                    </p:set>
                                    <p:anim calcmode="lin" valueType="num">
                                      <p:cBhvr>
                                        <p:cTn id="67" dur="500" fill="hold"/>
                                        <p:tgtEl>
                                          <p:spTgt spid="44"/>
                                        </p:tgtEl>
                                        <p:attrNameLst>
                                          <p:attrName>ppt_w</p:attrName>
                                        </p:attrNameLst>
                                      </p:cBhvr>
                                      <p:tavLst>
                                        <p:tav tm="0">
                                          <p:val>
                                            <p:fltVal val="0"/>
                                          </p:val>
                                        </p:tav>
                                        <p:tav tm="100000">
                                          <p:val>
                                            <p:strVal val="#ppt_w"/>
                                          </p:val>
                                        </p:tav>
                                      </p:tavLst>
                                    </p:anim>
                                    <p:anim calcmode="lin" valueType="num">
                                      <p:cBhvr>
                                        <p:cTn id="68" dur="500" fill="hold"/>
                                        <p:tgtEl>
                                          <p:spTgt spid="4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animBg="1"/>
      <p:bldP spid="16" grpId="0"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8" grpId="5" animBg="1"/>
      <p:bldP spid="18" grpId="6" animBg="1"/>
      <p:bldP spid="18" grpId="7" animBg="1"/>
      <p:bldP spid="18" grpId="8" animBg="1"/>
      <p:bldP spid="18" grpId="9" animBg="1"/>
      <p:bldP spid="18" grpId="10" animBg="1"/>
      <p:bldP spid="18" grpId="11" animBg="1"/>
      <p:bldP spid="18" grpId="12" animBg="1"/>
      <p:bldP spid="18" grpId="13" animBg="1"/>
      <p:bldP spid="18" grpId="14" animBg="1"/>
      <p:bldP spid="18" grpId="15" animBg="1"/>
      <p:bldP spid="40" grpId="0"/>
      <p:bldP spid="40" grpId="1"/>
      <p:bldP spid="40" grpId="2"/>
      <p:bldP spid="40" grpId="3"/>
      <p:bldP spid="40" grpId="4"/>
      <p:bldP spid="40" grpId="5"/>
      <p:bldP spid="40" grpId="6"/>
      <p:bldP spid="40" grpId="7"/>
      <p:bldP spid="40" grpId="8"/>
      <p:bldP spid="40" grpId="9"/>
      <p:bldP spid="40" grpId="10"/>
      <p:bldP spid="40" grpId="11"/>
      <p:bldP spid="40" grpId="12"/>
      <p:bldP spid="40" grpId="13"/>
      <p:bldP spid="40" grpId="14"/>
      <p:bldP spid="40" grpId="15"/>
      <p:bldP spid="42" grpId="0"/>
      <p:bldP spid="42" grpId="1"/>
      <p:bldP spid="42" grpId="2"/>
      <p:bldP spid="42" grpId="3"/>
      <p:bldP spid="42" grpId="4"/>
      <p:bldP spid="43" grpId="0"/>
      <p:bldP spid="4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rotWithShape="1">
          <a:blip r:embed="rId2">
            <a:extLst>
              <a:ext uri="{28A0092B-C50C-407E-A947-70E740481C1C}">
                <a14:useLocalDpi xmlns:a14="http://schemas.microsoft.com/office/drawing/2010/main" val="0"/>
              </a:ext>
            </a:extLst>
          </a:blip>
          <a:srcRect t="23699" b="17932"/>
          <a:stretch/>
        </p:blipFill>
        <p:spPr>
          <a:xfrm>
            <a:off x="3780431" y="593677"/>
            <a:ext cx="7915700" cy="4735774"/>
          </a:xfrm>
          <a:prstGeom prst="rect">
            <a:avLst/>
          </a:prstGeom>
          <a:ln w="28575">
            <a:solidFill>
              <a:srgbClr val="7B579F"/>
            </a:solidFill>
          </a:ln>
          <a:effectLst>
            <a:outerShdw blurRad="50800" dist="38100" dir="5400000" algn="t" rotWithShape="0">
              <a:prstClr val="black">
                <a:alpha val="40000"/>
              </a:prstClr>
            </a:outerShdw>
          </a:effectLst>
        </p:spPr>
      </p:pic>
      <p:pic>
        <p:nvPicPr>
          <p:cNvPr id="3" name="صورة 2"/>
          <p:cNvPicPr>
            <a:picLocks noChangeAspect="1"/>
          </p:cNvPicPr>
          <p:nvPr/>
        </p:nvPicPr>
        <p:blipFill rotWithShape="1">
          <a:blip r:embed="rId2">
            <a:extLst>
              <a:ext uri="{28A0092B-C50C-407E-A947-70E740481C1C}">
                <a14:useLocalDpi xmlns:a14="http://schemas.microsoft.com/office/drawing/2010/main" val="0"/>
              </a:ext>
            </a:extLst>
          </a:blip>
          <a:srcRect t="81990"/>
          <a:stretch/>
        </p:blipFill>
        <p:spPr>
          <a:xfrm>
            <a:off x="259638" y="5489811"/>
            <a:ext cx="6577561" cy="1235122"/>
          </a:xfrm>
          <a:prstGeom prst="rect">
            <a:avLst/>
          </a:prstGeom>
          <a:ln w="28575">
            <a:solidFill>
              <a:srgbClr val="7B579F"/>
            </a:solidFill>
          </a:ln>
          <a:effectLst>
            <a:outerShdw blurRad="50800" dist="38100" dir="5400000" algn="t" rotWithShape="0">
              <a:prstClr val="black">
                <a:alpha val="40000"/>
              </a:prstClr>
            </a:outerShdw>
          </a:effectLst>
        </p:spPr>
      </p:pic>
      <p:sp>
        <p:nvSpPr>
          <p:cNvPr id="6" name="矩形 57"/>
          <p:cNvSpPr>
            <a:spLocks noChangeArrowheads="1"/>
          </p:cNvSpPr>
          <p:nvPr/>
        </p:nvSpPr>
        <p:spPr bwMode="auto">
          <a:xfrm>
            <a:off x="7012855" y="5841239"/>
            <a:ext cx="3428721" cy="561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460" tIns="34230" rIns="68460" bIns="34230">
            <a:spAutoFit/>
          </a:bodyPr>
          <a:lstStyle/>
          <a:p>
            <a:pPr algn="ctr" rtl="1" fontAlgn="base" latinLnBrk="1">
              <a:spcBef>
                <a:spcPct val="0"/>
              </a:spcBef>
              <a:spcAft>
                <a:spcPct val="0"/>
              </a:spcAft>
              <a:buClr>
                <a:prstClr val="white"/>
              </a:buClr>
              <a:defRPr/>
            </a:pPr>
            <a:r>
              <a:rPr kumimoji="1" lang="ar-SA" altLang="zh-CN" sz="3200" b="1"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rPr>
              <a:t>(منصات تدعم  </a:t>
            </a:r>
            <a:r>
              <a:rPr kumimoji="1" lang="en-US" altLang="zh-CN" sz="3200" b="1"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rPr>
              <a:t>  (</a:t>
            </a:r>
            <a:r>
              <a:rPr kumimoji="1" lang="en-US" altLang="zh-CN" sz="32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IOT</a:t>
            </a:r>
            <a:endParaRPr kumimoji="1" lang="zh-CN" altLang="en-US" sz="32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sp>
        <p:nvSpPr>
          <p:cNvPr id="7" name="矩形 57"/>
          <p:cNvSpPr>
            <a:spLocks noChangeArrowheads="1"/>
          </p:cNvSpPr>
          <p:nvPr/>
        </p:nvSpPr>
        <p:spPr bwMode="auto">
          <a:xfrm>
            <a:off x="6851885" y="32105"/>
            <a:ext cx="4670668" cy="561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460" tIns="34230" rIns="68460" bIns="34230">
            <a:spAutoFit/>
          </a:bodyPr>
          <a:lstStyle/>
          <a:p>
            <a:pPr algn="ctr" rtl="1" fontAlgn="base" latinLnBrk="1">
              <a:spcBef>
                <a:spcPct val="0"/>
              </a:spcBef>
              <a:spcAft>
                <a:spcPct val="0"/>
              </a:spcAft>
              <a:buClr>
                <a:prstClr val="white"/>
              </a:buClr>
              <a:defRPr/>
            </a:pPr>
            <a:r>
              <a:rPr kumimoji="1" lang="ar-SA" altLang="zh-CN" sz="3200" b="1"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rPr>
              <a:t>(مكونات وعناصر  </a:t>
            </a:r>
            <a:r>
              <a:rPr kumimoji="1" lang="en-US" altLang="zh-CN" sz="3200" b="1"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rPr>
              <a:t> (</a:t>
            </a:r>
            <a:r>
              <a:rPr kumimoji="1" lang="en-US" altLang="zh-CN" sz="32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IOT</a:t>
            </a:r>
            <a:endParaRPr kumimoji="1" lang="zh-CN" altLang="en-US" sz="32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spTree>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4" name="AutoShape 2" descr="ÙØªÙØ¬Ø© Ø¨Ø­Ø« Ø§ÙØµÙØ± Ø¹Ù Ø§ÙØ§ØªØ­Ø§Ø¯ Ø§ÙØ³Ø¹ÙØ¯Ù ÙÙØ£ÙÙ Ø§ÙØ³ÙØ¨Ø±Ø§ÙÙ ÙØ§ÙØ¨Ø±ÙØ¬Ø©"/>
          <p:cNvSpPr>
            <a:spLocks noChangeAspect="1" noChangeArrowheads="1"/>
          </p:cNvSpPr>
          <p:nvPr/>
        </p:nvSpPr>
        <p:spPr bwMode="auto">
          <a:xfrm>
            <a:off x="11971338"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sp>
        <p:nvSpPr>
          <p:cNvPr id="5" name="AutoShape 4" descr="ÙØªÙØ¬Ø© Ø¨Ø­Ø« Ø§ÙØµÙØ± Ø¹Ù Ø§ÙØ§ØªØ­Ø§Ø¯ Ø§ÙØ³Ø¹ÙØ¯Ù ÙÙØ£ÙÙ Ø§ÙØ³ÙØ¨Ø±Ø§ÙÙ ÙØ§ÙØ¨Ø±ÙØ¬Ø©"/>
          <p:cNvSpPr>
            <a:spLocks noChangeAspect="1" noChangeArrowheads="1"/>
          </p:cNvSpPr>
          <p:nvPr/>
        </p:nvSpPr>
        <p:spPr bwMode="auto">
          <a:xfrm>
            <a:off x="12123738"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sp>
        <p:nvSpPr>
          <p:cNvPr id="7" name="AutoShape 6" descr="ÙØªÙØ¬Ø© Ø¨Ø­Ø« Ø§ÙØµÙØ± Ø¹Ù Ø§ÙØ§ØªØ­Ø§Ø¯ Ø§ÙØ³Ø¹ÙØ¯Ù ÙÙØ£ÙÙ Ø§ÙØ³ÙØ¨Ø±Ø§ÙÙ ÙØ§ÙØ¨Ø±ÙØ¬Ø©"/>
          <p:cNvSpPr>
            <a:spLocks noChangeAspect="1" noChangeArrowheads="1"/>
          </p:cNvSpPr>
          <p:nvPr/>
        </p:nvSpPr>
        <p:spPr bwMode="auto">
          <a:xfrm>
            <a:off x="12276138"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sp>
        <p:nvSpPr>
          <p:cNvPr id="31" name="文本框 22"/>
          <p:cNvSpPr txBox="1"/>
          <p:nvPr/>
        </p:nvSpPr>
        <p:spPr>
          <a:xfrm>
            <a:off x="-328048" y="909522"/>
            <a:ext cx="11360785" cy="854080"/>
          </a:xfrm>
          <a:prstGeom prst="rect">
            <a:avLst/>
          </a:prstGeom>
          <a:noFill/>
        </p:spPr>
        <p:txBody>
          <a:bodyPr wrap="square" rtlCol="0">
            <a:spAutoFit/>
          </a:bodyPr>
          <a:lstStyle/>
          <a:p>
            <a:pPr algn="r" rtl="1" fontAlgn="auto">
              <a:lnSpc>
                <a:spcPct val="150000"/>
              </a:lnSpc>
            </a:pPr>
            <a:r>
              <a:rPr kumimoji="1" lang="ar-SA" altLang="zh-CN" sz="3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نشاط              الزمن  :</a:t>
            </a:r>
            <a:r>
              <a:rPr kumimoji="1" lang="ar-SA" altLang="zh-CN" sz="3600" b="1" dirty="0">
                <a:solidFill>
                  <a:schemeClr val="accent5">
                    <a:lumMod val="60000"/>
                    <a:lumOff val="40000"/>
                  </a:schemeClr>
                </a:solidFill>
                <a:latin typeface="Dubai Medium" panose="020B0603030403030204" pitchFamily="34" charset="-78"/>
                <a:ea typeface="Malgun Gothic Semilight" panose="020B0502040204020203" pitchFamily="34" charset="-122"/>
                <a:cs typeface="Dubai Medium" panose="020B0603030403030204" pitchFamily="34" charset="-78"/>
              </a:rPr>
              <a:t>3 دقائق                            </a:t>
            </a:r>
            <a:r>
              <a:rPr kumimoji="1" lang="ar-SA" altLang="zh-CN" sz="3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التنفيذ :جماعي </a:t>
            </a:r>
            <a:endParaRPr kumimoji="1" lang="zh-CN" altLang="en-US" sz="3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sp>
        <p:nvSpPr>
          <p:cNvPr id="15" name="文本框 22">
            <a:extLst>
              <a:ext uri="{FF2B5EF4-FFF2-40B4-BE49-F238E27FC236}">
                <a16:creationId xmlns:a16="http://schemas.microsoft.com/office/drawing/2014/main" id="{7A414528-897F-4AAE-92E0-EB647B0149FA}"/>
              </a:ext>
            </a:extLst>
          </p:cNvPr>
          <p:cNvSpPr txBox="1"/>
          <p:nvPr/>
        </p:nvSpPr>
        <p:spPr>
          <a:xfrm>
            <a:off x="361191" y="2606368"/>
            <a:ext cx="11469617" cy="684803"/>
          </a:xfrm>
          <a:prstGeom prst="rect">
            <a:avLst/>
          </a:prstGeom>
          <a:noFill/>
        </p:spPr>
        <p:txBody>
          <a:bodyPr wrap="square" rtlCol="0">
            <a:spAutoFit/>
          </a:bodyPr>
          <a:lstStyle/>
          <a:p>
            <a:pPr algn="ctr" rtl="1" fontAlgn="auto">
              <a:lnSpc>
                <a:spcPct val="150000"/>
              </a:lnSpc>
            </a:pPr>
            <a:r>
              <a:rPr kumimoji="1" lang="ar-SA" altLang="zh-CN" sz="2800" b="1" dirty="0">
                <a:solidFill>
                  <a:schemeClr val="accent5">
                    <a:lumMod val="60000"/>
                    <a:lumOff val="40000"/>
                  </a:schemeClr>
                </a:solidFill>
                <a:latin typeface="Expo Arabic Bold" panose="00000800000000000000" pitchFamily="50" charset="-78"/>
                <a:ea typeface="Malgun Gothic Semilight" panose="020B0502040204020203" pitchFamily="34" charset="-122"/>
                <a:cs typeface="Expo Arabic Bold" panose="00000800000000000000" pitchFamily="50" charset="-78"/>
              </a:rPr>
              <a:t>نريد ذكر </a:t>
            </a:r>
            <a:r>
              <a:rPr kumimoji="1" lang="ar-SA" altLang="zh-CN" sz="2800" b="1">
                <a:solidFill>
                  <a:schemeClr val="accent5">
                    <a:lumMod val="60000"/>
                    <a:lumOff val="40000"/>
                  </a:schemeClr>
                </a:solidFill>
                <a:latin typeface="Expo Arabic Bold" panose="00000800000000000000" pitchFamily="50" charset="-78"/>
                <a:ea typeface="Malgun Gothic Semilight" panose="020B0502040204020203" pitchFamily="34" charset="-122"/>
                <a:cs typeface="Expo Arabic Bold" panose="00000800000000000000" pitchFamily="50" charset="-78"/>
              </a:rPr>
              <a:t>بعض الأمثلة </a:t>
            </a:r>
            <a:r>
              <a:rPr kumimoji="1" lang="ar-SA" altLang="zh-CN" sz="2800" b="1" dirty="0" err="1">
                <a:solidFill>
                  <a:schemeClr val="accent5">
                    <a:lumMod val="60000"/>
                    <a:lumOff val="40000"/>
                  </a:schemeClr>
                </a:solidFill>
                <a:latin typeface="Expo Arabic Bold" panose="00000800000000000000" pitchFamily="50" charset="-78"/>
                <a:ea typeface="Malgun Gothic Semilight" panose="020B0502040204020203" pitchFamily="34" charset="-122"/>
                <a:cs typeface="Expo Arabic Bold" panose="00000800000000000000" pitchFamily="50" charset="-78"/>
              </a:rPr>
              <a:t>الحياتيه</a:t>
            </a:r>
            <a:r>
              <a:rPr kumimoji="1" lang="ar-SA" altLang="zh-CN" sz="2800" b="1" dirty="0">
                <a:solidFill>
                  <a:schemeClr val="accent5">
                    <a:lumMod val="60000"/>
                    <a:lumOff val="40000"/>
                  </a:schemeClr>
                </a:solidFill>
                <a:latin typeface="Expo Arabic Bold" panose="00000800000000000000" pitchFamily="50" charset="-78"/>
                <a:ea typeface="Malgun Gothic Semilight" panose="020B0502040204020203" pitchFamily="34" charset="-122"/>
                <a:cs typeface="Expo Arabic Bold" panose="00000800000000000000" pitchFamily="50" charset="-78"/>
              </a:rPr>
              <a:t> فيما يخص </a:t>
            </a:r>
            <a:r>
              <a:rPr kumimoji="1" lang="ar-SA" altLang="zh-CN" sz="2800" b="1" dirty="0" err="1">
                <a:solidFill>
                  <a:schemeClr val="accent5">
                    <a:lumMod val="60000"/>
                    <a:lumOff val="40000"/>
                  </a:schemeClr>
                </a:solidFill>
                <a:latin typeface="Expo Arabic Bold" panose="00000800000000000000" pitchFamily="50" charset="-78"/>
                <a:ea typeface="Malgun Gothic Semilight" panose="020B0502040204020203" pitchFamily="34" charset="-122"/>
                <a:cs typeface="Expo Arabic Bold" panose="00000800000000000000" pitchFamily="50" charset="-78"/>
              </a:rPr>
              <a:t>إستخدامات</a:t>
            </a:r>
            <a:r>
              <a:rPr kumimoji="1" lang="ar-SA" altLang="zh-CN" sz="2800" b="1" dirty="0">
                <a:solidFill>
                  <a:schemeClr val="accent5">
                    <a:lumMod val="60000"/>
                    <a:lumOff val="40000"/>
                  </a:schemeClr>
                </a:solidFill>
                <a:latin typeface="Expo Arabic Bold" panose="00000800000000000000" pitchFamily="50" charset="-78"/>
                <a:ea typeface="Malgun Gothic Semilight" panose="020B0502040204020203" pitchFamily="34" charset="-122"/>
                <a:cs typeface="Expo Arabic Bold" panose="00000800000000000000" pitchFamily="50" charset="-78"/>
              </a:rPr>
              <a:t> إنترنت الأشياء ؟</a:t>
            </a:r>
            <a:endParaRPr kumimoji="1" lang="zh-CN" altLang="en-US" sz="2800" b="1" dirty="0">
              <a:solidFill>
                <a:schemeClr val="accent5">
                  <a:lumMod val="60000"/>
                  <a:lumOff val="40000"/>
                </a:schemeClr>
              </a:solidFill>
              <a:latin typeface="Expo Arabic Bold" panose="00000800000000000000" pitchFamily="50" charset="-78"/>
              <a:ea typeface="Malgun Gothic Semilight" panose="020B0502040204020203" pitchFamily="34" charset="-122"/>
              <a:cs typeface="Expo Arabic Bold" panose="00000800000000000000" pitchFamily="50" charset="-78"/>
            </a:endParaRPr>
          </a:p>
        </p:txBody>
      </p:sp>
      <p:pic>
        <p:nvPicPr>
          <p:cNvPr id="14" name="صورة 13">
            <a:extLst>
              <a:ext uri="{FF2B5EF4-FFF2-40B4-BE49-F238E27FC236}">
                <a16:creationId xmlns:a16="http://schemas.microsoft.com/office/drawing/2014/main" id="{A85CEAD4-35CB-4C96-BAA3-A82B739FEF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87690" y="3955519"/>
            <a:ext cx="3816617" cy="1619250"/>
          </a:xfrm>
          <a:prstGeom prst="roundRect">
            <a:avLst>
              <a:gd name="adj" fmla="val 8594"/>
            </a:avLst>
          </a:prstGeom>
          <a:solidFill>
            <a:srgbClr val="FFFFFF">
              <a:shade val="85000"/>
            </a:srgbClr>
          </a:solidFill>
          <a:ln>
            <a:solidFill>
              <a:srgbClr val="7B579F"/>
            </a:solidFill>
          </a:ln>
          <a:effectLst>
            <a:reflection blurRad="12700" stA="38000" endPos="28000" dist="5000" dir="5400000" sy="-100000" algn="bl" rotWithShape="0"/>
          </a:effectLst>
        </p:spPr>
      </p:pic>
    </p:spTree>
    <p:extLst>
      <p:ext uri="{BB962C8B-B14F-4D97-AF65-F5344CB8AC3E}">
        <p14:creationId xmlns:p14="http://schemas.microsoft.com/office/powerpoint/2010/main" val="3765415865"/>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grpSp>
        <p:nvGrpSpPr>
          <p:cNvPr id="79" name="그룹 78"/>
          <p:cNvGrpSpPr/>
          <p:nvPr/>
        </p:nvGrpSpPr>
        <p:grpSpPr>
          <a:xfrm>
            <a:off x="145414" y="1125220"/>
            <a:ext cx="9645650" cy="1202690"/>
            <a:chOff x="0" y="2757929"/>
            <a:chExt cx="7308305" cy="911019"/>
          </a:xfrm>
        </p:grpSpPr>
        <p:grpSp>
          <p:nvGrpSpPr>
            <p:cNvPr id="80" name="그룹 79"/>
            <p:cNvGrpSpPr/>
            <p:nvPr/>
          </p:nvGrpSpPr>
          <p:grpSpPr>
            <a:xfrm>
              <a:off x="395288" y="2757929"/>
              <a:ext cx="6264945" cy="784376"/>
              <a:chOff x="1835696" y="2460748"/>
              <a:chExt cx="6264945" cy="1568751"/>
            </a:xfrm>
          </p:grpSpPr>
          <p:grpSp>
            <p:nvGrpSpPr>
              <p:cNvPr id="88" name="그룹 87"/>
              <p:cNvGrpSpPr/>
              <p:nvPr/>
            </p:nvGrpSpPr>
            <p:grpSpPr>
              <a:xfrm rot="5400000">
                <a:off x="2166800" y="3207119"/>
                <a:ext cx="1568751" cy="76009"/>
                <a:chOff x="-140841" y="1028228"/>
                <a:chExt cx="9285984" cy="45719"/>
              </a:xfrm>
            </p:grpSpPr>
            <p:sp>
              <p:nvSpPr>
                <p:cNvPr id="91" name="직사각형 90"/>
                <p:cNvSpPr/>
                <p:nvPr/>
              </p:nvSpPr>
              <p:spPr>
                <a:xfrm>
                  <a:off x="1406823" y="1028228"/>
                  <a:ext cx="1547664" cy="45719"/>
                </a:xfrm>
                <a:prstGeom prst="rect">
                  <a:avLst/>
                </a:prstGeom>
                <a:solidFill>
                  <a:srgbClr val="DC49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2" name="직사각형 91"/>
                <p:cNvSpPr/>
                <p:nvPr/>
              </p:nvSpPr>
              <p:spPr>
                <a:xfrm>
                  <a:off x="2954487" y="1028228"/>
                  <a:ext cx="1547664" cy="45719"/>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3" name="직사각형 92"/>
                <p:cNvSpPr/>
                <p:nvPr/>
              </p:nvSpPr>
              <p:spPr>
                <a:xfrm>
                  <a:off x="4502151" y="1028228"/>
                  <a:ext cx="1547664" cy="45719"/>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4" name="직사각형 93"/>
                <p:cNvSpPr/>
                <p:nvPr/>
              </p:nvSpPr>
              <p:spPr>
                <a:xfrm>
                  <a:off x="6049815" y="1028228"/>
                  <a:ext cx="1547664" cy="45719"/>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5" name="직사각형 94"/>
                <p:cNvSpPr/>
                <p:nvPr/>
              </p:nvSpPr>
              <p:spPr>
                <a:xfrm>
                  <a:off x="7597479"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6" name="직사각형 95"/>
                <p:cNvSpPr/>
                <p:nvPr/>
              </p:nvSpPr>
              <p:spPr>
                <a:xfrm>
                  <a:off x="-140841"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sp>
            <p:nvSpPr>
              <p:cNvPr id="89" name="직사각형 88"/>
              <p:cNvSpPr/>
              <p:nvPr/>
            </p:nvSpPr>
            <p:spPr>
              <a:xfrm>
                <a:off x="2989181" y="2460748"/>
                <a:ext cx="5111460" cy="1568751"/>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90" name="직사각형 89"/>
              <p:cNvSpPr/>
              <p:nvPr/>
            </p:nvSpPr>
            <p:spPr>
              <a:xfrm>
                <a:off x="1835696" y="2460748"/>
                <a:ext cx="1077477" cy="156875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grpSp>
          <p:nvGrpSpPr>
            <p:cNvPr id="81" name="그룹 80"/>
            <p:cNvGrpSpPr/>
            <p:nvPr/>
          </p:nvGrpSpPr>
          <p:grpSpPr>
            <a:xfrm>
              <a:off x="1713418" y="2866958"/>
              <a:ext cx="5162838" cy="465510"/>
              <a:chOff x="1713418" y="2894444"/>
              <a:chExt cx="5162838" cy="465510"/>
            </a:xfrm>
          </p:grpSpPr>
          <p:sp>
            <p:nvSpPr>
              <p:cNvPr id="86" name="Rectangle 3"/>
              <p:cNvSpPr txBox="1">
                <a:spLocks noChangeArrowheads="1"/>
              </p:cNvSpPr>
              <p:nvPr/>
            </p:nvSpPr>
            <p:spPr bwMode="auto">
              <a:xfrm>
                <a:off x="1713418" y="3126818"/>
                <a:ext cx="5162838" cy="233136"/>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kumimoji="1" lang="ar-SA" altLang="ko-KR" dirty="0">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sym typeface="+mn-ea"/>
                  </a:rPr>
                  <a:t>عند خروجي من المنزل تغلق </a:t>
                </a:r>
                <a:r>
                  <a:rPr kumimoji="1" lang="ar-SA" altLang="ko-KR" dirty="0" err="1">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sym typeface="+mn-ea"/>
                  </a:rPr>
                  <a:t>الاضاءه</a:t>
                </a:r>
                <a:r>
                  <a:rPr kumimoji="1" lang="ar-SA" altLang="ko-KR" dirty="0">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sym typeface="+mn-ea"/>
                  </a:rPr>
                  <a:t> واجهزه التكييف</a:t>
                </a:r>
                <a:endParaRPr kumimoji="1" lang="en-US" altLang="ko-KR" dirty="0">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sp>
            <p:nvSpPr>
              <p:cNvPr id="87" name="직사각형 86"/>
              <p:cNvSpPr/>
              <p:nvPr/>
            </p:nvSpPr>
            <p:spPr>
              <a:xfrm>
                <a:off x="1713419" y="2894444"/>
                <a:ext cx="3784151" cy="170788"/>
              </a:xfrm>
              <a:prstGeom prst="rect">
                <a:avLst/>
              </a:prstGeom>
            </p:spPr>
            <p:txBody>
              <a:bodyPr wrap="square" lIns="0" tIns="0" rIns="0" bIns="0">
                <a:spAutoFit/>
              </a:bodyPr>
              <a:lstStyle/>
              <a:p>
                <a:pPr>
                  <a:buClr>
                    <a:prstClr val="white"/>
                  </a:buClr>
                  <a:defRPr/>
                </a:pPr>
                <a:r>
                  <a:rPr lang="ar-SA" altLang="zh-CN" sz="1465" b="1" dirty="0">
                    <a:solidFill>
                      <a:schemeClr val="tx1">
                        <a:lumMod val="75000"/>
                        <a:lumOff val="25000"/>
                      </a:schemeClr>
                    </a:solidFill>
                    <a:latin typeface="Malgun Gothic Semilight" panose="020B0502040204020203" pitchFamily="34" charset="-122"/>
                    <a:ea typeface="Malgun Gothic Semilight" panose="020B0502040204020203" pitchFamily="34" charset="-122"/>
                    <a:cs typeface="Tahoma" panose="020B0604030504040204" pitchFamily="34" charset="0"/>
                  </a:rPr>
                  <a:t>مثال</a:t>
                </a:r>
                <a:endParaRPr lang="zh-CN" altLang="en-US" sz="1465" b="1" dirty="0">
                  <a:solidFill>
                    <a:schemeClr val="tx1">
                      <a:lumMod val="75000"/>
                      <a:lumOff val="25000"/>
                    </a:schemeClr>
                  </a:solidFill>
                  <a:latin typeface="Malgun Gothic Semilight" panose="020B0502040204020203" pitchFamily="34" charset="-122"/>
                  <a:ea typeface="Malgun Gothic Semilight" panose="020B0502040204020203" pitchFamily="34" charset="-122"/>
                  <a:cs typeface="Tahoma" panose="020B0604030504040204" pitchFamily="34" charset="0"/>
                </a:endParaRPr>
              </a:p>
            </p:txBody>
          </p:sp>
        </p:grpSp>
        <p:pic>
          <p:nvPicPr>
            <p:cNvPr id="82" name="그림 8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flipH="1">
              <a:off x="3590833" y="-48525"/>
              <a:ext cx="126640" cy="7308305"/>
            </a:xfrm>
            <a:prstGeom prst="rect">
              <a:avLst/>
            </a:prstGeom>
          </p:spPr>
        </p:pic>
        <p:sp>
          <p:nvSpPr>
            <p:cNvPr id="84" name="speed"/>
            <p:cNvSpPr txBox="1">
              <a:spLocks noChangeArrowheads="1"/>
            </p:cNvSpPr>
            <p:nvPr/>
          </p:nvSpPr>
          <p:spPr bwMode="auto">
            <a:xfrm>
              <a:off x="558694" y="3055562"/>
              <a:ext cx="750663" cy="310786"/>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665"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1</a:t>
              </a:r>
            </a:p>
          </p:txBody>
        </p:sp>
      </p:grpSp>
      <p:grpSp>
        <p:nvGrpSpPr>
          <p:cNvPr id="97" name="그룹 96"/>
          <p:cNvGrpSpPr/>
          <p:nvPr/>
        </p:nvGrpSpPr>
        <p:grpSpPr>
          <a:xfrm>
            <a:off x="145414" y="2476500"/>
            <a:ext cx="9645650" cy="1202690"/>
            <a:chOff x="0" y="2757929"/>
            <a:chExt cx="7308305" cy="911019"/>
          </a:xfrm>
        </p:grpSpPr>
        <p:grpSp>
          <p:nvGrpSpPr>
            <p:cNvPr id="98" name="그룹 97"/>
            <p:cNvGrpSpPr/>
            <p:nvPr/>
          </p:nvGrpSpPr>
          <p:grpSpPr>
            <a:xfrm>
              <a:off x="395288" y="2757929"/>
              <a:ext cx="6913017" cy="784376"/>
              <a:chOff x="1835696" y="2460748"/>
              <a:chExt cx="6913017" cy="1568751"/>
            </a:xfrm>
          </p:grpSpPr>
          <p:grpSp>
            <p:nvGrpSpPr>
              <p:cNvPr id="106" name="그룹 105"/>
              <p:cNvGrpSpPr/>
              <p:nvPr/>
            </p:nvGrpSpPr>
            <p:grpSpPr>
              <a:xfrm rot="5400000">
                <a:off x="2166800" y="3207119"/>
                <a:ext cx="1568751" cy="76009"/>
                <a:chOff x="-140841" y="1028228"/>
                <a:chExt cx="9285984" cy="45719"/>
              </a:xfrm>
            </p:grpSpPr>
            <p:sp>
              <p:nvSpPr>
                <p:cNvPr id="109" name="직사각형 108"/>
                <p:cNvSpPr/>
                <p:nvPr/>
              </p:nvSpPr>
              <p:spPr>
                <a:xfrm>
                  <a:off x="1406823" y="1028228"/>
                  <a:ext cx="1547664" cy="45719"/>
                </a:xfrm>
                <a:prstGeom prst="rect">
                  <a:avLst/>
                </a:prstGeom>
                <a:solidFill>
                  <a:srgbClr val="DC49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0" name="직사각형 109"/>
                <p:cNvSpPr/>
                <p:nvPr/>
              </p:nvSpPr>
              <p:spPr>
                <a:xfrm>
                  <a:off x="2954487" y="1028228"/>
                  <a:ext cx="1547664" cy="45719"/>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1" name="직사각형 110"/>
                <p:cNvSpPr/>
                <p:nvPr/>
              </p:nvSpPr>
              <p:spPr>
                <a:xfrm>
                  <a:off x="4502151" y="1028228"/>
                  <a:ext cx="1547664" cy="45719"/>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2" name="직사각형 111"/>
                <p:cNvSpPr/>
                <p:nvPr/>
              </p:nvSpPr>
              <p:spPr>
                <a:xfrm>
                  <a:off x="6049815" y="1028228"/>
                  <a:ext cx="1547664" cy="45719"/>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3" name="직사각형 112"/>
                <p:cNvSpPr/>
                <p:nvPr/>
              </p:nvSpPr>
              <p:spPr>
                <a:xfrm>
                  <a:off x="7597479"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14" name="직사각형 113"/>
                <p:cNvSpPr/>
                <p:nvPr/>
              </p:nvSpPr>
              <p:spPr>
                <a:xfrm>
                  <a:off x="-140841"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sp>
            <p:nvSpPr>
              <p:cNvPr id="107" name="직사각형 106"/>
              <p:cNvSpPr/>
              <p:nvPr/>
            </p:nvSpPr>
            <p:spPr>
              <a:xfrm>
                <a:off x="2989180" y="2460748"/>
                <a:ext cx="5759533" cy="1568751"/>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08" name="직사각형 107"/>
              <p:cNvSpPr/>
              <p:nvPr/>
            </p:nvSpPr>
            <p:spPr>
              <a:xfrm>
                <a:off x="1835696" y="2460748"/>
                <a:ext cx="1077477" cy="1568751"/>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grpSp>
          <p:nvGrpSpPr>
            <p:cNvPr id="99" name="그룹 98"/>
            <p:cNvGrpSpPr/>
            <p:nvPr/>
          </p:nvGrpSpPr>
          <p:grpSpPr>
            <a:xfrm>
              <a:off x="1713418" y="2866958"/>
              <a:ext cx="5162838" cy="481858"/>
              <a:chOff x="1713418" y="2894444"/>
              <a:chExt cx="5162838" cy="481858"/>
            </a:xfrm>
          </p:grpSpPr>
          <p:sp>
            <p:nvSpPr>
              <p:cNvPr id="104" name="Rectangle 3"/>
              <p:cNvSpPr txBox="1">
                <a:spLocks noChangeArrowheads="1"/>
              </p:cNvSpPr>
              <p:nvPr/>
            </p:nvSpPr>
            <p:spPr bwMode="auto">
              <a:xfrm>
                <a:off x="1713418" y="3143166"/>
                <a:ext cx="5162838" cy="233136"/>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kumimoji="1" lang="ar-SA" altLang="ko-KR" dirty="0">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sym typeface="+mn-ea"/>
                  </a:rPr>
                  <a:t>عند اقتراب موعد عودتي للمنزل يتم تسخين الطعام عبر الفرن الذكي</a:t>
                </a:r>
                <a:endParaRPr kumimoji="1" lang="en-US" altLang="ko-KR" dirty="0">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sp>
            <p:nvSpPr>
              <p:cNvPr id="105" name="직사각형 104"/>
              <p:cNvSpPr/>
              <p:nvPr/>
            </p:nvSpPr>
            <p:spPr>
              <a:xfrm>
                <a:off x="1713419" y="2894444"/>
                <a:ext cx="3784151" cy="169826"/>
              </a:xfrm>
              <a:prstGeom prst="rect">
                <a:avLst/>
              </a:prstGeom>
            </p:spPr>
            <p:txBody>
              <a:bodyPr wrap="square" lIns="0" tIns="0" rIns="0" bIns="0">
                <a:spAutoFit/>
              </a:bodyPr>
              <a:lstStyle/>
              <a:p>
                <a:pPr>
                  <a:buClr>
                    <a:prstClr val="white"/>
                  </a:buClr>
                  <a:defRPr/>
                </a:pPr>
                <a:r>
                  <a:rPr lang="ar-SA" altLang="zh-CN" sz="1460" b="1" dirty="0">
                    <a:solidFill>
                      <a:schemeClr val="tx1">
                        <a:lumMod val="75000"/>
                        <a:lumOff val="25000"/>
                      </a:schemeClr>
                    </a:solidFill>
                    <a:latin typeface="Malgun Gothic Semilight" panose="020B0502040204020203" pitchFamily="34" charset="-122"/>
                    <a:ea typeface="Malgun Gothic Semilight" panose="020B0502040204020203" pitchFamily="34" charset="-122"/>
                    <a:cs typeface="Tahoma" panose="020B0604030504040204" pitchFamily="34" charset="0"/>
                    <a:sym typeface="+mn-ea"/>
                  </a:rPr>
                  <a:t>مثال</a:t>
                </a:r>
                <a:endParaRPr lang="en-US" altLang="ko-KR" sz="1465"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pic>
          <p:nvPicPr>
            <p:cNvPr id="100" name="그림 9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flipH="1">
              <a:off x="3590833" y="-48525"/>
              <a:ext cx="126640" cy="7308305"/>
            </a:xfrm>
            <a:prstGeom prst="rect">
              <a:avLst/>
            </a:prstGeom>
          </p:spPr>
        </p:pic>
        <p:sp>
          <p:nvSpPr>
            <p:cNvPr id="102" name="speed"/>
            <p:cNvSpPr txBox="1">
              <a:spLocks noChangeArrowheads="1"/>
            </p:cNvSpPr>
            <p:nvPr/>
          </p:nvSpPr>
          <p:spPr bwMode="auto">
            <a:xfrm>
              <a:off x="558694" y="3055562"/>
              <a:ext cx="750663" cy="310786"/>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665"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2</a:t>
              </a:r>
            </a:p>
          </p:txBody>
        </p:sp>
      </p:grpSp>
      <p:grpSp>
        <p:nvGrpSpPr>
          <p:cNvPr id="115" name="그룹 114"/>
          <p:cNvGrpSpPr/>
          <p:nvPr/>
        </p:nvGrpSpPr>
        <p:grpSpPr>
          <a:xfrm>
            <a:off x="145414" y="3828415"/>
            <a:ext cx="11223172" cy="1202690"/>
            <a:chOff x="0" y="2757929"/>
            <a:chExt cx="8503762" cy="911019"/>
          </a:xfrm>
        </p:grpSpPr>
        <p:grpSp>
          <p:nvGrpSpPr>
            <p:cNvPr id="116" name="그룹 115"/>
            <p:cNvGrpSpPr/>
            <p:nvPr/>
          </p:nvGrpSpPr>
          <p:grpSpPr>
            <a:xfrm>
              <a:off x="395288" y="2757929"/>
              <a:ext cx="7632011" cy="784376"/>
              <a:chOff x="1835696" y="2460748"/>
              <a:chExt cx="7632011" cy="1568751"/>
            </a:xfrm>
          </p:grpSpPr>
          <p:grpSp>
            <p:nvGrpSpPr>
              <p:cNvPr id="124" name="그룹 123"/>
              <p:cNvGrpSpPr/>
              <p:nvPr/>
            </p:nvGrpSpPr>
            <p:grpSpPr>
              <a:xfrm rot="5400000">
                <a:off x="2166800" y="3207119"/>
                <a:ext cx="1568751" cy="76009"/>
                <a:chOff x="-140841" y="1028228"/>
                <a:chExt cx="9285984" cy="45719"/>
              </a:xfrm>
            </p:grpSpPr>
            <p:sp>
              <p:nvSpPr>
                <p:cNvPr id="127" name="직사각형 126"/>
                <p:cNvSpPr/>
                <p:nvPr/>
              </p:nvSpPr>
              <p:spPr>
                <a:xfrm>
                  <a:off x="1406823" y="1028228"/>
                  <a:ext cx="1547664" cy="45719"/>
                </a:xfrm>
                <a:prstGeom prst="rect">
                  <a:avLst/>
                </a:prstGeom>
                <a:solidFill>
                  <a:srgbClr val="DC49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28" name="직사각형 127"/>
                <p:cNvSpPr/>
                <p:nvPr/>
              </p:nvSpPr>
              <p:spPr>
                <a:xfrm>
                  <a:off x="2954487" y="1028228"/>
                  <a:ext cx="1547664" cy="45719"/>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29" name="직사각형 128"/>
                <p:cNvSpPr/>
                <p:nvPr/>
              </p:nvSpPr>
              <p:spPr>
                <a:xfrm>
                  <a:off x="4502151" y="1028228"/>
                  <a:ext cx="1547664" cy="45719"/>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30" name="직사각형 129"/>
                <p:cNvSpPr/>
                <p:nvPr/>
              </p:nvSpPr>
              <p:spPr>
                <a:xfrm>
                  <a:off x="6049815" y="1028228"/>
                  <a:ext cx="1547664" cy="45719"/>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31" name="직사각형 130"/>
                <p:cNvSpPr/>
                <p:nvPr/>
              </p:nvSpPr>
              <p:spPr>
                <a:xfrm>
                  <a:off x="7597479"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32" name="직사각형 131"/>
                <p:cNvSpPr/>
                <p:nvPr/>
              </p:nvSpPr>
              <p:spPr>
                <a:xfrm>
                  <a:off x="-140841"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sp>
            <p:nvSpPr>
              <p:cNvPr id="125" name="직사각형 124"/>
              <p:cNvSpPr/>
              <p:nvPr/>
            </p:nvSpPr>
            <p:spPr>
              <a:xfrm>
                <a:off x="2989180" y="2460748"/>
                <a:ext cx="6478527" cy="1568751"/>
              </a:xfrm>
              <a:prstGeom prst="rect">
                <a:avLst/>
              </a:prstGeom>
              <a:solidFill>
                <a:srgbClr val="BDA8D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126" name="직사각형 125"/>
              <p:cNvSpPr/>
              <p:nvPr/>
            </p:nvSpPr>
            <p:spPr>
              <a:xfrm>
                <a:off x="1835696" y="2460748"/>
                <a:ext cx="1077477" cy="1568751"/>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grpSp>
          <p:nvGrpSpPr>
            <p:cNvPr id="117" name="그룹 116"/>
            <p:cNvGrpSpPr/>
            <p:nvPr/>
          </p:nvGrpSpPr>
          <p:grpSpPr>
            <a:xfrm>
              <a:off x="1713418" y="2866958"/>
              <a:ext cx="6790344" cy="513609"/>
              <a:chOff x="1713418" y="2894444"/>
              <a:chExt cx="6790344" cy="513609"/>
            </a:xfrm>
          </p:grpSpPr>
          <p:sp>
            <p:nvSpPr>
              <p:cNvPr id="122" name="Rectangle 3"/>
              <p:cNvSpPr txBox="1">
                <a:spLocks noChangeArrowheads="1"/>
              </p:cNvSpPr>
              <p:nvPr/>
            </p:nvSpPr>
            <p:spPr bwMode="auto">
              <a:xfrm>
                <a:off x="1713418" y="3174917"/>
                <a:ext cx="6790344" cy="233136"/>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r>
                  <a:rPr kumimoji="1" lang="ar-SA" altLang="ko-KR" dirty="0">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sym typeface="+mn-ea"/>
                  </a:rPr>
                  <a:t>عند حدوث عطل في جهاز ما في المنزل يتم ارسال ايميل  </a:t>
                </a:r>
                <a:r>
                  <a:rPr kumimoji="1" lang="ar-SA" altLang="ko-KR" dirty="0" err="1">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sym typeface="+mn-ea"/>
                  </a:rPr>
                  <a:t>للشركه</a:t>
                </a:r>
                <a:r>
                  <a:rPr kumimoji="1" lang="ar-SA" altLang="ko-KR" dirty="0">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sym typeface="+mn-ea"/>
                  </a:rPr>
                  <a:t> </a:t>
                </a:r>
                <a:r>
                  <a:rPr kumimoji="1" lang="ar-SA" altLang="ko-KR" dirty="0" err="1">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sym typeface="+mn-ea"/>
                  </a:rPr>
                  <a:t>المسؤوله</a:t>
                </a:r>
                <a:r>
                  <a:rPr kumimoji="1" lang="ar-SA" altLang="ko-KR" dirty="0">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sym typeface="+mn-ea"/>
                  </a:rPr>
                  <a:t> عن </a:t>
                </a:r>
                <a:r>
                  <a:rPr kumimoji="1" lang="ar-SA" altLang="ko-KR" dirty="0" err="1">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sym typeface="+mn-ea"/>
                  </a:rPr>
                  <a:t>الصيانه</a:t>
                </a:r>
                <a:r>
                  <a:rPr kumimoji="1" lang="ar-SA" altLang="ko-KR" dirty="0">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sym typeface="+mn-ea"/>
                  </a:rPr>
                  <a:t> او الضمان </a:t>
                </a:r>
                <a:endParaRPr kumimoji="1" lang="en-US" altLang="ko-KR" dirty="0">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sp>
            <p:nvSpPr>
              <p:cNvPr id="123" name="직사각형 122"/>
              <p:cNvSpPr/>
              <p:nvPr/>
            </p:nvSpPr>
            <p:spPr>
              <a:xfrm>
                <a:off x="1713419" y="2894444"/>
                <a:ext cx="3784151" cy="169826"/>
              </a:xfrm>
              <a:prstGeom prst="rect">
                <a:avLst/>
              </a:prstGeom>
            </p:spPr>
            <p:txBody>
              <a:bodyPr wrap="square" lIns="0" tIns="0" rIns="0" bIns="0">
                <a:spAutoFit/>
              </a:bodyPr>
              <a:lstStyle/>
              <a:p>
                <a:pPr>
                  <a:buClr>
                    <a:prstClr val="white"/>
                  </a:buClr>
                  <a:defRPr/>
                </a:pPr>
                <a:r>
                  <a:rPr lang="ar-SA" altLang="ko-KR" sz="1465"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مثال</a:t>
                </a:r>
                <a:endParaRPr lang="en-US" altLang="ko-KR" sz="1465"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pic>
          <p:nvPicPr>
            <p:cNvPr id="118" name="그림 1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flipH="1">
              <a:off x="3590833" y="-48525"/>
              <a:ext cx="126640" cy="7308305"/>
            </a:xfrm>
            <a:prstGeom prst="rect">
              <a:avLst/>
            </a:prstGeom>
          </p:spPr>
        </p:pic>
        <p:sp>
          <p:nvSpPr>
            <p:cNvPr id="120" name="speed"/>
            <p:cNvSpPr txBox="1">
              <a:spLocks noChangeArrowheads="1"/>
            </p:cNvSpPr>
            <p:nvPr/>
          </p:nvSpPr>
          <p:spPr bwMode="auto">
            <a:xfrm>
              <a:off x="558694" y="3055562"/>
              <a:ext cx="750663" cy="310786"/>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665"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3</a:t>
              </a:r>
            </a:p>
          </p:txBody>
        </p:sp>
      </p:grpSp>
      <p:grpSp>
        <p:nvGrpSpPr>
          <p:cNvPr id="56" name="그룹 114"/>
          <p:cNvGrpSpPr/>
          <p:nvPr/>
        </p:nvGrpSpPr>
        <p:grpSpPr>
          <a:xfrm>
            <a:off x="42881" y="5318296"/>
            <a:ext cx="11223172" cy="1202690"/>
            <a:chOff x="0" y="2757929"/>
            <a:chExt cx="8503762" cy="911019"/>
          </a:xfrm>
        </p:grpSpPr>
        <p:grpSp>
          <p:nvGrpSpPr>
            <p:cNvPr id="57" name="그룹 115"/>
            <p:cNvGrpSpPr/>
            <p:nvPr/>
          </p:nvGrpSpPr>
          <p:grpSpPr>
            <a:xfrm>
              <a:off x="395288" y="2757929"/>
              <a:ext cx="7632011" cy="784376"/>
              <a:chOff x="1835696" y="2460748"/>
              <a:chExt cx="7632011" cy="1568751"/>
            </a:xfrm>
          </p:grpSpPr>
          <p:grpSp>
            <p:nvGrpSpPr>
              <p:cNvPr id="63" name="그룹 123"/>
              <p:cNvGrpSpPr/>
              <p:nvPr/>
            </p:nvGrpSpPr>
            <p:grpSpPr>
              <a:xfrm rot="5400000">
                <a:off x="2166800" y="3207119"/>
                <a:ext cx="1568751" cy="76009"/>
                <a:chOff x="-140841" y="1028228"/>
                <a:chExt cx="9285984" cy="45719"/>
              </a:xfrm>
            </p:grpSpPr>
            <p:sp>
              <p:nvSpPr>
                <p:cNvPr id="66" name="직사각형 126"/>
                <p:cNvSpPr/>
                <p:nvPr/>
              </p:nvSpPr>
              <p:spPr>
                <a:xfrm>
                  <a:off x="1406823" y="1028228"/>
                  <a:ext cx="1547664" cy="45719"/>
                </a:xfrm>
                <a:prstGeom prst="rect">
                  <a:avLst/>
                </a:prstGeom>
                <a:solidFill>
                  <a:srgbClr val="DC49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67" name="직사각형 127"/>
                <p:cNvSpPr/>
                <p:nvPr/>
              </p:nvSpPr>
              <p:spPr>
                <a:xfrm>
                  <a:off x="2954487" y="1028228"/>
                  <a:ext cx="1547664" cy="45719"/>
                </a:xfrm>
                <a:prstGeom prst="rect">
                  <a:avLst/>
                </a:prstGeom>
                <a:solidFill>
                  <a:srgbClr val="6C4C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68" name="직사각형 128"/>
                <p:cNvSpPr/>
                <p:nvPr/>
              </p:nvSpPr>
              <p:spPr>
                <a:xfrm>
                  <a:off x="4502151" y="1028228"/>
                  <a:ext cx="1547664" cy="45719"/>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69" name="직사각형 129"/>
                <p:cNvSpPr/>
                <p:nvPr/>
              </p:nvSpPr>
              <p:spPr>
                <a:xfrm>
                  <a:off x="6049815" y="1028228"/>
                  <a:ext cx="1547664" cy="45719"/>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70" name="직사각형 130"/>
                <p:cNvSpPr/>
                <p:nvPr/>
              </p:nvSpPr>
              <p:spPr>
                <a:xfrm>
                  <a:off x="7597479"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71" name="직사각형 131"/>
                <p:cNvSpPr/>
                <p:nvPr/>
              </p:nvSpPr>
              <p:spPr>
                <a:xfrm>
                  <a:off x="-140841" y="1028228"/>
                  <a:ext cx="1547664" cy="45719"/>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sp>
            <p:nvSpPr>
              <p:cNvPr id="64" name="직사각형 124"/>
              <p:cNvSpPr/>
              <p:nvPr/>
            </p:nvSpPr>
            <p:spPr>
              <a:xfrm>
                <a:off x="2989180" y="2460748"/>
                <a:ext cx="6478527" cy="1568751"/>
              </a:xfrm>
              <a:prstGeom prst="rect">
                <a:avLst/>
              </a:prstGeom>
              <a:solidFill>
                <a:srgbClr val="BDA8D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sp>
            <p:nvSpPr>
              <p:cNvPr id="65" name="직사각형 125"/>
              <p:cNvSpPr/>
              <p:nvPr/>
            </p:nvSpPr>
            <p:spPr>
              <a:xfrm>
                <a:off x="1835696" y="2460748"/>
                <a:ext cx="1077477" cy="1568751"/>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35"/>
              </a:p>
            </p:txBody>
          </p:sp>
        </p:grpSp>
        <p:grpSp>
          <p:nvGrpSpPr>
            <p:cNvPr id="58" name="그룹 116"/>
            <p:cNvGrpSpPr/>
            <p:nvPr/>
          </p:nvGrpSpPr>
          <p:grpSpPr>
            <a:xfrm>
              <a:off x="1713418" y="2866958"/>
              <a:ext cx="6790344" cy="513609"/>
              <a:chOff x="1713418" y="2894444"/>
              <a:chExt cx="6790344" cy="513609"/>
            </a:xfrm>
          </p:grpSpPr>
          <p:sp>
            <p:nvSpPr>
              <p:cNvPr id="61" name="Rectangle 3"/>
              <p:cNvSpPr txBox="1">
                <a:spLocks noChangeArrowheads="1"/>
              </p:cNvSpPr>
              <p:nvPr/>
            </p:nvSpPr>
            <p:spPr bwMode="auto">
              <a:xfrm>
                <a:off x="1713418" y="3174917"/>
                <a:ext cx="6790344" cy="233136"/>
              </a:xfrm>
              <a:prstGeom prst="rect">
                <a:avLst/>
              </a:prstGeom>
            </p:spPr>
            <p:txBody>
              <a:bodyPr wrap="square" lIns="0" tIns="0" rIns="0" bIns="0" anchor="ctr">
                <a:spAutoFit/>
                <a:scene3d>
                  <a:camera prst="orthographicFront"/>
                  <a:lightRig rig="threePt" dir="t"/>
                </a:scene3d>
                <a:sp3d>
                  <a:bevelT w="0" h="0"/>
                </a:sp3d>
              </a:bodyPr>
              <a:lstStyle>
                <a:lvl1pPr marL="342900" indent="-342900" eaLnBrk="0" hangingPunct="0">
                  <a:spcBef>
                    <a:spcPct val="20000"/>
                  </a:spcBef>
                  <a:buFont typeface="Arial" panose="020B0604020202020204" pitchFamily="34" charset="0"/>
                  <a:buNone/>
                  <a:defRPr lang="en-US" altLang="ko-KR" sz="2000" dirty="0" smtClean="0">
                    <a:latin typeface="Microsoft Sans Serif" panose="020B0604020202020204" pitchFamily="34" charset="0"/>
                    <a:ea typeface="+mj-ea"/>
                    <a:cs typeface="Microsoft Sans Serif" panose="020B0604020202020204" pitchFamily="34" charset="0"/>
                  </a:defRPr>
                </a:lvl1pPr>
                <a:lvl2pPr marL="742950" indent="-285750" eaLnBrk="0" hangingPunct="0">
                  <a:spcBef>
                    <a:spcPct val="20000"/>
                  </a:spcBef>
                  <a:buFont typeface="Arial" panose="020B0604020202020204" pitchFamily="34" charset="0"/>
                  <a:buChar char="–"/>
                  <a:defRPr sz="2800">
                    <a:latin typeface="+mn-lt"/>
                    <a:ea typeface="+mn-ea"/>
                  </a:defRPr>
                </a:lvl2pPr>
                <a:lvl3pPr marL="1143000" indent="-228600" eaLnBrk="0" hangingPunct="0">
                  <a:spcBef>
                    <a:spcPct val="20000"/>
                  </a:spcBef>
                  <a:buFont typeface="Arial" panose="020B0604020202020204" pitchFamily="34" charset="0"/>
                  <a:buChar char="•"/>
                  <a:defRPr sz="2400">
                    <a:latin typeface="+mn-lt"/>
                    <a:ea typeface="+mn-ea"/>
                  </a:defRPr>
                </a:lvl3pPr>
                <a:lvl4pPr marL="1600200" indent="-228600" eaLnBrk="0" hangingPunct="0">
                  <a:spcBef>
                    <a:spcPct val="20000"/>
                  </a:spcBef>
                  <a:buFont typeface="Arial" panose="020B0604020202020204" pitchFamily="34" charset="0"/>
                  <a:buChar char="–"/>
                  <a:defRPr sz="2000">
                    <a:latin typeface="+mn-lt"/>
                    <a:ea typeface="+mn-ea"/>
                  </a:defRPr>
                </a:lvl4pPr>
                <a:lvl5pPr marL="2057400" indent="-228600" eaLnBrk="0" hangingPunct="0">
                  <a:spcBef>
                    <a:spcPct val="20000"/>
                  </a:spcBef>
                  <a:buFont typeface="Arial" panose="020B0604020202020204" pitchFamily="34" charset="0"/>
                  <a:buChar char="»"/>
                  <a:defRPr sz="2000">
                    <a:latin typeface="+mn-lt"/>
                    <a:ea typeface="+mn-ea"/>
                  </a:defRPr>
                </a:lvl5pPr>
                <a:lvl6pPr marL="2514600" indent="-228600">
                  <a:spcBef>
                    <a:spcPct val="20000"/>
                  </a:spcBef>
                  <a:buFont typeface="Arial" panose="020B0604020202020204" pitchFamily="34" charset="0"/>
                  <a:buChar char="•"/>
                  <a:defRPr sz="2000">
                    <a:latin typeface="+mn-lt"/>
                    <a:ea typeface="+mn-ea"/>
                  </a:defRPr>
                </a:lvl6pPr>
                <a:lvl7pPr marL="2971800" indent="-228600">
                  <a:spcBef>
                    <a:spcPct val="20000"/>
                  </a:spcBef>
                  <a:buFont typeface="Arial" panose="020B0604020202020204" pitchFamily="34" charset="0"/>
                  <a:buChar char="•"/>
                  <a:defRPr sz="2000">
                    <a:latin typeface="+mn-lt"/>
                    <a:ea typeface="+mn-ea"/>
                  </a:defRPr>
                </a:lvl7pPr>
                <a:lvl8pPr marL="3429000" indent="-228600">
                  <a:spcBef>
                    <a:spcPct val="20000"/>
                  </a:spcBef>
                  <a:buFont typeface="Arial" panose="020B0604020202020204" pitchFamily="34" charset="0"/>
                  <a:buChar char="•"/>
                  <a:defRPr sz="2000">
                    <a:latin typeface="+mn-lt"/>
                    <a:ea typeface="+mn-ea"/>
                  </a:defRPr>
                </a:lvl8pPr>
                <a:lvl9pPr marL="3886200" indent="-228600">
                  <a:spcBef>
                    <a:spcPct val="20000"/>
                  </a:spcBef>
                  <a:buFont typeface="Arial" panose="020B0604020202020204" pitchFamily="34" charset="0"/>
                  <a:buChar char="•"/>
                  <a:defRPr sz="2000">
                    <a:latin typeface="+mn-lt"/>
                    <a:ea typeface="+mn-ea"/>
                  </a:defRPr>
                </a:lvl9pPr>
              </a:lstStyle>
              <a:p>
                <a:pPr marL="0" indent="0">
                  <a:defRPr/>
                </a:pPr>
                <a:endParaRPr kumimoji="1" lang="en-US" altLang="ko-KR" dirty="0">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sp>
            <p:nvSpPr>
              <p:cNvPr id="62" name="직사각형 122"/>
              <p:cNvSpPr/>
              <p:nvPr/>
            </p:nvSpPr>
            <p:spPr>
              <a:xfrm>
                <a:off x="1713419" y="2894444"/>
                <a:ext cx="3784151" cy="169826"/>
              </a:xfrm>
              <a:prstGeom prst="rect">
                <a:avLst/>
              </a:prstGeom>
            </p:spPr>
            <p:txBody>
              <a:bodyPr wrap="square" lIns="0" tIns="0" rIns="0" bIns="0">
                <a:spAutoFit/>
              </a:bodyPr>
              <a:lstStyle/>
              <a:p>
                <a:pPr>
                  <a:buClr>
                    <a:prstClr val="white"/>
                  </a:buClr>
                  <a:defRPr/>
                </a:pPr>
                <a:r>
                  <a:rPr lang="ar-SA" altLang="ko-KR" sz="1465"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مثال</a:t>
                </a:r>
                <a:endParaRPr lang="en-US" altLang="ko-KR" sz="1465"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endParaRPr>
              </a:p>
            </p:txBody>
          </p:sp>
        </p:grpSp>
        <p:pic>
          <p:nvPicPr>
            <p:cNvPr id="59" name="그림 1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flipH="1">
              <a:off x="3590833" y="-48525"/>
              <a:ext cx="126640" cy="7308305"/>
            </a:xfrm>
            <a:prstGeom prst="rect">
              <a:avLst/>
            </a:prstGeom>
          </p:spPr>
        </p:pic>
        <p:sp>
          <p:nvSpPr>
            <p:cNvPr id="60" name="speed"/>
            <p:cNvSpPr txBox="1">
              <a:spLocks noChangeArrowheads="1"/>
            </p:cNvSpPr>
            <p:nvPr/>
          </p:nvSpPr>
          <p:spPr bwMode="auto">
            <a:xfrm>
              <a:off x="558694" y="3055562"/>
              <a:ext cx="750663" cy="310786"/>
            </a:xfrm>
            <a:prstGeom prst="rect">
              <a:avLst/>
            </a:prstGeom>
            <a:noFill/>
            <a:scene3d>
              <a:camera prst="orthographicFront">
                <a:rot lat="0" lon="0" rev="0"/>
              </a:camera>
              <a:lightRig rig="threePt" dir="t"/>
            </a:scene3d>
            <a:sp3d prstMaterial="matte">
              <a:bevelT w="1270" h="1270"/>
            </a:sp3d>
          </p:spPr>
          <p:txBody>
            <a:bodyPr wrap="square" lIns="0" tIns="0" rIns="0" bIns="0">
              <a:spAutoFit/>
              <a:sp3d>
                <a:bevelT w="0" h="0"/>
              </a:sp3d>
            </a:bodyPr>
            <a:lstStyle>
              <a:defPPr>
                <a:defRPr lang="ko-KR"/>
              </a:defPPr>
              <a:lvl1pPr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1pPr>
              <a:lvl2pPr marL="4572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2pPr>
              <a:lvl3pPr marL="9144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3pPr>
              <a:lvl4pPr marL="13716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4pPr>
              <a:lvl5pPr marL="1828800" algn="l" rtl="0" fontAlgn="base" latinLnBrk="1">
                <a:spcBef>
                  <a:spcPct val="0"/>
                </a:spcBef>
                <a:spcAft>
                  <a:spcPct val="0"/>
                </a:spcAft>
                <a:defRPr kumimoji="1" kern="1200">
                  <a:solidFill>
                    <a:schemeClr val="tx1"/>
                  </a:solidFill>
                  <a:latin typeface="Gulim" panose="020B0600000101010101" pitchFamily="50" charset="-127"/>
                  <a:ea typeface="Gulim" panose="020B0600000101010101" pitchFamily="50" charset="-127"/>
                  <a:cs typeface="+mn-cs"/>
                </a:defRPr>
              </a:lvl5pPr>
              <a:lvl6pPr marL="22860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6pPr>
              <a:lvl7pPr marL="27432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7pPr>
              <a:lvl8pPr marL="32004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8pPr>
              <a:lvl9pPr marL="3657600" algn="l" defTabSz="914400" rtl="0" eaLnBrk="1" latinLnBrk="1" hangingPunct="1">
                <a:defRPr kumimoji="1" kern="1200">
                  <a:solidFill>
                    <a:schemeClr val="tx1"/>
                  </a:solidFill>
                  <a:latin typeface="Gulim" panose="020B0600000101010101" pitchFamily="50" charset="-127"/>
                  <a:ea typeface="Gulim" panose="020B0600000101010101" pitchFamily="50" charset="-127"/>
                  <a:cs typeface="+mn-cs"/>
                </a:defRPr>
              </a:lvl9pPr>
            </a:lstStyle>
            <a:p>
              <a:pPr algn="ctr">
                <a:buClr>
                  <a:prstClr val="white"/>
                </a:buClr>
                <a:defRPr/>
              </a:pPr>
              <a:r>
                <a:rPr lang="en-US" altLang="ko-KR" sz="2665"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4</a:t>
              </a:r>
            </a:p>
          </p:txBody>
        </p:sp>
      </p:grpSp>
      <p:sp>
        <p:nvSpPr>
          <p:cNvPr id="2" name="مربع نص 1"/>
          <p:cNvSpPr txBox="1"/>
          <p:nvPr/>
        </p:nvSpPr>
        <p:spPr>
          <a:xfrm>
            <a:off x="2811437" y="5437927"/>
            <a:ext cx="8147713" cy="923330"/>
          </a:xfrm>
          <a:prstGeom prst="rect">
            <a:avLst/>
          </a:prstGeom>
          <a:noFill/>
        </p:spPr>
        <p:txBody>
          <a:bodyPr wrap="square" rtlCol="1">
            <a:spAutoFit/>
          </a:bodyPr>
          <a:lstStyle/>
          <a:p>
            <a:pPr algn="r" rtl="1"/>
            <a:r>
              <a:rPr kumimoji="1" lang="ar-SA" altLang="ko-KR" dirty="0">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rPr>
              <a:t> عند ذهابك للنادي  تقوم </a:t>
            </a:r>
            <a:r>
              <a:rPr kumimoji="1" lang="ar-SA" altLang="ko-KR" dirty="0" err="1">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rPr>
              <a:t>بإرتداء</a:t>
            </a:r>
            <a:r>
              <a:rPr kumimoji="1" lang="ar-SA" altLang="ko-KR" dirty="0">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rPr>
              <a:t> التي شرت  الرياضي المزود </a:t>
            </a:r>
            <a:r>
              <a:rPr kumimoji="1" lang="ar-SA" altLang="ko-KR" dirty="0" err="1">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rPr>
              <a:t>بمجسات</a:t>
            </a:r>
            <a:r>
              <a:rPr kumimoji="1" lang="ar-SA" altLang="ko-KR" dirty="0">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rPr>
              <a:t> تعمل على تحليل أداءك الرياضي و لياقتك القلبية و التنفسية بشكل دقيق و إرسالها لك عبر التطبيق </a:t>
            </a:r>
            <a:r>
              <a:rPr kumimoji="1" lang="ar-SA" dirty="0">
                <a:solidFill>
                  <a:srgbClr val="6C4C8B"/>
                </a:solidFill>
                <a:latin typeface="Dubai Medium" panose="020B0603030403030204" pitchFamily="34" charset="-78"/>
                <a:ea typeface="Malgun Gothic Semilight" panose="020B0502040204020203" pitchFamily="34" charset="-122"/>
                <a:cs typeface="Dubai Medium" panose="020B0603030403030204" pitchFamily="34" charset="-78"/>
              </a:rPr>
              <a:t>الخاص بالتي شيرت !</a:t>
            </a:r>
          </a:p>
        </p:txBody>
      </p:sp>
      <p:sp>
        <p:nvSpPr>
          <p:cNvPr id="137" name="矩形 57"/>
          <p:cNvSpPr>
            <a:spLocks noChangeArrowheads="1"/>
          </p:cNvSpPr>
          <p:nvPr/>
        </p:nvSpPr>
        <p:spPr bwMode="auto">
          <a:xfrm>
            <a:off x="2506762" y="307975"/>
            <a:ext cx="7915698" cy="561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460" tIns="34230" rIns="68460" bIns="34230">
            <a:spAutoFit/>
          </a:bodyPr>
          <a:lstStyle/>
          <a:p>
            <a:pPr algn="ctr" fontAlgn="base" latinLnBrk="1">
              <a:spcBef>
                <a:spcPct val="0"/>
              </a:spcBef>
              <a:spcAft>
                <a:spcPct val="0"/>
              </a:spcAft>
              <a:buClr>
                <a:prstClr val="white"/>
              </a:buClr>
              <a:defRPr/>
            </a:pPr>
            <a:r>
              <a:rPr kumimoji="1" lang="ar-SA" altLang="zh-CN" sz="3200" b="1"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rPr>
              <a:t>أمثلة حياتيه عن ما سيستخدم  فيه إنترنت الأشياء </a:t>
            </a:r>
            <a:endParaRPr kumimoji="1" lang="zh-CN" altLang="en-US" sz="3200" b="1"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pic>
        <p:nvPicPr>
          <p:cNvPr id="3074" name="Picture 2" descr="ØµÙØ±Ø© Ø°Ø§Øª ØµÙØ©"/>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62363" y="1145186"/>
            <a:ext cx="2424095" cy="17553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additive="base">
                                        <p:cTn id="7" dur="500" fill="hold"/>
                                        <p:tgtEl>
                                          <p:spTgt spid="79"/>
                                        </p:tgtEl>
                                        <p:attrNameLst>
                                          <p:attrName>ppt_x</p:attrName>
                                        </p:attrNameLst>
                                      </p:cBhvr>
                                      <p:tavLst>
                                        <p:tav tm="0">
                                          <p:val>
                                            <p:strVal val="#ppt_x"/>
                                          </p:val>
                                        </p:tav>
                                        <p:tav tm="100000">
                                          <p:val>
                                            <p:strVal val="#ppt_x"/>
                                          </p:val>
                                        </p:tav>
                                      </p:tavLst>
                                    </p:anim>
                                    <p:anim calcmode="lin" valueType="num">
                                      <p:cBhvr additive="base">
                                        <p:cTn id="8" dur="500" fill="hold"/>
                                        <p:tgtEl>
                                          <p:spTgt spid="7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7"/>
                                        </p:tgtEl>
                                        <p:attrNameLst>
                                          <p:attrName>style.visibility</p:attrName>
                                        </p:attrNameLst>
                                      </p:cBhvr>
                                      <p:to>
                                        <p:strVal val="visible"/>
                                      </p:to>
                                    </p:set>
                                    <p:anim calcmode="lin" valueType="num">
                                      <p:cBhvr additive="base">
                                        <p:cTn id="12" dur="500" fill="hold"/>
                                        <p:tgtEl>
                                          <p:spTgt spid="97"/>
                                        </p:tgtEl>
                                        <p:attrNameLst>
                                          <p:attrName>ppt_x</p:attrName>
                                        </p:attrNameLst>
                                      </p:cBhvr>
                                      <p:tavLst>
                                        <p:tav tm="0">
                                          <p:val>
                                            <p:strVal val="#ppt_x"/>
                                          </p:val>
                                        </p:tav>
                                        <p:tav tm="100000">
                                          <p:val>
                                            <p:strVal val="#ppt_x"/>
                                          </p:val>
                                        </p:tav>
                                      </p:tavLst>
                                    </p:anim>
                                    <p:anim calcmode="lin" valueType="num">
                                      <p:cBhvr additive="base">
                                        <p:cTn id="13" dur="500" fill="hold"/>
                                        <p:tgtEl>
                                          <p:spTgt spid="9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115"/>
                                        </p:tgtEl>
                                        <p:attrNameLst>
                                          <p:attrName>style.visibility</p:attrName>
                                        </p:attrNameLst>
                                      </p:cBhvr>
                                      <p:to>
                                        <p:strVal val="visible"/>
                                      </p:to>
                                    </p:set>
                                    <p:anim calcmode="lin" valueType="num">
                                      <p:cBhvr additive="base">
                                        <p:cTn id="17" dur="500" fill="hold"/>
                                        <p:tgtEl>
                                          <p:spTgt spid="115"/>
                                        </p:tgtEl>
                                        <p:attrNameLst>
                                          <p:attrName>ppt_x</p:attrName>
                                        </p:attrNameLst>
                                      </p:cBhvr>
                                      <p:tavLst>
                                        <p:tav tm="0">
                                          <p:val>
                                            <p:strVal val="#ppt_x"/>
                                          </p:val>
                                        </p:tav>
                                        <p:tav tm="100000">
                                          <p:val>
                                            <p:strVal val="#ppt_x"/>
                                          </p:val>
                                        </p:tav>
                                      </p:tavLst>
                                    </p:anim>
                                    <p:anim calcmode="lin" valueType="num">
                                      <p:cBhvr additive="base">
                                        <p:cTn id="18" dur="500" fill="hold"/>
                                        <p:tgtEl>
                                          <p:spTgt spid="11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6"/>
                                        </p:tgtEl>
                                        <p:attrNameLst>
                                          <p:attrName>style.visibility</p:attrName>
                                        </p:attrNameLst>
                                      </p:cBhvr>
                                      <p:to>
                                        <p:strVal val="visible"/>
                                      </p:to>
                                    </p:set>
                                    <p:anim calcmode="lin" valueType="num">
                                      <p:cBhvr additive="base">
                                        <p:cTn id="22" dur="500" fill="hold"/>
                                        <p:tgtEl>
                                          <p:spTgt spid="56"/>
                                        </p:tgtEl>
                                        <p:attrNameLst>
                                          <p:attrName>ppt_x</p:attrName>
                                        </p:attrNameLst>
                                      </p:cBhvr>
                                      <p:tavLst>
                                        <p:tav tm="0">
                                          <p:val>
                                            <p:strVal val="#ppt_x"/>
                                          </p:val>
                                        </p:tav>
                                        <p:tav tm="100000">
                                          <p:val>
                                            <p:strVal val="#ppt_x"/>
                                          </p:val>
                                        </p:tav>
                                      </p:tavLst>
                                    </p:anim>
                                    <p:anim calcmode="lin" valueType="num">
                                      <p:cBhvr additive="base">
                                        <p:cTn id="23" dur="500" fill="hold"/>
                                        <p:tgtEl>
                                          <p:spTgt spid="5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7" presetClass="entr" presetSubtype="10" fill="hold" grpId="0" nodeType="afterEffect">
                                  <p:stCondLst>
                                    <p:cond delay="0"/>
                                  </p:stCondLst>
                                  <p:childTnLst>
                                    <p:set>
                                      <p:cBhvr>
                                        <p:cTn id="26" dur="1" fill="hold">
                                          <p:stCondLst>
                                            <p:cond delay="0"/>
                                          </p:stCondLst>
                                        </p:cTn>
                                        <p:tgtEl>
                                          <p:spTgt spid="137"/>
                                        </p:tgtEl>
                                        <p:attrNameLst>
                                          <p:attrName>style.visibility</p:attrName>
                                        </p:attrNameLst>
                                      </p:cBhvr>
                                      <p:to>
                                        <p:strVal val="visible"/>
                                      </p:to>
                                    </p:set>
                                    <p:anim calcmode="lin" valueType="num">
                                      <p:cBhvr>
                                        <p:cTn id="27" dur="500" fill="hold"/>
                                        <p:tgtEl>
                                          <p:spTgt spid="137"/>
                                        </p:tgtEl>
                                        <p:attrNameLst>
                                          <p:attrName>ppt_w</p:attrName>
                                        </p:attrNameLst>
                                      </p:cBhvr>
                                      <p:tavLst>
                                        <p:tav tm="0">
                                          <p:val>
                                            <p:fltVal val="0"/>
                                          </p:val>
                                        </p:tav>
                                        <p:tav tm="100000">
                                          <p:val>
                                            <p:strVal val="#ppt_w"/>
                                          </p:val>
                                        </p:tav>
                                      </p:tavLst>
                                    </p:anim>
                                    <p:anim calcmode="lin" valueType="num">
                                      <p:cBhvr>
                                        <p:cTn id="28" dur="500" fill="hold"/>
                                        <p:tgtEl>
                                          <p:spTgt spid="13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40" name="Freeform 42"/>
          <p:cNvSpPr>
            <a:spLocks noChangeAspect="1" noEditPoints="1"/>
          </p:cNvSpPr>
          <p:nvPr/>
        </p:nvSpPr>
        <p:spPr bwMode="auto">
          <a:xfrm flipH="1">
            <a:off x="10725102" y="3747553"/>
            <a:ext cx="666646" cy="848824"/>
          </a:xfrm>
          <a:custGeom>
            <a:avLst/>
            <a:gdLst>
              <a:gd name="T0" fmla="*/ 49 w 224"/>
              <a:gd name="T1" fmla="*/ 93 h 287"/>
              <a:gd name="T2" fmla="*/ 54 w 224"/>
              <a:gd name="T3" fmla="*/ 281 h 287"/>
              <a:gd name="T4" fmla="*/ 21 w 224"/>
              <a:gd name="T5" fmla="*/ 279 h 287"/>
              <a:gd name="T6" fmla="*/ 0 w 224"/>
              <a:gd name="T7" fmla="*/ 254 h 287"/>
              <a:gd name="T8" fmla="*/ 12 w 224"/>
              <a:gd name="T9" fmla="*/ 70 h 287"/>
              <a:gd name="T10" fmla="*/ 171 w 224"/>
              <a:gd name="T11" fmla="*/ 217 h 287"/>
              <a:gd name="T12" fmla="*/ 190 w 224"/>
              <a:gd name="T13" fmla="*/ 166 h 287"/>
              <a:gd name="T14" fmla="*/ 185 w 224"/>
              <a:gd name="T15" fmla="*/ 183 h 287"/>
              <a:gd name="T16" fmla="*/ 181 w 224"/>
              <a:gd name="T17" fmla="*/ 188 h 287"/>
              <a:gd name="T18" fmla="*/ 161 w 224"/>
              <a:gd name="T19" fmla="*/ 188 h 287"/>
              <a:gd name="T20" fmla="*/ 156 w 224"/>
              <a:gd name="T21" fmla="*/ 183 h 287"/>
              <a:gd name="T22" fmla="*/ 192 w 224"/>
              <a:gd name="T23" fmla="*/ 137 h 287"/>
              <a:gd name="T24" fmla="*/ 193 w 224"/>
              <a:gd name="T25" fmla="*/ 138 h 287"/>
              <a:gd name="T26" fmla="*/ 196 w 224"/>
              <a:gd name="T27" fmla="*/ 139 h 287"/>
              <a:gd name="T28" fmla="*/ 197 w 224"/>
              <a:gd name="T29" fmla="*/ 139 h 287"/>
              <a:gd name="T30" fmla="*/ 198 w 224"/>
              <a:gd name="T31" fmla="*/ 140 h 287"/>
              <a:gd name="T32" fmla="*/ 199 w 224"/>
              <a:gd name="T33" fmla="*/ 141 h 287"/>
              <a:gd name="T34" fmla="*/ 200 w 224"/>
              <a:gd name="T35" fmla="*/ 142 h 287"/>
              <a:gd name="T36" fmla="*/ 202 w 224"/>
              <a:gd name="T37" fmla="*/ 143 h 287"/>
              <a:gd name="T38" fmla="*/ 203 w 224"/>
              <a:gd name="T39" fmla="*/ 144 h 287"/>
              <a:gd name="T40" fmla="*/ 204 w 224"/>
              <a:gd name="T41" fmla="*/ 145 h 287"/>
              <a:gd name="T42" fmla="*/ 205 w 224"/>
              <a:gd name="T43" fmla="*/ 146 h 287"/>
              <a:gd name="T44" fmla="*/ 219 w 224"/>
              <a:gd name="T45" fmla="*/ 185 h 287"/>
              <a:gd name="T46" fmla="*/ 219 w 224"/>
              <a:gd name="T47" fmla="*/ 250 h 287"/>
              <a:gd name="T48" fmla="*/ 124 w 224"/>
              <a:gd name="T49" fmla="*/ 178 h 287"/>
              <a:gd name="T50" fmla="*/ 124 w 224"/>
              <a:gd name="T51" fmla="*/ 178 h 287"/>
              <a:gd name="T52" fmla="*/ 118 w 224"/>
              <a:gd name="T53" fmla="*/ 283 h 287"/>
              <a:gd name="T54" fmla="*/ 118 w 224"/>
              <a:gd name="T55" fmla="*/ 283 h 287"/>
              <a:gd name="T56" fmla="*/ 191 w 224"/>
              <a:gd name="T57" fmla="*/ 234 h 287"/>
              <a:gd name="T58" fmla="*/ 172 w 224"/>
              <a:gd name="T59" fmla="*/ 37 h 287"/>
              <a:gd name="T60" fmla="*/ 52 w 224"/>
              <a:gd name="T61" fmla="*/ 83 h 287"/>
              <a:gd name="T62" fmla="*/ 40 w 224"/>
              <a:gd name="T63" fmla="*/ 82 h 287"/>
              <a:gd name="T64" fmla="*/ 155 w 224"/>
              <a:gd name="T65" fmla="*/ 26 h 287"/>
              <a:gd name="T66" fmla="*/ 40 w 224"/>
              <a:gd name="T67" fmla="*/ 82 h 287"/>
              <a:gd name="T68" fmla="*/ 148 w 224"/>
              <a:gd name="T69" fmla="*/ 19 h 287"/>
              <a:gd name="T70" fmla="*/ 25 w 224"/>
              <a:gd name="T71" fmla="*/ 72 h 287"/>
              <a:gd name="T72" fmla="*/ 62 w 224"/>
              <a:gd name="T73" fmla="*/ 100 h 287"/>
              <a:gd name="T74" fmla="*/ 194 w 224"/>
              <a:gd name="T75" fmla="*/ 40 h 287"/>
              <a:gd name="T76" fmla="*/ 203 w 224"/>
              <a:gd name="T77" fmla="*/ 130 h 287"/>
              <a:gd name="T78" fmla="*/ 202 w 224"/>
              <a:gd name="T79" fmla="*/ 129 h 287"/>
              <a:gd name="T80" fmla="*/ 199 w 224"/>
              <a:gd name="T81" fmla="*/ 127 h 287"/>
              <a:gd name="T82" fmla="*/ 198 w 224"/>
              <a:gd name="T83" fmla="*/ 127 h 287"/>
              <a:gd name="T84" fmla="*/ 172 w 224"/>
              <a:gd name="T85" fmla="*/ 121 h 287"/>
              <a:gd name="T86" fmla="*/ 112 w 224"/>
              <a:gd name="T87" fmla="*/ 178 h 287"/>
              <a:gd name="T88" fmla="*/ 72 w 224"/>
              <a:gd name="T89" fmla="*/ 286 h 287"/>
              <a:gd name="T90" fmla="*/ 21 w 224"/>
              <a:gd name="T91" fmla="*/ 65 h 287"/>
              <a:gd name="T92" fmla="*/ 145 w 224"/>
              <a:gd name="T93" fmla="*/ 1 h 287"/>
              <a:gd name="T94" fmla="*/ 21 w 224"/>
              <a:gd name="T95" fmla="*/ 65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4" h="287">
                <a:moveTo>
                  <a:pt x="12" y="70"/>
                </a:moveTo>
                <a:cubicBezTo>
                  <a:pt x="16" y="77"/>
                  <a:pt x="21" y="82"/>
                  <a:pt x="27" y="86"/>
                </a:cubicBezTo>
                <a:cubicBezTo>
                  <a:pt x="33" y="90"/>
                  <a:pt x="41" y="92"/>
                  <a:pt x="49" y="93"/>
                </a:cubicBezTo>
                <a:cubicBezTo>
                  <a:pt x="52" y="94"/>
                  <a:pt x="54" y="97"/>
                  <a:pt x="54" y="100"/>
                </a:cubicBezTo>
                <a:cubicBezTo>
                  <a:pt x="54" y="100"/>
                  <a:pt x="54" y="100"/>
                  <a:pt x="54" y="100"/>
                </a:cubicBezTo>
                <a:cubicBezTo>
                  <a:pt x="54" y="281"/>
                  <a:pt x="54" y="281"/>
                  <a:pt x="54" y="281"/>
                </a:cubicBezTo>
                <a:cubicBezTo>
                  <a:pt x="54" y="285"/>
                  <a:pt x="52" y="287"/>
                  <a:pt x="48" y="287"/>
                </a:cubicBezTo>
                <a:cubicBezTo>
                  <a:pt x="47" y="287"/>
                  <a:pt x="47" y="287"/>
                  <a:pt x="47" y="287"/>
                </a:cubicBezTo>
                <a:cubicBezTo>
                  <a:pt x="38" y="286"/>
                  <a:pt x="29" y="283"/>
                  <a:pt x="21" y="279"/>
                </a:cubicBezTo>
                <a:cubicBezTo>
                  <a:pt x="13" y="274"/>
                  <a:pt x="6" y="267"/>
                  <a:pt x="1" y="257"/>
                </a:cubicBezTo>
                <a:cubicBezTo>
                  <a:pt x="0" y="256"/>
                  <a:pt x="0" y="255"/>
                  <a:pt x="0" y="254"/>
                </a:cubicBezTo>
                <a:cubicBezTo>
                  <a:pt x="0" y="254"/>
                  <a:pt x="0" y="254"/>
                  <a:pt x="0" y="254"/>
                </a:cubicBezTo>
                <a:cubicBezTo>
                  <a:pt x="0" y="73"/>
                  <a:pt x="0" y="73"/>
                  <a:pt x="0" y="73"/>
                </a:cubicBezTo>
                <a:cubicBezTo>
                  <a:pt x="0" y="70"/>
                  <a:pt x="3" y="67"/>
                  <a:pt x="6" y="67"/>
                </a:cubicBezTo>
                <a:cubicBezTo>
                  <a:pt x="9" y="67"/>
                  <a:pt x="11" y="68"/>
                  <a:pt x="12" y="70"/>
                </a:cubicBezTo>
                <a:close/>
                <a:moveTo>
                  <a:pt x="135" y="180"/>
                </a:moveTo>
                <a:cubicBezTo>
                  <a:pt x="135" y="180"/>
                  <a:pt x="135" y="180"/>
                  <a:pt x="135" y="180"/>
                </a:cubicBezTo>
                <a:cubicBezTo>
                  <a:pt x="135" y="201"/>
                  <a:pt x="151" y="217"/>
                  <a:pt x="171" y="217"/>
                </a:cubicBezTo>
                <a:cubicBezTo>
                  <a:pt x="192" y="217"/>
                  <a:pt x="208" y="201"/>
                  <a:pt x="208" y="180"/>
                </a:cubicBezTo>
                <a:cubicBezTo>
                  <a:pt x="208" y="180"/>
                  <a:pt x="208" y="180"/>
                  <a:pt x="208" y="180"/>
                </a:cubicBezTo>
                <a:cubicBezTo>
                  <a:pt x="200" y="177"/>
                  <a:pt x="194" y="172"/>
                  <a:pt x="190" y="166"/>
                </a:cubicBezTo>
                <a:cubicBezTo>
                  <a:pt x="178" y="175"/>
                  <a:pt x="162" y="180"/>
                  <a:pt x="143" y="180"/>
                </a:cubicBezTo>
                <a:cubicBezTo>
                  <a:pt x="140" y="180"/>
                  <a:pt x="137" y="180"/>
                  <a:pt x="135" y="180"/>
                </a:cubicBezTo>
                <a:close/>
                <a:moveTo>
                  <a:pt x="185" y="183"/>
                </a:moveTo>
                <a:cubicBezTo>
                  <a:pt x="188" y="183"/>
                  <a:pt x="190" y="185"/>
                  <a:pt x="190" y="188"/>
                </a:cubicBezTo>
                <a:cubicBezTo>
                  <a:pt x="190" y="191"/>
                  <a:pt x="188" y="193"/>
                  <a:pt x="185" y="193"/>
                </a:cubicBezTo>
                <a:cubicBezTo>
                  <a:pt x="183" y="193"/>
                  <a:pt x="181" y="191"/>
                  <a:pt x="181" y="188"/>
                </a:cubicBezTo>
                <a:cubicBezTo>
                  <a:pt x="181" y="185"/>
                  <a:pt x="183" y="183"/>
                  <a:pt x="185" y="183"/>
                </a:cubicBezTo>
                <a:close/>
                <a:moveTo>
                  <a:pt x="156" y="183"/>
                </a:moveTo>
                <a:cubicBezTo>
                  <a:pt x="159" y="183"/>
                  <a:pt x="161" y="185"/>
                  <a:pt x="161" y="188"/>
                </a:cubicBezTo>
                <a:cubicBezTo>
                  <a:pt x="161" y="191"/>
                  <a:pt x="159" y="193"/>
                  <a:pt x="156" y="193"/>
                </a:cubicBezTo>
                <a:cubicBezTo>
                  <a:pt x="153" y="193"/>
                  <a:pt x="151" y="191"/>
                  <a:pt x="151" y="188"/>
                </a:cubicBezTo>
                <a:cubicBezTo>
                  <a:pt x="151" y="185"/>
                  <a:pt x="153" y="183"/>
                  <a:pt x="156" y="183"/>
                </a:cubicBezTo>
                <a:close/>
                <a:moveTo>
                  <a:pt x="190" y="136"/>
                </a:moveTo>
                <a:cubicBezTo>
                  <a:pt x="190" y="136"/>
                  <a:pt x="190" y="136"/>
                  <a:pt x="190" y="136"/>
                </a:cubicBezTo>
                <a:cubicBezTo>
                  <a:pt x="191" y="136"/>
                  <a:pt x="192" y="137"/>
                  <a:pt x="192" y="137"/>
                </a:cubicBezTo>
                <a:cubicBezTo>
                  <a:pt x="193" y="137"/>
                  <a:pt x="193" y="137"/>
                  <a:pt x="193" y="137"/>
                </a:cubicBezTo>
                <a:cubicBezTo>
                  <a:pt x="193" y="137"/>
                  <a:pt x="193" y="137"/>
                  <a:pt x="193" y="137"/>
                </a:cubicBezTo>
                <a:cubicBezTo>
                  <a:pt x="193" y="138"/>
                  <a:pt x="193" y="138"/>
                  <a:pt x="193" y="138"/>
                </a:cubicBezTo>
                <a:cubicBezTo>
                  <a:pt x="194" y="138"/>
                  <a:pt x="195" y="138"/>
                  <a:pt x="195" y="138"/>
                </a:cubicBezTo>
                <a:cubicBezTo>
                  <a:pt x="195" y="138"/>
                  <a:pt x="195" y="138"/>
                  <a:pt x="195" y="138"/>
                </a:cubicBezTo>
                <a:cubicBezTo>
                  <a:pt x="195" y="139"/>
                  <a:pt x="196" y="139"/>
                  <a:pt x="196" y="139"/>
                </a:cubicBezTo>
                <a:cubicBezTo>
                  <a:pt x="196" y="139"/>
                  <a:pt x="196" y="139"/>
                  <a:pt x="196" y="139"/>
                </a:cubicBezTo>
                <a:cubicBezTo>
                  <a:pt x="196" y="139"/>
                  <a:pt x="196" y="139"/>
                  <a:pt x="197" y="139"/>
                </a:cubicBezTo>
                <a:cubicBezTo>
                  <a:pt x="197" y="139"/>
                  <a:pt x="197" y="139"/>
                  <a:pt x="197" y="139"/>
                </a:cubicBezTo>
                <a:cubicBezTo>
                  <a:pt x="197" y="140"/>
                  <a:pt x="197" y="140"/>
                  <a:pt x="197" y="140"/>
                </a:cubicBezTo>
                <a:cubicBezTo>
                  <a:pt x="198" y="140"/>
                  <a:pt x="198" y="140"/>
                  <a:pt x="198" y="140"/>
                </a:cubicBezTo>
                <a:cubicBezTo>
                  <a:pt x="198" y="140"/>
                  <a:pt x="198" y="140"/>
                  <a:pt x="198" y="140"/>
                </a:cubicBezTo>
                <a:cubicBezTo>
                  <a:pt x="198" y="141"/>
                  <a:pt x="198" y="141"/>
                  <a:pt x="198" y="141"/>
                </a:cubicBezTo>
                <a:cubicBezTo>
                  <a:pt x="199" y="141"/>
                  <a:pt x="199" y="141"/>
                  <a:pt x="199" y="141"/>
                </a:cubicBezTo>
                <a:cubicBezTo>
                  <a:pt x="199" y="141"/>
                  <a:pt x="199" y="141"/>
                  <a:pt x="199" y="141"/>
                </a:cubicBezTo>
                <a:cubicBezTo>
                  <a:pt x="199" y="141"/>
                  <a:pt x="200" y="141"/>
                  <a:pt x="200" y="141"/>
                </a:cubicBezTo>
                <a:cubicBezTo>
                  <a:pt x="200" y="142"/>
                  <a:pt x="200" y="142"/>
                  <a:pt x="200" y="142"/>
                </a:cubicBezTo>
                <a:cubicBezTo>
                  <a:pt x="200" y="142"/>
                  <a:pt x="200" y="142"/>
                  <a:pt x="200" y="142"/>
                </a:cubicBezTo>
                <a:cubicBezTo>
                  <a:pt x="201" y="142"/>
                  <a:pt x="201" y="142"/>
                  <a:pt x="201" y="142"/>
                </a:cubicBezTo>
                <a:cubicBezTo>
                  <a:pt x="201" y="142"/>
                  <a:pt x="201" y="142"/>
                  <a:pt x="201" y="143"/>
                </a:cubicBezTo>
                <a:cubicBezTo>
                  <a:pt x="202" y="143"/>
                  <a:pt x="202" y="143"/>
                  <a:pt x="202" y="143"/>
                </a:cubicBezTo>
                <a:cubicBezTo>
                  <a:pt x="202" y="143"/>
                  <a:pt x="202" y="143"/>
                  <a:pt x="202" y="143"/>
                </a:cubicBezTo>
                <a:cubicBezTo>
                  <a:pt x="202" y="143"/>
                  <a:pt x="202" y="143"/>
                  <a:pt x="202" y="143"/>
                </a:cubicBezTo>
                <a:cubicBezTo>
                  <a:pt x="203" y="144"/>
                  <a:pt x="203" y="144"/>
                  <a:pt x="203" y="144"/>
                </a:cubicBezTo>
                <a:cubicBezTo>
                  <a:pt x="203" y="144"/>
                  <a:pt x="203" y="144"/>
                  <a:pt x="203" y="144"/>
                </a:cubicBezTo>
                <a:cubicBezTo>
                  <a:pt x="203" y="144"/>
                  <a:pt x="203" y="144"/>
                  <a:pt x="203" y="144"/>
                </a:cubicBezTo>
                <a:cubicBezTo>
                  <a:pt x="204" y="145"/>
                  <a:pt x="204" y="145"/>
                  <a:pt x="204" y="145"/>
                </a:cubicBezTo>
                <a:cubicBezTo>
                  <a:pt x="204" y="145"/>
                  <a:pt x="204" y="145"/>
                  <a:pt x="204" y="145"/>
                </a:cubicBezTo>
                <a:cubicBezTo>
                  <a:pt x="204" y="145"/>
                  <a:pt x="204" y="145"/>
                  <a:pt x="204" y="145"/>
                </a:cubicBezTo>
                <a:cubicBezTo>
                  <a:pt x="205" y="146"/>
                  <a:pt x="205" y="146"/>
                  <a:pt x="205" y="146"/>
                </a:cubicBezTo>
                <a:cubicBezTo>
                  <a:pt x="205" y="146"/>
                  <a:pt x="205" y="146"/>
                  <a:pt x="205" y="146"/>
                </a:cubicBezTo>
                <a:cubicBezTo>
                  <a:pt x="214" y="154"/>
                  <a:pt x="219" y="166"/>
                  <a:pt x="219" y="180"/>
                </a:cubicBezTo>
                <a:cubicBezTo>
                  <a:pt x="219" y="181"/>
                  <a:pt x="219" y="183"/>
                  <a:pt x="219" y="185"/>
                </a:cubicBezTo>
                <a:cubicBezTo>
                  <a:pt x="219" y="185"/>
                  <a:pt x="219" y="185"/>
                  <a:pt x="219" y="185"/>
                </a:cubicBezTo>
                <a:cubicBezTo>
                  <a:pt x="219" y="185"/>
                  <a:pt x="219" y="185"/>
                  <a:pt x="219" y="185"/>
                </a:cubicBezTo>
                <a:cubicBezTo>
                  <a:pt x="219" y="250"/>
                  <a:pt x="219" y="250"/>
                  <a:pt x="219" y="250"/>
                </a:cubicBezTo>
                <a:cubicBezTo>
                  <a:pt x="200" y="215"/>
                  <a:pt x="147" y="214"/>
                  <a:pt x="124" y="248"/>
                </a:cubicBezTo>
                <a:cubicBezTo>
                  <a:pt x="124" y="178"/>
                  <a:pt x="124" y="178"/>
                  <a:pt x="124" y="178"/>
                </a:cubicBezTo>
                <a:cubicBezTo>
                  <a:pt x="124" y="178"/>
                  <a:pt x="124" y="178"/>
                  <a:pt x="124" y="178"/>
                </a:cubicBezTo>
                <a:cubicBezTo>
                  <a:pt x="124" y="178"/>
                  <a:pt x="124" y="178"/>
                  <a:pt x="124" y="178"/>
                </a:cubicBezTo>
                <a:cubicBezTo>
                  <a:pt x="124" y="178"/>
                  <a:pt x="124" y="178"/>
                  <a:pt x="124" y="178"/>
                </a:cubicBezTo>
                <a:cubicBezTo>
                  <a:pt x="124" y="178"/>
                  <a:pt x="124" y="178"/>
                  <a:pt x="124" y="178"/>
                </a:cubicBezTo>
                <a:cubicBezTo>
                  <a:pt x="125" y="153"/>
                  <a:pt x="146" y="132"/>
                  <a:pt x="172" y="132"/>
                </a:cubicBezTo>
                <a:cubicBezTo>
                  <a:pt x="178" y="132"/>
                  <a:pt x="184" y="134"/>
                  <a:pt x="190" y="136"/>
                </a:cubicBezTo>
                <a:close/>
                <a:moveTo>
                  <a:pt x="118" y="283"/>
                </a:moveTo>
                <a:cubicBezTo>
                  <a:pt x="168" y="283"/>
                  <a:pt x="168" y="283"/>
                  <a:pt x="168" y="283"/>
                </a:cubicBezTo>
                <a:cubicBezTo>
                  <a:pt x="150" y="234"/>
                  <a:pt x="150" y="234"/>
                  <a:pt x="150" y="234"/>
                </a:cubicBezTo>
                <a:cubicBezTo>
                  <a:pt x="132" y="243"/>
                  <a:pt x="120" y="262"/>
                  <a:pt x="118" y="283"/>
                </a:cubicBezTo>
                <a:close/>
                <a:moveTo>
                  <a:pt x="176" y="283"/>
                </a:moveTo>
                <a:cubicBezTo>
                  <a:pt x="224" y="283"/>
                  <a:pt x="224" y="283"/>
                  <a:pt x="224" y="283"/>
                </a:cubicBezTo>
                <a:cubicBezTo>
                  <a:pt x="221" y="262"/>
                  <a:pt x="210" y="243"/>
                  <a:pt x="191" y="234"/>
                </a:cubicBezTo>
                <a:cubicBezTo>
                  <a:pt x="176" y="283"/>
                  <a:pt x="176" y="283"/>
                  <a:pt x="176" y="283"/>
                </a:cubicBezTo>
                <a:close/>
                <a:moveTo>
                  <a:pt x="55" y="88"/>
                </a:moveTo>
                <a:cubicBezTo>
                  <a:pt x="172" y="37"/>
                  <a:pt x="172" y="37"/>
                  <a:pt x="172" y="37"/>
                </a:cubicBezTo>
                <a:cubicBezTo>
                  <a:pt x="174" y="37"/>
                  <a:pt x="175" y="35"/>
                  <a:pt x="174" y="34"/>
                </a:cubicBezTo>
                <a:cubicBezTo>
                  <a:pt x="173" y="32"/>
                  <a:pt x="172" y="32"/>
                  <a:pt x="170" y="32"/>
                </a:cubicBezTo>
                <a:cubicBezTo>
                  <a:pt x="52" y="83"/>
                  <a:pt x="52" y="83"/>
                  <a:pt x="52" y="83"/>
                </a:cubicBezTo>
                <a:cubicBezTo>
                  <a:pt x="51" y="83"/>
                  <a:pt x="50" y="85"/>
                  <a:pt x="51" y="87"/>
                </a:cubicBezTo>
                <a:cubicBezTo>
                  <a:pt x="51" y="88"/>
                  <a:pt x="53" y="89"/>
                  <a:pt x="55" y="88"/>
                </a:cubicBezTo>
                <a:close/>
                <a:moveTo>
                  <a:pt x="40" y="82"/>
                </a:moveTo>
                <a:cubicBezTo>
                  <a:pt x="157" y="31"/>
                  <a:pt x="157" y="31"/>
                  <a:pt x="157" y="31"/>
                </a:cubicBezTo>
                <a:cubicBezTo>
                  <a:pt x="159" y="30"/>
                  <a:pt x="160" y="29"/>
                  <a:pt x="159" y="27"/>
                </a:cubicBezTo>
                <a:cubicBezTo>
                  <a:pt x="158" y="26"/>
                  <a:pt x="157" y="25"/>
                  <a:pt x="155" y="26"/>
                </a:cubicBezTo>
                <a:cubicBezTo>
                  <a:pt x="37" y="76"/>
                  <a:pt x="37" y="76"/>
                  <a:pt x="37" y="76"/>
                </a:cubicBezTo>
                <a:cubicBezTo>
                  <a:pt x="36" y="77"/>
                  <a:pt x="35" y="79"/>
                  <a:pt x="36" y="80"/>
                </a:cubicBezTo>
                <a:cubicBezTo>
                  <a:pt x="36" y="82"/>
                  <a:pt x="38" y="82"/>
                  <a:pt x="40" y="82"/>
                </a:cubicBezTo>
                <a:close/>
                <a:moveTo>
                  <a:pt x="29" y="73"/>
                </a:moveTo>
                <a:cubicBezTo>
                  <a:pt x="147" y="23"/>
                  <a:pt x="147" y="23"/>
                  <a:pt x="147" y="23"/>
                </a:cubicBezTo>
                <a:cubicBezTo>
                  <a:pt x="148" y="22"/>
                  <a:pt x="149" y="21"/>
                  <a:pt x="148" y="19"/>
                </a:cubicBezTo>
                <a:cubicBezTo>
                  <a:pt x="148" y="18"/>
                  <a:pt x="146" y="17"/>
                  <a:pt x="145" y="18"/>
                </a:cubicBezTo>
                <a:cubicBezTo>
                  <a:pt x="27" y="68"/>
                  <a:pt x="27" y="68"/>
                  <a:pt x="27" y="68"/>
                </a:cubicBezTo>
                <a:cubicBezTo>
                  <a:pt x="25" y="69"/>
                  <a:pt x="25" y="71"/>
                  <a:pt x="25" y="72"/>
                </a:cubicBezTo>
                <a:cubicBezTo>
                  <a:pt x="26" y="73"/>
                  <a:pt x="27" y="74"/>
                  <a:pt x="29" y="73"/>
                </a:cubicBezTo>
                <a:close/>
                <a:moveTo>
                  <a:pt x="62" y="280"/>
                </a:moveTo>
                <a:cubicBezTo>
                  <a:pt x="62" y="100"/>
                  <a:pt x="62" y="100"/>
                  <a:pt x="62" y="100"/>
                </a:cubicBezTo>
                <a:cubicBezTo>
                  <a:pt x="62" y="100"/>
                  <a:pt x="62" y="100"/>
                  <a:pt x="62" y="100"/>
                </a:cubicBezTo>
                <a:cubicBezTo>
                  <a:pt x="62" y="98"/>
                  <a:pt x="64" y="95"/>
                  <a:pt x="66" y="94"/>
                </a:cubicBezTo>
                <a:cubicBezTo>
                  <a:pt x="194" y="40"/>
                  <a:pt x="194" y="40"/>
                  <a:pt x="194" y="40"/>
                </a:cubicBezTo>
                <a:cubicBezTo>
                  <a:pt x="194" y="39"/>
                  <a:pt x="195" y="39"/>
                  <a:pt x="197" y="39"/>
                </a:cubicBezTo>
                <a:cubicBezTo>
                  <a:pt x="200" y="39"/>
                  <a:pt x="203" y="42"/>
                  <a:pt x="203" y="45"/>
                </a:cubicBezTo>
                <a:cubicBezTo>
                  <a:pt x="203" y="130"/>
                  <a:pt x="203" y="130"/>
                  <a:pt x="203" y="130"/>
                </a:cubicBezTo>
                <a:cubicBezTo>
                  <a:pt x="203" y="129"/>
                  <a:pt x="203" y="129"/>
                  <a:pt x="203" y="129"/>
                </a:cubicBezTo>
                <a:cubicBezTo>
                  <a:pt x="203" y="129"/>
                  <a:pt x="202" y="129"/>
                  <a:pt x="202" y="129"/>
                </a:cubicBezTo>
                <a:cubicBezTo>
                  <a:pt x="202" y="129"/>
                  <a:pt x="202" y="129"/>
                  <a:pt x="202" y="129"/>
                </a:cubicBezTo>
                <a:cubicBezTo>
                  <a:pt x="201" y="129"/>
                  <a:pt x="201" y="128"/>
                  <a:pt x="201" y="128"/>
                </a:cubicBezTo>
                <a:cubicBezTo>
                  <a:pt x="201" y="128"/>
                  <a:pt x="201" y="128"/>
                  <a:pt x="201" y="128"/>
                </a:cubicBezTo>
                <a:cubicBezTo>
                  <a:pt x="200" y="128"/>
                  <a:pt x="200" y="128"/>
                  <a:pt x="199" y="127"/>
                </a:cubicBezTo>
                <a:cubicBezTo>
                  <a:pt x="199" y="127"/>
                  <a:pt x="199" y="127"/>
                  <a:pt x="199" y="127"/>
                </a:cubicBezTo>
                <a:cubicBezTo>
                  <a:pt x="198" y="127"/>
                  <a:pt x="198" y="127"/>
                  <a:pt x="198" y="127"/>
                </a:cubicBezTo>
                <a:cubicBezTo>
                  <a:pt x="198" y="127"/>
                  <a:pt x="198" y="127"/>
                  <a:pt x="198" y="127"/>
                </a:cubicBezTo>
                <a:cubicBezTo>
                  <a:pt x="197" y="126"/>
                  <a:pt x="196" y="126"/>
                  <a:pt x="194" y="125"/>
                </a:cubicBezTo>
                <a:cubicBezTo>
                  <a:pt x="194" y="125"/>
                  <a:pt x="194" y="125"/>
                  <a:pt x="194" y="125"/>
                </a:cubicBezTo>
                <a:cubicBezTo>
                  <a:pt x="187" y="122"/>
                  <a:pt x="179" y="121"/>
                  <a:pt x="172" y="121"/>
                </a:cubicBezTo>
                <a:cubicBezTo>
                  <a:pt x="140" y="121"/>
                  <a:pt x="114" y="146"/>
                  <a:pt x="112" y="177"/>
                </a:cubicBezTo>
                <a:cubicBezTo>
                  <a:pt x="112" y="178"/>
                  <a:pt x="112" y="178"/>
                  <a:pt x="112" y="178"/>
                </a:cubicBezTo>
                <a:cubicBezTo>
                  <a:pt x="112" y="178"/>
                  <a:pt x="112" y="178"/>
                  <a:pt x="112" y="178"/>
                </a:cubicBezTo>
                <a:cubicBezTo>
                  <a:pt x="112" y="258"/>
                  <a:pt x="112" y="258"/>
                  <a:pt x="112" y="258"/>
                </a:cubicBezTo>
                <a:cubicBezTo>
                  <a:pt x="111" y="262"/>
                  <a:pt x="109" y="266"/>
                  <a:pt x="108" y="270"/>
                </a:cubicBezTo>
                <a:cubicBezTo>
                  <a:pt x="72" y="286"/>
                  <a:pt x="72" y="286"/>
                  <a:pt x="72" y="286"/>
                </a:cubicBezTo>
                <a:cubicBezTo>
                  <a:pt x="71" y="286"/>
                  <a:pt x="70" y="286"/>
                  <a:pt x="69" y="286"/>
                </a:cubicBezTo>
                <a:cubicBezTo>
                  <a:pt x="65" y="286"/>
                  <a:pt x="62" y="284"/>
                  <a:pt x="62" y="280"/>
                </a:cubicBezTo>
                <a:close/>
                <a:moveTo>
                  <a:pt x="21" y="65"/>
                </a:moveTo>
                <a:cubicBezTo>
                  <a:pt x="18" y="66"/>
                  <a:pt x="15" y="64"/>
                  <a:pt x="14" y="62"/>
                </a:cubicBezTo>
                <a:cubicBezTo>
                  <a:pt x="13" y="60"/>
                  <a:pt x="15" y="57"/>
                  <a:pt x="17" y="56"/>
                </a:cubicBezTo>
                <a:cubicBezTo>
                  <a:pt x="145" y="1"/>
                  <a:pt x="145" y="1"/>
                  <a:pt x="145" y="1"/>
                </a:cubicBezTo>
                <a:cubicBezTo>
                  <a:pt x="147" y="0"/>
                  <a:pt x="150" y="1"/>
                  <a:pt x="151" y="3"/>
                </a:cubicBezTo>
                <a:cubicBezTo>
                  <a:pt x="152" y="6"/>
                  <a:pt x="151" y="9"/>
                  <a:pt x="149" y="10"/>
                </a:cubicBezTo>
                <a:lnTo>
                  <a:pt x="21" y="65"/>
                </a:lnTo>
                <a:close/>
              </a:path>
            </a:pathLst>
          </a:custGeom>
          <a:solidFill>
            <a:schemeClr val="bg1"/>
          </a:solidFill>
          <a:ln>
            <a:noFill/>
          </a:ln>
        </p:spPr>
        <p:txBody>
          <a:bodyPr vert="horz" wrap="square" lIns="91281" tIns="45641" rIns="91281" bIns="45641" numCol="1" anchor="t" anchorCtr="0" compatLnSpc="1"/>
          <a:lstStyle/>
          <a:p>
            <a:endParaRPr lang="zh-CN" altLang="en-US" sz="1830" dirty="0">
              <a:solidFill>
                <a:prstClr val="black"/>
              </a:solidFill>
              <a:latin typeface="Malgun Gothic Semilight" panose="020B0502040204020203" pitchFamily="34" charset="-122"/>
              <a:ea typeface="Malgun Gothic Semilight" panose="020B0502040204020203" pitchFamily="34" charset="-122"/>
            </a:endParaRPr>
          </a:p>
        </p:txBody>
      </p:sp>
      <p:sp>
        <p:nvSpPr>
          <p:cNvPr id="14" name="مربع نص 13"/>
          <p:cNvSpPr txBox="1"/>
          <p:nvPr/>
        </p:nvSpPr>
        <p:spPr>
          <a:xfrm>
            <a:off x="1221924" y="2177892"/>
            <a:ext cx="10556095" cy="4893647"/>
          </a:xfrm>
          <a:prstGeom prst="rect">
            <a:avLst/>
          </a:prstGeom>
          <a:noFill/>
        </p:spPr>
        <p:txBody>
          <a:bodyPr wrap="square" rtlCol="1">
            <a:spAutoFit/>
          </a:bodyPr>
          <a:lstStyle/>
          <a:p>
            <a:pPr algn="r" rtl="1"/>
            <a:r>
              <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بلوك تشين "</a:t>
            </a:r>
            <a:r>
              <a:rPr kumimoji="1" lang="en-US" dirty="0" err="1">
                <a:solidFill>
                  <a:srgbClr val="F4879C"/>
                </a:solidFill>
                <a:latin typeface="Dubai Medium" panose="020B0603030403030204" pitchFamily="34" charset="-78"/>
                <a:ea typeface="Malgun Gothic Semilight" panose="020B0502040204020203" pitchFamily="34" charset="-122"/>
                <a:cs typeface="Dubai Medium" panose="020B0603030403030204" pitchFamily="34" charset="-78"/>
              </a:rPr>
              <a:t>BlockChain</a:t>
            </a:r>
            <a:r>
              <a:rPr kumimoji="1" lang="en-US"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 </a:t>
            </a:r>
            <a:r>
              <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هي تقنية تعمل على هيئة نظام سجل الكتروني لمعالجة الصفقات وتدوينها بما يتيح لكل الأطراف تتبع المعلومات عبر شبكة آمنة لا تستدعي التحقق من طرف ثالث. سنسمع هذا المصطلح في الايام القادمة يتكرر بشكل كبير وينتشر </a:t>
            </a:r>
            <a:endParaRPr kumimoji="1" lang="en-US"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r" rtl="1"/>
            <a:r>
              <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يشار بهذه التقنية التي تستعد لإطلاق ثورة تكنولوجية ثانية إلى تلك التقنية المخصصة لتخزين التعاملات الرقمية عبر شبكة الإنترنت والتحقق من صحتها وترخيصها وتأمينها بأعلى درجات الأمان والتشفير، لذلك فإنها تعتبر من التقنيات المستحيل التغلب عليها أو كسرها، ولا بد من الإشارة إلى أنه سيكون لهذه التقنية مكانة مرموقة في عالم التكنولوجيا، إذ ستكون بمثابة نافذة العالم للابتكارات الإختراعات في عالم الإنترنت، كما أنها سيسطع نجمها في سماء قطاعات الأعمال.</a:t>
            </a:r>
          </a:p>
          <a:p>
            <a:pPr algn="r" rtl="1"/>
            <a:endPar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r" rtl="1"/>
            <a:endPar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r" rtl="1"/>
            <a:r>
              <a:rPr kumimoji="1" lang="ar-SA" sz="2400" dirty="0">
                <a:solidFill>
                  <a:srgbClr val="F4879C"/>
                </a:solidFill>
                <a:latin typeface="Dubai Medium" panose="020B0603030403030204" pitchFamily="34" charset="-78"/>
                <a:ea typeface="Malgun Gothic Semilight" panose="020B0502040204020203" pitchFamily="34" charset="-122"/>
                <a:cs typeface="Dubai Medium" panose="020B0603030403030204" pitchFamily="34" charset="-78"/>
              </a:rPr>
              <a:t>خصائص تقنية </a:t>
            </a:r>
            <a:r>
              <a:rPr kumimoji="1" lang="en-US" sz="2400" dirty="0">
                <a:solidFill>
                  <a:srgbClr val="F4879C"/>
                </a:solidFill>
                <a:latin typeface="Dubai Medium" panose="020B0603030403030204" pitchFamily="34" charset="-78"/>
                <a:ea typeface="Malgun Gothic Semilight" panose="020B0502040204020203" pitchFamily="34" charset="-122"/>
                <a:cs typeface="Dubai Medium" panose="020B0603030403030204" pitchFamily="34" charset="-78"/>
              </a:rPr>
              <a:t>Block chain </a:t>
            </a:r>
            <a:endPar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endParaRPr>
          </a:p>
          <a:p>
            <a:pPr marL="285750" indent="-285750" algn="r" rtl="1">
              <a:buFont typeface="Wingdings" panose="05000000000000000000" pitchFamily="2" charset="2"/>
              <a:buChar char="v"/>
            </a:pPr>
            <a:r>
              <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تمتاز بعدم حاجتها لوجود طرف ثالث في المعاملة. </a:t>
            </a:r>
          </a:p>
          <a:p>
            <a:pPr marL="285750" indent="-285750" algn="r" rtl="1">
              <a:buFont typeface="Wingdings" panose="05000000000000000000" pitchFamily="2" charset="2"/>
              <a:buChar char="v"/>
            </a:pPr>
            <a:r>
              <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تنفرد بعدم اضطرارها للحصول على الموافقة من أي جهة في حال حمل طرف مخول لها.</a:t>
            </a:r>
          </a:p>
          <a:p>
            <a:pPr marL="285750" indent="-285750" algn="r" rtl="1">
              <a:buFont typeface="Wingdings" panose="05000000000000000000" pitchFamily="2" charset="2"/>
              <a:buChar char="v"/>
            </a:pPr>
            <a:r>
              <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 تتمركز قوة النظام في درجة التشفير وليس في المركزية.</a:t>
            </a:r>
            <a:br>
              <a:rPr lang="ar-SA" dirty="0"/>
            </a:br>
            <a:endPar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r" rtl="1"/>
            <a:br>
              <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br>
            <a:br>
              <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br>
            <a:endPar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pic>
        <p:nvPicPr>
          <p:cNvPr id="15" name="صورة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6395" y="286768"/>
            <a:ext cx="4121624" cy="1543050"/>
          </a:xfrm>
          <a:prstGeom prst="rect">
            <a:avLst/>
          </a:prstGeom>
          <a:ln w="28575">
            <a:solidFill>
              <a:srgbClr val="743286"/>
            </a:solidFill>
          </a:ln>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2088885121"/>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1"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 calcmode="lin" valueType="num">
                                      <p:cBhvr>
                                        <p:cTn id="9" dur="500" fill="hold"/>
                                        <p:tgtEl>
                                          <p:spTgt spid="40"/>
                                        </p:tgtEl>
                                        <p:attrNameLst>
                                          <p:attrName>style.rotation</p:attrName>
                                        </p:attrNameLst>
                                      </p:cBhvr>
                                      <p:tavLst>
                                        <p:tav tm="0">
                                          <p:val>
                                            <p:fltVal val="360"/>
                                          </p:val>
                                        </p:tav>
                                        <p:tav tm="100000">
                                          <p:val>
                                            <p:fltVal val="0"/>
                                          </p:val>
                                        </p:tav>
                                      </p:tavLst>
                                    </p:anim>
                                    <p:animEffect transition="in" filter="fade">
                                      <p:cBhvr>
                                        <p:cTn id="10"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0"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40" name="Freeform 42"/>
          <p:cNvSpPr>
            <a:spLocks noChangeAspect="1" noEditPoints="1"/>
          </p:cNvSpPr>
          <p:nvPr/>
        </p:nvSpPr>
        <p:spPr bwMode="auto">
          <a:xfrm flipH="1">
            <a:off x="10725102" y="3747553"/>
            <a:ext cx="666646" cy="848824"/>
          </a:xfrm>
          <a:custGeom>
            <a:avLst/>
            <a:gdLst>
              <a:gd name="T0" fmla="*/ 49 w 224"/>
              <a:gd name="T1" fmla="*/ 93 h 287"/>
              <a:gd name="T2" fmla="*/ 54 w 224"/>
              <a:gd name="T3" fmla="*/ 281 h 287"/>
              <a:gd name="T4" fmla="*/ 21 w 224"/>
              <a:gd name="T5" fmla="*/ 279 h 287"/>
              <a:gd name="T6" fmla="*/ 0 w 224"/>
              <a:gd name="T7" fmla="*/ 254 h 287"/>
              <a:gd name="T8" fmla="*/ 12 w 224"/>
              <a:gd name="T9" fmla="*/ 70 h 287"/>
              <a:gd name="T10" fmla="*/ 171 w 224"/>
              <a:gd name="T11" fmla="*/ 217 h 287"/>
              <a:gd name="T12" fmla="*/ 190 w 224"/>
              <a:gd name="T13" fmla="*/ 166 h 287"/>
              <a:gd name="T14" fmla="*/ 185 w 224"/>
              <a:gd name="T15" fmla="*/ 183 h 287"/>
              <a:gd name="T16" fmla="*/ 181 w 224"/>
              <a:gd name="T17" fmla="*/ 188 h 287"/>
              <a:gd name="T18" fmla="*/ 161 w 224"/>
              <a:gd name="T19" fmla="*/ 188 h 287"/>
              <a:gd name="T20" fmla="*/ 156 w 224"/>
              <a:gd name="T21" fmla="*/ 183 h 287"/>
              <a:gd name="T22" fmla="*/ 192 w 224"/>
              <a:gd name="T23" fmla="*/ 137 h 287"/>
              <a:gd name="T24" fmla="*/ 193 w 224"/>
              <a:gd name="T25" fmla="*/ 138 h 287"/>
              <a:gd name="T26" fmla="*/ 196 w 224"/>
              <a:gd name="T27" fmla="*/ 139 h 287"/>
              <a:gd name="T28" fmla="*/ 197 w 224"/>
              <a:gd name="T29" fmla="*/ 139 h 287"/>
              <a:gd name="T30" fmla="*/ 198 w 224"/>
              <a:gd name="T31" fmla="*/ 140 h 287"/>
              <a:gd name="T32" fmla="*/ 199 w 224"/>
              <a:gd name="T33" fmla="*/ 141 h 287"/>
              <a:gd name="T34" fmla="*/ 200 w 224"/>
              <a:gd name="T35" fmla="*/ 142 h 287"/>
              <a:gd name="T36" fmla="*/ 202 w 224"/>
              <a:gd name="T37" fmla="*/ 143 h 287"/>
              <a:gd name="T38" fmla="*/ 203 w 224"/>
              <a:gd name="T39" fmla="*/ 144 h 287"/>
              <a:gd name="T40" fmla="*/ 204 w 224"/>
              <a:gd name="T41" fmla="*/ 145 h 287"/>
              <a:gd name="T42" fmla="*/ 205 w 224"/>
              <a:gd name="T43" fmla="*/ 146 h 287"/>
              <a:gd name="T44" fmla="*/ 219 w 224"/>
              <a:gd name="T45" fmla="*/ 185 h 287"/>
              <a:gd name="T46" fmla="*/ 219 w 224"/>
              <a:gd name="T47" fmla="*/ 250 h 287"/>
              <a:gd name="T48" fmla="*/ 124 w 224"/>
              <a:gd name="T49" fmla="*/ 178 h 287"/>
              <a:gd name="T50" fmla="*/ 124 w 224"/>
              <a:gd name="T51" fmla="*/ 178 h 287"/>
              <a:gd name="T52" fmla="*/ 118 w 224"/>
              <a:gd name="T53" fmla="*/ 283 h 287"/>
              <a:gd name="T54" fmla="*/ 118 w 224"/>
              <a:gd name="T55" fmla="*/ 283 h 287"/>
              <a:gd name="T56" fmla="*/ 191 w 224"/>
              <a:gd name="T57" fmla="*/ 234 h 287"/>
              <a:gd name="T58" fmla="*/ 172 w 224"/>
              <a:gd name="T59" fmla="*/ 37 h 287"/>
              <a:gd name="T60" fmla="*/ 52 w 224"/>
              <a:gd name="T61" fmla="*/ 83 h 287"/>
              <a:gd name="T62" fmla="*/ 40 w 224"/>
              <a:gd name="T63" fmla="*/ 82 h 287"/>
              <a:gd name="T64" fmla="*/ 155 w 224"/>
              <a:gd name="T65" fmla="*/ 26 h 287"/>
              <a:gd name="T66" fmla="*/ 40 w 224"/>
              <a:gd name="T67" fmla="*/ 82 h 287"/>
              <a:gd name="T68" fmla="*/ 148 w 224"/>
              <a:gd name="T69" fmla="*/ 19 h 287"/>
              <a:gd name="T70" fmla="*/ 25 w 224"/>
              <a:gd name="T71" fmla="*/ 72 h 287"/>
              <a:gd name="T72" fmla="*/ 62 w 224"/>
              <a:gd name="T73" fmla="*/ 100 h 287"/>
              <a:gd name="T74" fmla="*/ 194 w 224"/>
              <a:gd name="T75" fmla="*/ 40 h 287"/>
              <a:gd name="T76" fmla="*/ 203 w 224"/>
              <a:gd name="T77" fmla="*/ 130 h 287"/>
              <a:gd name="T78" fmla="*/ 202 w 224"/>
              <a:gd name="T79" fmla="*/ 129 h 287"/>
              <a:gd name="T80" fmla="*/ 199 w 224"/>
              <a:gd name="T81" fmla="*/ 127 h 287"/>
              <a:gd name="T82" fmla="*/ 198 w 224"/>
              <a:gd name="T83" fmla="*/ 127 h 287"/>
              <a:gd name="T84" fmla="*/ 172 w 224"/>
              <a:gd name="T85" fmla="*/ 121 h 287"/>
              <a:gd name="T86" fmla="*/ 112 w 224"/>
              <a:gd name="T87" fmla="*/ 178 h 287"/>
              <a:gd name="T88" fmla="*/ 72 w 224"/>
              <a:gd name="T89" fmla="*/ 286 h 287"/>
              <a:gd name="T90" fmla="*/ 21 w 224"/>
              <a:gd name="T91" fmla="*/ 65 h 287"/>
              <a:gd name="T92" fmla="*/ 145 w 224"/>
              <a:gd name="T93" fmla="*/ 1 h 287"/>
              <a:gd name="T94" fmla="*/ 21 w 224"/>
              <a:gd name="T95" fmla="*/ 65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4" h="287">
                <a:moveTo>
                  <a:pt x="12" y="70"/>
                </a:moveTo>
                <a:cubicBezTo>
                  <a:pt x="16" y="77"/>
                  <a:pt x="21" y="82"/>
                  <a:pt x="27" y="86"/>
                </a:cubicBezTo>
                <a:cubicBezTo>
                  <a:pt x="33" y="90"/>
                  <a:pt x="41" y="92"/>
                  <a:pt x="49" y="93"/>
                </a:cubicBezTo>
                <a:cubicBezTo>
                  <a:pt x="52" y="94"/>
                  <a:pt x="54" y="97"/>
                  <a:pt x="54" y="100"/>
                </a:cubicBezTo>
                <a:cubicBezTo>
                  <a:pt x="54" y="100"/>
                  <a:pt x="54" y="100"/>
                  <a:pt x="54" y="100"/>
                </a:cubicBezTo>
                <a:cubicBezTo>
                  <a:pt x="54" y="281"/>
                  <a:pt x="54" y="281"/>
                  <a:pt x="54" y="281"/>
                </a:cubicBezTo>
                <a:cubicBezTo>
                  <a:pt x="54" y="285"/>
                  <a:pt x="52" y="287"/>
                  <a:pt x="48" y="287"/>
                </a:cubicBezTo>
                <a:cubicBezTo>
                  <a:pt x="47" y="287"/>
                  <a:pt x="47" y="287"/>
                  <a:pt x="47" y="287"/>
                </a:cubicBezTo>
                <a:cubicBezTo>
                  <a:pt x="38" y="286"/>
                  <a:pt x="29" y="283"/>
                  <a:pt x="21" y="279"/>
                </a:cubicBezTo>
                <a:cubicBezTo>
                  <a:pt x="13" y="274"/>
                  <a:pt x="6" y="267"/>
                  <a:pt x="1" y="257"/>
                </a:cubicBezTo>
                <a:cubicBezTo>
                  <a:pt x="0" y="256"/>
                  <a:pt x="0" y="255"/>
                  <a:pt x="0" y="254"/>
                </a:cubicBezTo>
                <a:cubicBezTo>
                  <a:pt x="0" y="254"/>
                  <a:pt x="0" y="254"/>
                  <a:pt x="0" y="254"/>
                </a:cubicBezTo>
                <a:cubicBezTo>
                  <a:pt x="0" y="73"/>
                  <a:pt x="0" y="73"/>
                  <a:pt x="0" y="73"/>
                </a:cubicBezTo>
                <a:cubicBezTo>
                  <a:pt x="0" y="70"/>
                  <a:pt x="3" y="67"/>
                  <a:pt x="6" y="67"/>
                </a:cubicBezTo>
                <a:cubicBezTo>
                  <a:pt x="9" y="67"/>
                  <a:pt x="11" y="68"/>
                  <a:pt x="12" y="70"/>
                </a:cubicBezTo>
                <a:close/>
                <a:moveTo>
                  <a:pt x="135" y="180"/>
                </a:moveTo>
                <a:cubicBezTo>
                  <a:pt x="135" y="180"/>
                  <a:pt x="135" y="180"/>
                  <a:pt x="135" y="180"/>
                </a:cubicBezTo>
                <a:cubicBezTo>
                  <a:pt x="135" y="201"/>
                  <a:pt x="151" y="217"/>
                  <a:pt x="171" y="217"/>
                </a:cubicBezTo>
                <a:cubicBezTo>
                  <a:pt x="192" y="217"/>
                  <a:pt x="208" y="201"/>
                  <a:pt x="208" y="180"/>
                </a:cubicBezTo>
                <a:cubicBezTo>
                  <a:pt x="208" y="180"/>
                  <a:pt x="208" y="180"/>
                  <a:pt x="208" y="180"/>
                </a:cubicBezTo>
                <a:cubicBezTo>
                  <a:pt x="200" y="177"/>
                  <a:pt x="194" y="172"/>
                  <a:pt x="190" y="166"/>
                </a:cubicBezTo>
                <a:cubicBezTo>
                  <a:pt x="178" y="175"/>
                  <a:pt x="162" y="180"/>
                  <a:pt x="143" y="180"/>
                </a:cubicBezTo>
                <a:cubicBezTo>
                  <a:pt x="140" y="180"/>
                  <a:pt x="137" y="180"/>
                  <a:pt x="135" y="180"/>
                </a:cubicBezTo>
                <a:close/>
                <a:moveTo>
                  <a:pt x="185" y="183"/>
                </a:moveTo>
                <a:cubicBezTo>
                  <a:pt x="188" y="183"/>
                  <a:pt x="190" y="185"/>
                  <a:pt x="190" y="188"/>
                </a:cubicBezTo>
                <a:cubicBezTo>
                  <a:pt x="190" y="191"/>
                  <a:pt x="188" y="193"/>
                  <a:pt x="185" y="193"/>
                </a:cubicBezTo>
                <a:cubicBezTo>
                  <a:pt x="183" y="193"/>
                  <a:pt x="181" y="191"/>
                  <a:pt x="181" y="188"/>
                </a:cubicBezTo>
                <a:cubicBezTo>
                  <a:pt x="181" y="185"/>
                  <a:pt x="183" y="183"/>
                  <a:pt x="185" y="183"/>
                </a:cubicBezTo>
                <a:close/>
                <a:moveTo>
                  <a:pt x="156" y="183"/>
                </a:moveTo>
                <a:cubicBezTo>
                  <a:pt x="159" y="183"/>
                  <a:pt x="161" y="185"/>
                  <a:pt x="161" y="188"/>
                </a:cubicBezTo>
                <a:cubicBezTo>
                  <a:pt x="161" y="191"/>
                  <a:pt x="159" y="193"/>
                  <a:pt x="156" y="193"/>
                </a:cubicBezTo>
                <a:cubicBezTo>
                  <a:pt x="153" y="193"/>
                  <a:pt x="151" y="191"/>
                  <a:pt x="151" y="188"/>
                </a:cubicBezTo>
                <a:cubicBezTo>
                  <a:pt x="151" y="185"/>
                  <a:pt x="153" y="183"/>
                  <a:pt x="156" y="183"/>
                </a:cubicBezTo>
                <a:close/>
                <a:moveTo>
                  <a:pt x="190" y="136"/>
                </a:moveTo>
                <a:cubicBezTo>
                  <a:pt x="190" y="136"/>
                  <a:pt x="190" y="136"/>
                  <a:pt x="190" y="136"/>
                </a:cubicBezTo>
                <a:cubicBezTo>
                  <a:pt x="191" y="136"/>
                  <a:pt x="192" y="137"/>
                  <a:pt x="192" y="137"/>
                </a:cubicBezTo>
                <a:cubicBezTo>
                  <a:pt x="193" y="137"/>
                  <a:pt x="193" y="137"/>
                  <a:pt x="193" y="137"/>
                </a:cubicBezTo>
                <a:cubicBezTo>
                  <a:pt x="193" y="137"/>
                  <a:pt x="193" y="137"/>
                  <a:pt x="193" y="137"/>
                </a:cubicBezTo>
                <a:cubicBezTo>
                  <a:pt x="193" y="138"/>
                  <a:pt x="193" y="138"/>
                  <a:pt x="193" y="138"/>
                </a:cubicBezTo>
                <a:cubicBezTo>
                  <a:pt x="194" y="138"/>
                  <a:pt x="195" y="138"/>
                  <a:pt x="195" y="138"/>
                </a:cubicBezTo>
                <a:cubicBezTo>
                  <a:pt x="195" y="138"/>
                  <a:pt x="195" y="138"/>
                  <a:pt x="195" y="138"/>
                </a:cubicBezTo>
                <a:cubicBezTo>
                  <a:pt x="195" y="139"/>
                  <a:pt x="196" y="139"/>
                  <a:pt x="196" y="139"/>
                </a:cubicBezTo>
                <a:cubicBezTo>
                  <a:pt x="196" y="139"/>
                  <a:pt x="196" y="139"/>
                  <a:pt x="196" y="139"/>
                </a:cubicBezTo>
                <a:cubicBezTo>
                  <a:pt x="196" y="139"/>
                  <a:pt x="196" y="139"/>
                  <a:pt x="197" y="139"/>
                </a:cubicBezTo>
                <a:cubicBezTo>
                  <a:pt x="197" y="139"/>
                  <a:pt x="197" y="139"/>
                  <a:pt x="197" y="139"/>
                </a:cubicBezTo>
                <a:cubicBezTo>
                  <a:pt x="197" y="140"/>
                  <a:pt x="197" y="140"/>
                  <a:pt x="197" y="140"/>
                </a:cubicBezTo>
                <a:cubicBezTo>
                  <a:pt x="198" y="140"/>
                  <a:pt x="198" y="140"/>
                  <a:pt x="198" y="140"/>
                </a:cubicBezTo>
                <a:cubicBezTo>
                  <a:pt x="198" y="140"/>
                  <a:pt x="198" y="140"/>
                  <a:pt x="198" y="140"/>
                </a:cubicBezTo>
                <a:cubicBezTo>
                  <a:pt x="198" y="141"/>
                  <a:pt x="198" y="141"/>
                  <a:pt x="198" y="141"/>
                </a:cubicBezTo>
                <a:cubicBezTo>
                  <a:pt x="199" y="141"/>
                  <a:pt x="199" y="141"/>
                  <a:pt x="199" y="141"/>
                </a:cubicBezTo>
                <a:cubicBezTo>
                  <a:pt x="199" y="141"/>
                  <a:pt x="199" y="141"/>
                  <a:pt x="199" y="141"/>
                </a:cubicBezTo>
                <a:cubicBezTo>
                  <a:pt x="199" y="141"/>
                  <a:pt x="200" y="141"/>
                  <a:pt x="200" y="141"/>
                </a:cubicBezTo>
                <a:cubicBezTo>
                  <a:pt x="200" y="142"/>
                  <a:pt x="200" y="142"/>
                  <a:pt x="200" y="142"/>
                </a:cubicBezTo>
                <a:cubicBezTo>
                  <a:pt x="200" y="142"/>
                  <a:pt x="200" y="142"/>
                  <a:pt x="200" y="142"/>
                </a:cubicBezTo>
                <a:cubicBezTo>
                  <a:pt x="201" y="142"/>
                  <a:pt x="201" y="142"/>
                  <a:pt x="201" y="142"/>
                </a:cubicBezTo>
                <a:cubicBezTo>
                  <a:pt x="201" y="142"/>
                  <a:pt x="201" y="142"/>
                  <a:pt x="201" y="143"/>
                </a:cubicBezTo>
                <a:cubicBezTo>
                  <a:pt x="202" y="143"/>
                  <a:pt x="202" y="143"/>
                  <a:pt x="202" y="143"/>
                </a:cubicBezTo>
                <a:cubicBezTo>
                  <a:pt x="202" y="143"/>
                  <a:pt x="202" y="143"/>
                  <a:pt x="202" y="143"/>
                </a:cubicBezTo>
                <a:cubicBezTo>
                  <a:pt x="202" y="143"/>
                  <a:pt x="202" y="143"/>
                  <a:pt x="202" y="143"/>
                </a:cubicBezTo>
                <a:cubicBezTo>
                  <a:pt x="203" y="144"/>
                  <a:pt x="203" y="144"/>
                  <a:pt x="203" y="144"/>
                </a:cubicBezTo>
                <a:cubicBezTo>
                  <a:pt x="203" y="144"/>
                  <a:pt x="203" y="144"/>
                  <a:pt x="203" y="144"/>
                </a:cubicBezTo>
                <a:cubicBezTo>
                  <a:pt x="203" y="144"/>
                  <a:pt x="203" y="144"/>
                  <a:pt x="203" y="144"/>
                </a:cubicBezTo>
                <a:cubicBezTo>
                  <a:pt x="204" y="145"/>
                  <a:pt x="204" y="145"/>
                  <a:pt x="204" y="145"/>
                </a:cubicBezTo>
                <a:cubicBezTo>
                  <a:pt x="204" y="145"/>
                  <a:pt x="204" y="145"/>
                  <a:pt x="204" y="145"/>
                </a:cubicBezTo>
                <a:cubicBezTo>
                  <a:pt x="204" y="145"/>
                  <a:pt x="204" y="145"/>
                  <a:pt x="204" y="145"/>
                </a:cubicBezTo>
                <a:cubicBezTo>
                  <a:pt x="205" y="146"/>
                  <a:pt x="205" y="146"/>
                  <a:pt x="205" y="146"/>
                </a:cubicBezTo>
                <a:cubicBezTo>
                  <a:pt x="205" y="146"/>
                  <a:pt x="205" y="146"/>
                  <a:pt x="205" y="146"/>
                </a:cubicBezTo>
                <a:cubicBezTo>
                  <a:pt x="214" y="154"/>
                  <a:pt x="219" y="166"/>
                  <a:pt x="219" y="180"/>
                </a:cubicBezTo>
                <a:cubicBezTo>
                  <a:pt x="219" y="181"/>
                  <a:pt x="219" y="183"/>
                  <a:pt x="219" y="185"/>
                </a:cubicBezTo>
                <a:cubicBezTo>
                  <a:pt x="219" y="185"/>
                  <a:pt x="219" y="185"/>
                  <a:pt x="219" y="185"/>
                </a:cubicBezTo>
                <a:cubicBezTo>
                  <a:pt x="219" y="185"/>
                  <a:pt x="219" y="185"/>
                  <a:pt x="219" y="185"/>
                </a:cubicBezTo>
                <a:cubicBezTo>
                  <a:pt x="219" y="250"/>
                  <a:pt x="219" y="250"/>
                  <a:pt x="219" y="250"/>
                </a:cubicBezTo>
                <a:cubicBezTo>
                  <a:pt x="200" y="215"/>
                  <a:pt x="147" y="214"/>
                  <a:pt x="124" y="248"/>
                </a:cubicBezTo>
                <a:cubicBezTo>
                  <a:pt x="124" y="178"/>
                  <a:pt x="124" y="178"/>
                  <a:pt x="124" y="178"/>
                </a:cubicBezTo>
                <a:cubicBezTo>
                  <a:pt x="124" y="178"/>
                  <a:pt x="124" y="178"/>
                  <a:pt x="124" y="178"/>
                </a:cubicBezTo>
                <a:cubicBezTo>
                  <a:pt x="124" y="178"/>
                  <a:pt x="124" y="178"/>
                  <a:pt x="124" y="178"/>
                </a:cubicBezTo>
                <a:cubicBezTo>
                  <a:pt x="124" y="178"/>
                  <a:pt x="124" y="178"/>
                  <a:pt x="124" y="178"/>
                </a:cubicBezTo>
                <a:cubicBezTo>
                  <a:pt x="124" y="178"/>
                  <a:pt x="124" y="178"/>
                  <a:pt x="124" y="178"/>
                </a:cubicBezTo>
                <a:cubicBezTo>
                  <a:pt x="125" y="153"/>
                  <a:pt x="146" y="132"/>
                  <a:pt x="172" y="132"/>
                </a:cubicBezTo>
                <a:cubicBezTo>
                  <a:pt x="178" y="132"/>
                  <a:pt x="184" y="134"/>
                  <a:pt x="190" y="136"/>
                </a:cubicBezTo>
                <a:close/>
                <a:moveTo>
                  <a:pt x="118" y="283"/>
                </a:moveTo>
                <a:cubicBezTo>
                  <a:pt x="168" y="283"/>
                  <a:pt x="168" y="283"/>
                  <a:pt x="168" y="283"/>
                </a:cubicBezTo>
                <a:cubicBezTo>
                  <a:pt x="150" y="234"/>
                  <a:pt x="150" y="234"/>
                  <a:pt x="150" y="234"/>
                </a:cubicBezTo>
                <a:cubicBezTo>
                  <a:pt x="132" y="243"/>
                  <a:pt x="120" y="262"/>
                  <a:pt x="118" y="283"/>
                </a:cubicBezTo>
                <a:close/>
                <a:moveTo>
                  <a:pt x="176" y="283"/>
                </a:moveTo>
                <a:cubicBezTo>
                  <a:pt x="224" y="283"/>
                  <a:pt x="224" y="283"/>
                  <a:pt x="224" y="283"/>
                </a:cubicBezTo>
                <a:cubicBezTo>
                  <a:pt x="221" y="262"/>
                  <a:pt x="210" y="243"/>
                  <a:pt x="191" y="234"/>
                </a:cubicBezTo>
                <a:cubicBezTo>
                  <a:pt x="176" y="283"/>
                  <a:pt x="176" y="283"/>
                  <a:pt x="176" y="283"/>
                </a:cubicBezTo>
                <a:close/>
                <a:moveTo>
                  <a:pt x="55" y="88"/>
                </a:moveTo>
                <a:cubicBezTo>
                  <a:pt x="172" y="37"/>
                  <a:pt x="172" y="37"/>
                  <a:pt x="172" y="37"/>
                </a:cubicBezTo>
                <a:cubicBezTo>
                  <a:pt x="174" y="37"/>
                  <a:pt x="175" y="35"/>
                  <a:pt x="174" y="34"/>
                </a:cubicBezTo>
                <a:cubicBezTo>
                  <a:pt x="173" y="32"/>
                  <a:pt x="172" y="32"/>
                  <a:pt x="170" y="32"/>
                </a:cubicBezTo>
                <a:cubicBezTo>
                  <a:pt x="52" y="83"/>
                  <a:pt x="52" y="83"/>
                  <a:pt x="52" y="83"/>
                </a:cubicBezTo>
                <a:cubicBezTo>
                  <a:pt x="51" y="83"/>
                  <a:pt x="50" y="85"/>
                  <a:pt x="51" y="87"/>
                </a:cubicBezTo>
                <a:cubicBezTo>
                  <a:pt x="51" y="88"/>
                  <a:pt x="53" y="89"/>
                  <a:pt x="55" y="88"/>
                </a:cubicBezTo>
                <a:close/>
                <a:moveTo>
                  <a:pt x="40" y="82"/>
                </a:moveTo>
                <a:cubicBezTo>
                  <a:pt x="157" y="31"/>
                  <a:pt x="157" y="31"/>
                  <a:pt x="157" y="31"/>
                </a:cubicBezTo>
                <a:cubicBezTo>
                  <a:pt x="159" y="30"/>
                  <a:pt x="160" y="29"/>
                  <a:pt x="159" y="27"/>
                </a:cubicBezTo>
                <a:cubicBezTo>
                  <a:pt x="158" y="26"/>
                  <a:pt x="157" y="25"/>
                  <a:pt x="155" y="26"/>
                </a:cubicBezTo>
                <a:cubicBezTo>
                  <a:pt x="37" y="76"/>
                  <a:pt x="37" y="76"/>
                  <a:pt x="37" y="76"/>
                </a:cubicBezTo>
                <a:cubicBezTo>
                  <a:pt x="36" y="77"/>
                  <a:pt x="35" y="79"/>
                  <a:pt x="36" y="80"/>
                </a:cubicBezTo>
                <a:cubicBezTo>
                  <a:pt x="36" y="82"/>
                  <a:pt x="38" y="82"/>
                  <a:pt x="40" y="82"/>
                </a:cubicBezTo>
                <a:close/>
                <a:moveTo>
                  <a:pt x="29" y="73"/>
                </a:moveTo>
                <a:cubicBezTo>
                  <a:pt x="147" y="23"/>
                  <a:pt x="147" y="23"/>
                  <a:pt x="147" y="23"/>
                </a:cubicBezTo>
                <a:cubicBezTo>
                  <a:pt x="148" y="22"/>
                  <a:pt x="149" y="21"/>
                  <a:pt x="148" y="19"/>
                </a:cubicBezTo>
                <a:cubicBezTo>
                  <a:pt x="148" y="18"/>
                  <a:pt x="146" y="17"/>
                  <a:pt x="145" y="18"/>
                </a:cubicBezTo>
                <a:cubicBezTo>
                  <a:pt x="27" y="68"/>
                  <a:pt x="27" y="68"/>
                  <a:pt x="27" y="68"/>
                </a:cubicBezTo>
                <a:cubicBezTo>
                  <a:pt x="25" y="69"/>
                  <a:pt x="25" y="71"/>
                  <a:pt x="25" y="72"/>
                </a:cubicBezTo>
                <a:cubicBezTo>
                  <a:pt x="26" y="73"/>
                  <a:pt x="27" y="74"/>
                  <a:pt x="29" y="73"/>
                </a:cubicBezTo>
                <a:close/>
                <a:moveTo>
                  <a:pt x="62" y="280"/>
                </a:moveTo>
                <a:cubicBezTo>
                  <a:pt x="62" y="100"/>
                  <a:pt x="62" y="100"/>
                  <a:pt x="62" y="100"/>
                </a:cubicBezTo>
                <a:cubicBezTo>
                  <a:pt x="62" y="100"/>
                  <a:pt x="62" y="100"/>
                  <a:pt x="62" y="100"/>
                </a:cubicBezTo>
                <a:cubicBezTo>
                  <a:pt x="62" y="98"/>
                  <a:pt x="64" y="95"/>
                  <a:pt x="66" y="94"/>
                </a:cubicBezTo>
                <a:cubicBezTo>
                  <a:pt x="194" y="40"/>
                  <a:pt x="194" y="40"/>
                  <a:pt x="194" y="40"/>
                </a:cubicBezTo>
                <a:cubicBezTo>
                  <a:pt x="194" y="39"/>
                  <a:pt x="195" y="39"/>
                  <a:pt x="197" y="39"/>
                </a:cubicBezTo>
                <a:cubicBezTo>
                  <a:pt x="200" y="39"/>
                  <a:pt x="203" y="42"/>
                  <a:pt x="203" y="45"/>
                </a:cubicBezTo>
                <a:cubicBezTo>
                  <a:pt x="203" y="130"/>
                  <a:pt x="203" y="130"/>
                  <a:pt x="203" y="130"/>
                </a:cubicBezTo>
                <a:cubicBezTo>
                  <a:pt x="203" y="129"/>
                  <a:pt x="203" y="129"/>
                  <a:pt x="203" y="129"/>
                </a:cubicBezTo>
                <a:cubicBezTo>
                  <a:pt x="203" y="129"/>
                  <a:pt x="202" y="129"/>
                  <a:pt x="202" y="129"/>
                </a:cubicBezTo>
                <a:cubicBezTo>
                  <a:pt x="202" y="129"/>
                  <a:pt x="202" y="129"/>
                  <a:pt x="202" y="129"/>
                </a:cubicBezTo>
                <a:cubicBezTo>
                  <a:pt x="201" y="129"/>
                  <a:pt x="201" y="128"/>
                  <a:pt x="201" y="128"/>
                </a:cubicBezTo>
                <a:cubicBezTo>
                  <a:pt x="201" y="128"/>
                  <a:pt x="201" y="128"/>
                  <a:pt x="201" y="128"/>
                </a:cubicBezTo>
                <a:cubicBezTo>
                  <a:pt x="200" y="128"/>
                  <a:pt x="200" y="128"/>
                  <a:pt x="199" y="127"/>
                </a:cubicBezTo>
                <a:cubicBezTo>
                  <a:pt x="199" y="127"/>
                  <a:pt x="199" y="127"/>
                  <a:pt x="199" y="127"/>
                </a:cubicBezTo>
                <a:cubicBezTo>
                  <a:pt x="198" y="127"/>
                  <a:pt x="198" y="127"/>
                  <a:pt x="198" y="127"/>
                </a:cubicBezTo>
                <a:cubicBezTo>
                  <a:pt x="198" y="127"/>
                  <a:pt x="198" y="127"/>
                  <a:pt x="198" y="127"/>
                </a:cubicBezTo>
                <a:cubicBezTo>
                  <a:pt x="197" y="126"/>
                  <a:pt x="196" y="126"/>
                  <a:pt x="194" y="125"/>
                </a:cubicBezTo>
                <a:cubicBezTo>
                  <a:pt x="194" y="125"/>
                  <a:pt x="194" y="125"/>
                  <a:pt x="194" y="125"/>
                </a:cubicBezTo>
                <a:cubicBezTo>
                  <a:pt x="187" y="122"/>
                  <a:pt x="179" y="121"/>
                  <a:pt x="172" y="121"/>
                </a:cubicBezTo>
                <a:cubicBezTo>
                  <a:pt x="140" y="121"/>
                  <a:pt x="114" y="146"/>
                  <a:pt x="112" y="177"/>
                </a:cubicBezTo>
                <a:cubicBezTo>
                  <a:pt x="112" y="178"/>
                  <a:pt x="112" y="178"/>
                  <a:pt x="112" y="178"/>
                </a:cubicBezTo>
                <a:cubicBezTo>
                  <a:pt x="112" y="178"/>
                  <a:pt x="112" y="178"/>
                  <a:pt x="112" y="178"/>
                </a:cubicBezTo>
                <a:cubicBezTo>
                  <a:pt x="112" y="258"/>
                  <a:pt x="112" y="258"/>
                  <a:pt x="112" y="258"/>
                </a:cubicBezTo>
                <a:cubicBezTo>
                  <a:pt x="111" y="262"/>
                  <a:pt x="109" y="266"/>
                  <a:pt x="108" y="270"/>
                </a:cubicBezTo>
                <a:cubicBezTo>
                  <a:pt x="72" y="286"/>
                  <a:pt x="72" y="286"/>
                  <a:pt x="72" y="286"/>
                </a:cubicBezTo>
                <a:cubicBezTo>
                  <a:pt x="71" y="286"/>
                  <a:pt x="70" y="286"/>
                  <a:pt x="69" y="286"/>
                </a:cubicBezTo>
                <a:cubicBezTo>
                  <a:pt x="65" y="286"/>
                  <a:pt x="62" y="284"/>
                  <a:pt x="62" y="280"/>
                </a:cubicBezTo>
                <a:close/>
                <a:moveTo>
                  <a:pt x="21" y="65"/>
                </a:moveTo>
                <a:cubicBezTo>
                  <a:pt x="18" y="66"/>
                  <a:pt x="15" y="64"/>
                  <a:pt x="14" y="62"/>
                </a:cubicBezTo>
                <a:cubicBezTo>
                  <a:pt x="13" y="60"/>
                  <a:pt x="15" y="57"/>
                  <a:pt x="17" y="56"/>
                </a:cubicBezTo>
                <a:cubicBezTo>
                  <a:pt x="145" y="1"/>
                  <a:pt x="145" y="1"/>
                  <a:pt x="145" y="1"/>
                </a:cubicBezTo>
                <a:cubicBezTo>
                  <a:pt x="147" y="0"/>
                  <a:pt x="150" y="1"/>
                  <a:pt x="151" y="3"/>
                </a:cubicBezTo>
                <a:cubicBezTo>
                  <a:pt x="152" y="6"/>
                  <a:pt x="151" y="9"/>
                  <a:pt x="149" y="10"/>
                </a:cubicBezTo>
                <a:lnTo>
                  <a:pt x="21" y="65"/>
                </a:lnTo>
                <a:close/>
              </a:path>
            </a:pathLst>
          </a:custGeom>
          <a:solidFill>
            <a:schemeClr val="bg1"/>
          </a:solidFill>
          <a:ln>
            <a:noFill/>
          </a:ln>
        </p:spPr>
        <p:txBody>
          <a:bodyPr vert="horz" wrap="square" lIns="91281" tIns="45641" rIns="91281" bIns="45641" numCol="1" anchor="t" anchorCtr="0" compatLnSpc="1"/>
          <a:lstStyle/>
          <a:p>
            <a:endParaRPr lang="zh-CN" altLang="en-US" sz="1830" dirty="0">
              <a:solidFill>
                <a:prstClr val="black"/>
              </a:solidFill>
              <a:latin typeface="Malgun Gothic Semilight" panose="020B0502040204020203" pitchFamily="34" charset="-122"/>
              <a:ea typeface="Malgun Gothic Semilight" panose="020B0502040204020203" pitchFamily="34" charset="-122"/>
            </a:endParaRPr>
          </a:p>
        </p:txBody>
      </p:sp>
      <p:sp>
        <p:nvSpPr>
          <p:cNvPr id="14" name="مربع نص 13"/>
          <p:cNvSpPr txBox="1"/>
          <p:nvPr/>
        </p:nvSpPr>
        <p:spPr>
          <a:xfrm>
            <a:off x="835653" y="2941476"/>
            <a:ext cx="10556095" cy="3570208"/>
          </a:xfrm>
          <a:prstGeom prst="rect">
            <a:avLst/>
          </a:prstGeom>
          <a:noFill/>
        </p:spPr>
        <p:txBody>
          <a:bodyPr wrap="square" rtlCol="1">
            <a:spAutoFit/>
          </a:bodyPr>
          <a:lstStyle/>
          <a:p>
            <a:pPr algn="r" rtl="1"/>
            <a:r>
              <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إن جوهر فكرة (</a:t>
            </a:r>
            <a:r>
              <a:rPr kumimoji="1" lang="en-US" sz="2800" b="1" dirty="0" err="1">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IoT</a:t>
            </a:r>
            <a:r>
              <a:rPr kumimoji="1" lang="en-US"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 </a:t>
            </a:r>
            <a:r>
              <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)في تشارك المعلومات ذات الصلة. يقوم كل جهاز متصل بتوليد معلومات رقمية، ثم يتم معالجتها أو تجميعها بواسطة نظام رئيسي عن بعد. لذلك، على سبيل المثال ، فلأداء مهمة بسيطة كمتابعة لياقة الشخص:</a:t>
            </a:r>
          </a:p>
          <a:p>
            <a:pPr algn="r" rtl="1"/>
            <a:r>
              <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سيتم جمع معلومات حول نشاطات المستخدم وصحته.</a:t>
            </a:r>
          </a:p>
          <a:p>
            <a:pPr algn="r" rtl="1"/>
            <a:r>
              <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تتم مزامنة هذه المعلومات مع النظام الأساسي( وهو تطبيق موجود على الهاتف الذكي للمستخدم).</a:t>
            </a:r>
          </a:p>
          <a:p>
            <a:pPr algn="r" rtl="1"/>
            <a:r>
              <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يتم جمع المعلومات عن طريق هذا التطبيق، ومعالجتها ثم عرضها بآلية يمكن للمستخدم فهمها.</a:t>
            </a:r>
          </a:p>
          <a:p>
            <a:pPr algn="r" rtl="1"/>
            <a:r>
              <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وفي الوقت نفسه، يتم مشاركة تلك المعلومات مع خوادم الشركة المصنعّة.</a:t>
            </a:r>
          </a:p>
          <a:p>
            <a:pPr algn="r" rtl="1"/>
            <a:r>
              <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تبقى تلك البيانات آمنة طالما ظلّت ضمن جهاز المستخدم. ولكن بمجرد نقلها عبر الإنترنت إلى خوادم أو منصات بعيدة، فهي تفقد خصوصيتها، بغض النظر عن مدى أمان الاتصال مع تلك الخوادم/المنصات.</a:t>
            </a:r>
          </a:p>
          <a:p>
            <a:pPr algn="r" rtl="1"/>
            <a:r>
              <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 </a:t>
            </a:r>
          </a:p>
          <a:p>
            <a:pPr algn="r" rtl="1"/>
            <a:r>
              <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هنا يأتي دور تكنولوجيا البلوك تشين. فاعتمادًا على </a:t>
            </a:r>
            <a:r>
              <a:rPr kumimoji="1" lang="ar-SA" b="1"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طريقة عمل </a:t>
            </a:r>
            <a:r>
              <a:rPr kumimoji="1" lang="ar-SA" b="1" dirty="0" err="1">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البلوكشين</a:t>
            </a:r>
            <a:r>
              <a:rPr kumimoji="1" lang="ar-SA" b="1"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 </a:t>
            </a:r>
            <a:r>
              <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rPr>
              <a:t>يمكن استخدامها لمصادقة البيانات الناتجة وتأمينها، حيث توفر ثلاثة مستويات من الحماية المتطورة: خصوصية أكبر -أمان أفضل- بأقل قدر من التعقيد.</a:t>
            </a:r>
          </a:p>
          <a:p>
            <a:pPr algn="r" rtl="1"/>
            <a:endParaRPr kumimoji="1" lang="ar-SA" dirty="0">
              <a:solidFill>
                <a:srgbClr val="743286"/>
              </a:solidFill>
              <a:latin typeface="Dubai Medium" panose="020B0603030403030204" pitchFamily="34" charset="-78"/>
              <a:ea typeface="Malgun Gothic Semilight" panose="020B0502040204020203" pitchFamily="34" charset="-122"/>
              <a:cs typeface="Dubai Medium" panose="020B0603030403030204" pitchFamily="34" charset="-78"/>
            </a:endParaRPr>
          </a:p>
        </p:txBody>
      </p:sp>
      <p:pic>
        <p:nvPicPr>
          <p:cNvPr id="15" name="صورة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92622" y="324868"/>
            <a:ext cx="4121624" cy="1543050"/>
          </a:xfrm>
          <a:prstGeom prst="rect">
            <a:avLst/>
          </a:prstGeom>
          <a:ln w="19050">
            <a:solidFill>
              <a:srgbClr val="743286"/>
            </a:solidFill>
          </a:ln>
          <a:effectLst>
            <a:outerShdw blurRad="50800" dist="38100" dir="5400000" algn="t" rotWithShape="0">
              <a:prstClr val="black">
                <a:alpha val="40000"/>
              </a:prstClr>
            </a:outerShdw>
          </a:effectLst>
        </p:spPr>
      </p:pic>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6957" y="286768"/>
            <a:ext cx="3816617" cy="1619250"/>
          </a:xfrm>
          <a:prstGeom prst="roundRect">
            <a:avLst>
              <a:gd name="adj" fmla="val 8594"/>
            </a:avLst>
          </a:prstGeom>
          <a:solidFill>
            <a:srgbClr val="FFFFFF">
              <a:shade val="85000"/>
            </a:srgbClr>
          </a:solidFill>
          <a:ln>
            <a:solidFill>
              <a:srgbClr val="7B579F"/>
            </a:solidFill>
          </a:ln>
          <a:effectLst>
            <a:reflection blurRad="12700" stA="38000" endPos="28000" dist="5000" dir="5400000" sy="-100000" algn="bl" rotWithShape="0"/>
          </a:effectLst>
        </p:spPr>
      </p:pic>
      <p:sp>
        <p:nvSpPr>
          <p:cNvPr id="3" name="مربع نص 2"/>
          <p:cNvSpPr txBox="1"/>
          <p:nvPr/>
        </p:nvSpPr>
        <p:spPr>
          <a:xfrm>
            <a:off x="1540510" y="2142699"/>
            <a:ext cx="9727715" cy="523220"/>
          </a:xfrm>
          <a:prstGeom prst="rect">
            <a:avLst/>
          </a:prstGeom>
          <a:noFill/>
        </p:spPr>
        <p:txBody>
          <a:bodyPr wrap="square" rtlCol="1">
            <a:spAutoFit/>
          </a:bodyPr>
          <a:lstStyle/>
          <a:p>
            <a:pPr algn="ctr" rtl="1"/>
            <a:r>
              <a:rPr kumimoji="1" lang="ar-SA" sz="2800" b="1"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rPr>
              <a:t>كيف يمكن لتقنية (البلوك تشين) أن تقود ثورة في عالم (انترنت الأشياء)؟</a:t>
            </a:r>
          </a:p>
        </p:txBody>
      </p:sp>
    </p:spTree>
    <p:extLst>
      <p:ext uri="{BB962C8B-B14F-4D97-AF65-F5344CB8AC3E}">
        <p14:creationId xmlns:p14="http://schemas.microsoft.com/office/powerpoint/2010/main" val="679163114"/>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1"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 calcmode="lin" valueType="num">
                                      <p:cBhvr>
                                        <p:cTn id="9" dur="500" fill="hold"/>
                                        <p:tgtEl>
                                          <p:spTgt spid="40"/>
                                        </p:tgtEl>
                                        <p:attrNameLst>
                                          <p:attrName>style.rotation</p:attrName>
                                        </p:attrNameLst>
                                      </p:cBhvr>
                                      <p:tavLst>
                                        <p:tav tm="0">
                                          <p:val>
                                            <p:fltVal val="360"/>
                                          </p:val>
                                        </p:tav>
                                        <p:tav tm="100000">
                                          <p:val>
                                            <p:fltVal val="0"/>
                                          </p:val>
                                        </p:tav>
                                      </p:tavLst>
                                    </p:anim>
                                    <p:animEffect transition="in" filter="fade">
                                      <p:cBhvr>
                                        <p:cTn id="10"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0"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7" name="직선 연결선 76"/>
          <p:cNvCxnSpPr/>
          <p:nvPr/>
        </p:nvCxnSpPr>
        <p:spPr>
          <a:xfrm flipH="1">
            <a:off x="4107" y="681875"/>
            <a:ext cx="12184083"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5400" y="307975"/>
            <a:ext cx="1629410" cy="232410"/>
            <a:chOff x="12" y="410"/>
            <a:chExt cx="2566" cy="680"/>
          </a:xfrm>
        </p:grpSpPr>
        <p:sp>
          <p:nvSpPr>
            <p:cNvPr id="19" name="矩形 18"/>
            <p:cNvSpPr/>
            <p:nvPr/>
          </p:nvSpPr>
          <p:spPr>
            <a:xfrm>
              <a:off x="2111" y="410"/>
              <a:ext cx="115" cy="680"/>
            </a:xfrm>
            <a:prstGeom prst="rect">
              <a:avLst/>
            </a:prstGeom>
            <a:solidFill>
              <a:srgbClr val="B81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0" name="矩形 19"/>
            <p:cNvSpPr/>
            <p:nvPr/>
          </p:nvSpPr>
          <p:spPr>
            <a:xfrm>
              <a:off x="2478" y="735"/>
              <a:ext cx="100" cy="355"/>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1" name="矩形 20"/>
            <p:cNvSpPr/>
            <p:nvPr/>
          </p:nvSpPr>
          <p:spPr>
            <a:xfrm>
              <a:off x="12" y="410"/>
              <a:ext cx="2003" cy="680"/>
            </a:xfrm>
            <a:prstGeom prst="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22" name="矩形 21"/>
            <p:cNvSpPr/>
            <p:nvPr/>
          </p:nvSpPr>
          <p:spPr>
            <a:xfrm>
              <a:off x="2312" y="576"/>
              <a:ext cx="120" cy="514"/>
            </a:xfrm>
            <a:prstGeom prst="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grpSp>
      <p:sp>
        <p:nvSpPr>
          <p:cNvPr id="7" name="椭圆 6"/>
          <p:cNvSpPr/>
          <p:nvPr/>
        </p:nvSpPr>
        <p:spPr>
          <a:xfrm>
            <a:off x="3727450" y="2531110"/>
            <a:ext cx="4445635" cy="2013585"/>
          </a:xfrm>
          <a:prstGeom prst="ellipse">
            <a:avLst/>
          </a:prstGeom>
          <a:noFill/>
          <a:ln w="25400" cap="rnd">
            <a:solidFill>
              <a:srgbClr val="595959"/>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schemeClr val="bg2">
                  <a:lumMod val="25000"/>
                </a:schemeClr>
              </a:solidFill>
            </a:endParaRPr>
          </a:p>
        </p:txBody>
      </p:sp>
      <p:sp>
        <p:nvSpPr>
          <p:cNvPr id="8" name="椭圆 7"/>
          <p:cNvSpPr/>
          <p:nvPr/>
        </p:nvSpPr>
        <p:spPr>
          <a:xfrm rot="5400000">
            <a:off x="3722370" y="2531110"/>
            <a:ext cx="4445635" cy="2013585"/>
          </a:xfrm>
          <a:prstGeom prst="ellipse">
            <a:avLst/>
          </a:prstGeom>
          <a:noFill/>
          <a:ln w="25400" cap="rnd">
            <a:solidFill>
              <a:srgbClr val="D5493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schemeClr val="bg1"/>
              </a:solidFill>
            </a:endParaRPr>
          </a:p>
        </p:txBody>
      </p:sp>
      <p:sp>
        <p:nvSpPr>
          <p:cNvPr id="9" name="圆角矩形 8"/>
          <p:cNvSpPr/>
          <p:nvPr/>
        </p:nvSpPr>
        <p:spPr>
          <a:xfrm>
            <a:off x="1604010" y="1135117"/>
            <a:ext cx="3975781" cy="2271023"/>
          </a:xfrm>
          <a:prstGeom prst="round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انترنت الاشياء سوف يجعل اداء المهام اكثر سهولة بشكل جنوني.</a:t>
            </a:r>
            <a:b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b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باستخدام تكنولوجيا انترنت الاشياء لن تحتاج للقيام بفتح باب منزل ، فبضغطة واحدة من موبايلك يمكنك فعل ذلك، ولن تحتاج الي اداء الكثير من المهام التي سوف يتم برمجتها لكي تعمل بصورة آلية تماماً بدون اي تدخل منك</a:t>
            </a:r>
            <a:r>
              <a:rPr lang="ar-SA" b="1" dirty="0">
                <a:solidFill>
                  <a:srgbClr val="6C4C8B"/>
                </a:solidFill>
                <a:cs typeface="+mj-cs"/>
              </a:rPr>
              <a:t>.</a:t>
            </a:r>
            <a:endParaRPr lang="zh-CN" altLang="en-US" b="1" dirty="0">
              <a:solidFill>
                <a:srgbClr val="6C4C8B"/>
              </a:solidFill>
              <a:cs typeface="+mj-cs"/>
            </a:endParaRPr>
          </a:p>
        </p:txBody>
      </p:sp>
      <p:sp>
        <p:nvSpPr>
          <p:cNvPr id="10" name="圆角矩形 9"/>
          <p:cNvSpPr/>
          <p:nvPr/>
        </p:nvSpPr>
        <p:spPr>
          <a:xfrm>
            <a:off x="6165214" y="1135117"/>
            <a:ext cx="3640937" cy="2271021"/>
          </a:xfrm>
          <a:prstGeom prst="roundRect">
            <a:avLst/>
          </a:prstGeom>
          <a:solidFill>
            <a:srgbClr val="F487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انترنت الاشياء سوف يوفر الكثير من الوقت للجميع.</a:t>
            </a:r>
            <a:b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b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كم ساعة يتم هدرها شهرياً لفتح وقفل كراج سيارتك ؟ بوجود انترنت الاشياء مهام مثل هذه سوف يتم اداءها بصورة آلية معدة مسبقا لتوفر لك عشرات الساعات من الوقت كل شهر</a:t>
            </a:r>
            <a:r>
              <a:rPr lang="ar-SA" dirty="0">
                <a:solidFill>
                  <a:srgbClr val="6C4C8B"/>
                </a:solidFill>
                <a:cs typeface="+mj-cs"/>
              </a:rPr>
              <a:t>.</a:t>
            </a:r>
            <a:endParaRPr lang="zh-CN" altLang="en-US" dirty="0">
              <a:solidFill>
                <a:srgbClr val="6C4C8B"/>
              </a:solidFill>
              <a:cs typeface="+mj-cs"/>
            </a:endParaRPr>
          </a:p>
        </p:txBody>
      </p:sp>
      <p:sp>
        <p:nvSpPr>
          <p:cNvPr id="11" name="圆角矩形 10"/>
          <p:cNvSpPr/>
          <p:nvPr/>
        </p:nvSpPr>
        <p:spPr>
          <a:xfrm>
            <a:off x="6322399" y="3537903"/>
            <a:ext cx="3483752" cy="2058856"/>
          </a:xfrm>
          <a:prstGeom prst="round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انترنت الاشياء سوف يجعلنا نتمتع بالمزيد من الوقاية والرعاية الصحية.</a:t>
            </a:r>
            <a:b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b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تخيل سيارة ذكية متصلة بالإنترنت، تقوم بالاتصال بالإسعاف بمجرد حدوث اي تصادم يعرض راكبها لمخاطر صحية</a:t>
            </a:r>
            <a:r>
              <a:rPr lang="ar-SA" b="1" dirty="0">
                <a:solidFill>
                  <a:srgbClr val="6C4C8B"/>
                </a:solidFill>
                <a:cs typeface="+mj-cs"/>
              </a:rPr>
              <a:t>.</a:t>
            </a:r>
            <a:endParaRPr lang="zh-CN" altLang="en-US" b="1" dirty="0">
              <a:solidFill>
                <a:srgbClr val="6C4C8B"/>
              </a:solidFill>
              <a:cs typeface="+mj-cs"/>
            </a:endParaRPr>
          </a:p>
        </p:txBody>
      </p:sp>
      <p:sp>
        <p:nvSpPr>
          <p:cNvPr id="12" name="圆角矩形 11"/>
          <p:cNvSpPr/>
          <p:nvPr/>
        </p:nvSpPr>
        <p:spPr>
          <a:xfrm>
            <a:off x="1604010" y="3537902"/>
            <a:ext cx="4119608" cy="2058856"/>
          </a:xfrm>
          <a:prstGeom prst="roundRect">
            <a:avLst/>
          </a:prstGeom>
          <a:solidFill>
            <a:srgbClr val="BDA8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انترنت الاشياء يعمل في اتجاه توفير الطاقة</a:t>
            </a:r>
            <a:r>
              <a:rPr lang="ar-SA" b="1" dirty="0">
                <a:solidFill>
                  <a:srgbClr val="6C4C8B"/>
                </a:solidFill>
                <a:cs typeface="+mj-cs"/>
              </a:rPr>
              <a:t>.</a:t>
            </a:r>
            <a:b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b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بمجرد ان تغادر منزلك سوف يتم غلق كل الاجهزة والاضاءات الغير ضرورية بصورة تلقائية، هذه مجرد لمحة عن إمكانية توفير الطاقة.</a:t>
            </a:r>
            <a:b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br>
            <a:r>
              <a:rPr kumimoji="1" lang="ar-SA" dirty="0">
                <a:solidFill>
                  <a:srgbClr val="003399"/>
                </a:solidFill>
                <a:latin typeface="Dubai Medium" panose="020B0603030403030204" pitchFamily="34" charset="-78"/>
                <a:ea typeface="Malgun Gothic Semilight" panose="020B0502040204020203" pitchFamily="34" charset="-122"/>
                <a:cs typeface="Dubai Medium" panose="020B0603030403030204" pitchFamily="34" charset="-78"/>
              </a:rPr>
              <a:t>تخيل اجهزة واشياء ذكية في كل مكان تعمل فقط عند الضرورة</a:t>
            </a:r>
            <a:r>
              <a:rPr lang="ar-SA" b="1" dirty="0">
                <a:solidFill>
                  <a:srgbClr val="6C4C8B"/>
                </a:solidFill>
                <a:cs typeface="+mj-cs"/>
              </a:rPr>
              <a:t>.</a:t>
            </a:r>
            <a:endParaRPr lang="zh-CN" altLang="en-US" b="1" dirty="0">
              <a:solidFill>
                <a:srgbClr val="6C4C8B"/>
              </a:solidFill>
              <a:cs typeface="+mj-cs"/>
            </a:endParaRPr>
          </a:p>
        </p:txBody>
      </p:sp>
      <p:sp>
        <p:nvSpPr>
          <p:cNvPr id="14" name="TextBox 76"/>
          <p:cNvSpPr txBox="1"/>
          <p:nvPr/>
        </p:nvSpPr>
        <p:spPr>
          <a:xfrm>
            <a:off x="3727450" y="235675"/>
            <a:ext cx="7582486" cy="1261884"/>
          </a:xfrm>
          <a:prstGeom prst="rect">
            <a:avLst/>
          </a:prstGeom>
          <a:noFill/>
        </p:spPr>
        <p:txBody>
          <a:bodyPr wrap="square" rtlCol="0">
            <a:spAutoFit/>
          </a:bodyPr>
          <a:lstStyle/>
          <a:p>
            <a:pPr rtl="1"/>
            <a:r>
              <a:rPr lang="ar-SA" sz="4000" b="1" dirty="0">
                <a:solidFill>
                  <a:schemeClr val="accent5">
                    <a:lumMod val="60000"/>
                    <a:lumOff val="40000"/>
                  </a:schemeClr>
                </a:solidFill>
                <a:latin typeface="Dubai Medium" panose="020B0603030403030204" pitchFamily="34" charset="-78"/>
                <a:cs typeface="Dubai Medium" panose="020B0603030403030204" pitchFamily="34" charset="-78"/>
              </a:rPr>
              <a:t>مميزات إنترنت الأشياء</a:t>
            </a:r>
          </a:p>
          <a:p>
            <a:br>
              <a:rPr lang="ar-SA" dirty="0"/>
            </a:br>
            <a:endParaRPr lang="zh-CN" altLang="en-US" b="1" dirty="0">
              <a:solidFill>
                <a:srgbClr val="B81A4D"/>
              </a:solidFill>
              <a:latin typeface="Malgun Gothic Semilight" panose="020B0502040204020203" pitchFamily="34" charset="-122"/>
              <a:ea typeface="Malgun Gothic Semilight" panose="020B0502040204020203" pitchFamily="34" charset="-122"/>
            </a:endParaRPr>
          </a:p>
        </p:txBody>
      </p:sp>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46107" y="5236210"/>
            <a:ext cx="1444225" cy="137515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5"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5"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strVal val="#ppt_h"/>
                                          </p:val>
                                        </p:tav>
                                        <p:tav tm="100000">
                                          <p:val>
                                            <p:strVal val="#ppt_h"/>
                                          </p:val>
                                        </p:tav>
                                      </p:tavLst>
                                    </p:anim>
                                  </p:childTnLst>
                                </p:cTn>
                              </p:par>
                              <p:par>
                                <p:cTn id="13" presetID="17" presetClass="entr" presetSubtype="10" fill="hold" grpId="5"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strVal val="#ppt_h"/>
                                          </p:val>
                                        </p:tav>
                                        <p:tav tm="100000">
                                          <p:val>
                                            <p:strVal val="#ppt_h"/>
                                          </p:val>
                                        </p:tav>
                                      </p:tavLst>
                                    </p:anim>
                                  </p:childTnLst>
                                </p:cTn>
                              </p:par>
                              <p:par>
                                <p:cTn id="17" presetID="17" presetClass="entr" presetSubtype="10" fill="hold" grpId="5"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strVal val="#ppt_h"/>
                                          </p:val>
                                        </p:tav>
                                        <p:tav tm="100000">
                                          <p:val>
                                            <p:strVal val="#ppt_h"/>
                                          </p:val>
                                        </p:tav>
                                      </p:tavLst>
                                    </p:anim>
                                  </p:childTnLst>
                                </p:cTn>
                              </p:par>
                              <p:par>
                                <p:cTn id="21" presetID="17" presetClass="entr" presetSubtype="10" fill="hold" grpId="5"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strVal val="#ppt_h"/>
                                          </p:val>
                                        </p:tav>
                                        <p:tav tm="100000">
                                          <p:val>
                                            <p:strVal val="#ppt_h"/>
                                          </p:val>
                                        </p:tav>
                                      </p:tavLst>
                                    </p:anim>
                                  </p:childTnLst>
                                </p:cTn>
                              </p:par>
                              <p:par>
                                <p:cTn id="25" presetID="17" presetClass="entr" presetSubtype="10" fill="hold" grpId="5"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strVal val="#ppt_h"/>
                                          </p:val>
                                        </p:tav>
                                        <p:tav tm="100000">
                                          <p:val>
                                            <p:strVal val="#ppt_h"/>
                                          </p:val>
                                        </p:tav>
                                      </p:tavLst>
                                    </p:anim>
                                  </p:childTnLst>
                                </p:cTn>
                              </p:par>
                              <p:par>
                                <p:cTn id="29" presetID="17" presetClass="entr" presetSubtype="10" fill="hold" grpId="5"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4" grpId="0"/>
      <p:bldP spid="14" grpId="1"/>
      <p:bldP spid="14" grpId="2"/>
      <p:bldP spid="14" grpId="3"/>
      <p:bldP spid="14" grpId="4"/>
      <p:bldP spid="14" grpId="5"/>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文本框 24"/>
          <p:cNvSpPr txBox="1"/>
          <p:nvPr/>
        </p:nvSpPr>
        <p:spPr>
          <a:xfrm>
            <a:off x="2211632" y="1191615"/>
            <a:ext cx="4722043" cy="276999"/>
          </a:xfrm>
          <a:prstGeom prst="rect">
            <a:avLst/>
          </a:prstGeom>
          <a:noFill/>
        </p:spPr>
        <p:txBody>
          <a:bodyPr wrap="square" rtlCol="0">
            <a:spAutoFit/>
          </a:bodyPr>
          <a:lstStyle/>
          <a:p>
            <a:endParaRPr lang="zh-CN" altLang="en-US" sz="1200" dirty="0">
              <a:solidFill>
                <a:schemeClr val="tx1">
                  <a:lumMod val="65000"/>
                  <a:lumOff val="35000"/>
                </a:schemeClr>
              </a:solidFill>
              <a:latin typeface="Malgun Gothic Semilight" panose="020B0502040204020203" pitchFamily="34" charset="-122"/>
              <a:ea typeface="Malgun Gothic Semilight" panose="020B0502040204020203" pitchFamily="34" charset="-122"/>
            </a:endParaRPr>
          </a:p>
        </p:txBody>
      </p:sp>
      <p:pic>
        <p:nvPicPr>
          <p:cNvPr id="2" name="صورة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83406" y="1191615"/>
            <a:ext cx="1700284" cy="1603612"/>
          </a:xfrm>
          <a:prstGeom prst="rect">
            <a:avLst/>
          </a:prstGeom>
        </p:spPr>
      </p:pic>
      <p:sp>
        <p:nvSpPr>
          <p:cNvPr id="3" name="مستطيل مستدير الزوايا 2"/>
          <p:cNvSpPr/>
          <p:nvPr/>
        </p:nvSpPr>
        <p:spPr>
          <a:xfrm>
            <a:off x="5793212" y="2934266"/>
            <a:ext cx="2600161" cy="491319"/>
          </a:xfrm>
          <a:prstGeom prst="roundRect">
            <a:avLst/>
          </a:prstGeom>
          <a:solidFill>
            <a:schemeClr val="bg1"/>
          </a:solidFill>
          <a:ln>
            <a:solidFill>
              <a:srgbClr val="EA6C87"/>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1600" b="1" dirty="0">
                <a:solidFill>
                  <a:srgbClr val="7B579F"/>
                </a:solidFill>
                <a:latin typeface="Monotype Koufi" pitchFamily="2" charset="-78"/>
                <a:ea typeface="Monotype Koufi" pitchFamily="2" charset="-78"/>
                <a:cs typeface="Monotype Koufi" pitchFamily="2" charset="-78"/>
              </a:rPr>
              <a:t> </a:t>
            </a:r>
            <a:r>
              <a:rPr lang="ar-SA" sz="1600" b="1" dirty="0">
                <a:solidFill>
                  <a:srgbClr val="7B579F"/>
                </a:solidFill>
                <a:latin typeface="Dubai" panose="020B0503030403030204" pitchFamily="34" charset="-78"/>
                <a:ea typeface="Monotype Koufi" pitchFamily="2" charset="-78"/>
                <a:cs typeface="Dubai" panose="020B0503030403030204" pitchFamily="34" charset="-78"/>
              </a:rPr>
              <a:t>الأمن  السيبراني</a:t>
            </a:r>
          </a:p>
        </p:txBody>
      </p:sp>
      <p:pic>
        <p:nvPicPr>
          <p:cNvPr id="5" name="صورة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40209" y="1191615"/>
            <a:ext cx="1698798" cy="1603612"/>
          </a:xfrm>
          <a:prstGeom prst="rect">
            <a:avLst/>
          </a:prstGeom>
        </p:spPr>
      </p:pic>
      <p:sp>
        <p:nvSpPr>
          <p:cNvPr id="8" name="مستطيل مستدير الزوايا 7"/>
          <p:cNvSpPr/>
          <p:nvPr/>
        </p:nvSpPr>
        <p:spPr>
          <a:xfrm>
            <a:off x="2347415" y="2934265"/>
            <a:ext cx="2920621" cy="491320"/>
          </a:xfrm>
          <a:prstGeom prst="roundRect">
            <a:avLst/>
          </a:prstGeom>
          <a:solidFill>
            <a:schemeClr val="bg1"/>
          </a:solidFill>
          <a:ln>
            <a:solidFill>
              <a:srgbClr val="EA6C87"/>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1600" b="1" dirty="0">
                <a:solidFill>
                  <a:srgbClr val="7B579F"/>
                </a:solidFill>
                <a:latin typeface="Dubai" panose="020B0503030403030204" pitchFamily="34" charset="-78"/>
                <a:ea typeface="Monotype Koufi" pitchFamily="2" charset="-78"/>
                <a:cs typeface="Dubai" panose="020B0503030403030204" pitchFamily="34" charset="-78"/>
              </a:rPr>
              <a:t>الأمن  السيبراني للأطفال</a:t>
            </a:r>
          </a:p>
        </p:txBody>
      </p:sp>
      <p:pic>
        <p:nvPicPr>
          <p:cNvPr id="7" name="صورة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83406" y="3780429"/>
            <a:ext cx="1753734" cy="1753734"/>
          </a:xfrm>
          <a:prstGeom prst="rect">
            <a:avLst/>
          </a:prstGeom>
        </p:spPr>
      </p:pic>
      <p:sp>
        <p:nvSpPr>
          <p:cNvPr id="10" name="مستطيل مستدير الزوايا 9"/>
          <p:cNvSpPr/>
          <p:nvPr/>
        </p:nvSpPr>
        <p:spPr>
          <a:xfrm>
            <a:off x="5633594" y="5709307"/>
            <a:ext cx="2600161" cy="491319"/>
          </a:xfrm>
          <a:prstGeom prst="roundRect">
            <a:avLst/>
          </a:prstGeom>
          <a:solidFill>
            <a:schemeClr val="bg1"/>
          </a:solidFill>
          <a:ln>
            <a:solidFill>
              <a:srgbClr val="EA6C87"/>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SA" sz="1600" b="1" dirty="0">
                <a:solidFill>
                  <a:srgbClr val="7B579F"/>
                </a:solidFill>
                <a:latin typeface="Dubai" panose="020B0503030403030204" pitchFamily="34" charset="-78"/>
                <a:ea typeface="Monotype Koufi" pitchFamily="2" charset="-78"/>
                <a:cs typeface="Dubai" panose="020B0503030403030204" pitchFamily="34" charset="-78"/>
              </a:rPr>
              <a:t>إنترنت الأشياء(</a:t>
            </a:r>
            <a:r>
              <a:rPr lang="en-US" sz="1600" b="1" dirty="0">
                <a:solidFill>
                  <a:srgbClr val="7B579F"/>
                </a:solidFill>
                <a:latin typeface="Dubai" panose="020B0503030403030204" pitchFamily="34" charset="-78"/>
                <a:ea typeface="Monotype Koufi" pitchFamily="2" charset="-78"/>
                <a:cs typeface="Dubai" panose="020B0503030403030204" pitchFamily="34" charset="-78"/>
              </a:rPr>
              <a:t>IOT </a:t>
            </a:r>
            <a:r>
              <a:rPr lang="ar-SA" sz="1600" b="1" dirty="0">
                <a:solidFill>
                  <a:srgbClr val="7B579F"/>
                </a:solidFill>
                <a:latin typeface="Dubai" panose="020B0503030403030204" pitchFamily="34" charset="-78"/>
                <a:ea typeface="Monotype Koufi" pitchFamily="2" charset="-78"/>
                <a:cs typeface="Dubai" panose="020B0503030403030204" pitchFamily="34" charset="-78"/>
              </a:rPr>
              <a:t>)</a:t>
            </a:r>
          </a:p>
        </p:txBody>
      </p:sp>
      <p:pic>
        <p:nvPicPr>
          <p:cNvPr id="9" name="صورة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61556" y="3780429"/>
            <a:ext cx="1656104" cy="1753734"/>
          </a:xfrm>
          <a:prstGeom prst="rect">
            <a:avLst/>
          </a:prstGeom>
        </p:spPr>
      </p:pic>
      <p:sp>
        <p:nvSpPr>
          <p:cNvPr id="12" name="مستطيل مستدير الزوايا 11"/>
          <p:cNvSpPr/>
          <p:nvPr/>
        </p:nvSpPr>
        <p:spPr>
          <a:xfrm>
            <a:off x="2347415" y="5709307"/>
            <a:ext cx="2899755" cy="491319"/>
          </a:xfrm>
          <a:prstGeom prst="roundRect">
            <a:avLst/>
          </a:prstGeom>
          <a:solidFill>
            <a:schemeClr val="bg1"/>
          </a:solidFill>
          <a:ln>
            <a:solidFill>
              <a:srgbClr val="EA6C87"/>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1600" b="1" dirty="0">
                <a:solidFill>
                  <a:srgbClr val="7B579F"/>
                </a:solidFill>
                <a:latin typeface="Dubai" panose="020B0503030403030204" pitchFamily="34" charset="-78"/>
                <a:ea typeface="Monotype Koufi" pitchFamily="2" charset="-78"/>
                <a:cs typeface="Dubai" panose="020B0503030403030204" pitchFamily="34" charset="-78"/>
              </a:rPr>
              <a:t>برمجة الاوردوينو وإنترنت الأشياء</a:t>
            </a:r>
          </a:p>
        </p:txBody>
      </p:sp>
      <p:sp>
        <p:nvSpPr>
          <p:cNvPr id="13" name="مربع نص 12"/>
          <p:cNvSpPr txBox="1"/>
          <p:nvPr/>
        </p:nvSpPr>
        <p:spPr>
          <a:xfrm>
            <a:off x="431062" y="148864"/>
            <a:ext cx="7779224" cy="923330"/>
          </a:xfrm>
          <a:prstGeom prst="rect">
            <a:avLst/>
          </a:prstGeom>
          <a:noFill/>
        </p:spPr>
        <p:txBody>
          <a:bodyPr wrap="square" rtlCol="1">
            <a:spAutoFit/>
          </a:bodyPr>
          <a:lstStyle/>
          <a:p>
            <a:pPr algn="ctr" rtl="1" fontAlgn="base" latinLnBrk="1">
              <a:spcBef>
                <a:spcPct val="0"/>
              </a:spcBef>
              <a:spcAft>
                <a:spcPct val="0"/>
              </a:spcAft>
              <a:buClr>
                <a:prstClr val="white"/>
              </a:buClr>
              <a:defRPr/>
            </a:pPr>
            <a:r>
              <a:rPr kumimoji="1" lang="ar-SA" altLang="zh-CN" sz="3600" b="1"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rPr>
              <a:t>وسائط عن  (الأمن السيبراني و</a:t>
            </a:r>
            <a:r>
              <a:rPr kumimoji="1" lang="en-US" altLang="zh-CN" sz="3600" b="1"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rPr>
              <a:t>IOT</a:t>
            </a:r>
            <a:r>
              <a:rPr kumimoji="1" lang="ar-SA" altLang="zh-CN" sz="3600" b="1"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rPr>
              <a:t>)</a:t>
            </a:r>
            <a:endParaRPr kumimoji="1" lang="zh-CN" altLang="en-US" sz="3600" b="1" dirty="0">
              <a:solidFill>
                <a:srgbClr val="E9717C"/>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ctr"/>
            <a:endParaRPr lang="ar-SA" dirty="0">
              <a:solidFill>
                <a:srgbClr val="D92133"/>
              </a:solidFill>
            </a:endParaRPr>
          </a:p>
        </p:txBody>
      </p:sp>
      <p:grpSp>
        <p:nvGrpSpPr>
          <p:cNvPr id="14" name="مجموعة 13"/>
          <p:cNvGrpSpPr/>
          <p:nvPr/>
        </p:nvGrpSpPr>
        <p:grpSpPr>
          <a:xfrm>
            <a:off x="10285112" y="3048368"/>
            <a:ext cx="1916353" cy="3850574"/>
            <a:chOff x="-134245" y="3256488"/>
            <a:chExt cx="10045959" cy="12705892"/>
          </a:xfrm>
        </p:grpSpPr>
        <p:pic>
          <p:nvPicPr>
            <p:cNvPr id="15" name="图片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34245" y="11594062"/>
              <a:ext cx="10045959" cy="4368318"/>
            </a:xfrm>
            <a:prstGeom prst="rect">
              <a:avLst/>
            </a:prstGeom>
          </p:spPr>
        </p:pic>
        <p:sp>
          <p:nvSpPr>
            <p:cNvPr id="16" name="مستطيل 15">
              <a:hlinkClick r:id="rId7" action="ppaction://hlinkfile"/>
            </p:cNvPr>
            <p:cNvSpPr/>
            <p:nvPr/>
          </p:nvSpPr>
          <p:spPr>
            <a:xfrm>
              <a:off x="4857811" y="3256488"/>
              <a:ext cx="2563507" cy="1931363"/>
            </a:xfrm>
            <a:prstGeom prst="rect">
              <a:avLst/>
            </a:prstGeom>
            <a:gradFill flip="none" rotWithShape="1">
              <a:gsLst>
                <a:gs pos="0">
                  <a:schemeClr val="accent2">
                    <a:lumMod val="20000"/>
                    <a:lumOff val="80000"/>
                    <a:shade val="30000"/>
                    <a:satMod val="115000"/>
                  </a:schemeClr>
                </a:gs>
                <a:gs pos="50000">
                  <a:schemeClr val="accent2">
                    <a:lumMod val="20000"/>
                    <a:lumOff val="80000"/>
                    <a:shade val="67500"/>
                    <a:satMod val="115000"/>
                  </a:schemeClr>
                </a:gs>
                <a:gs pos="100000">
                  <a:schemeClr val="accent2">
                    <a:lumMod val="20000"/>
                    <a:lumOff val="80000"/>
                    <a:shade val="100000"/>
                    <a:satMod val="115000"/>
                  </a:scheme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grpSp>
      <p:sp>
        <p:nvSpPr>
          <p:cNvPr id="18" name="텍스트 개체 틀 3"/>
          <p:cNvSpPr>
            <a:spLocks noGrp="1"/>
          </p:cNvSpPr>
          <p:nvPr>
            <p:ph type="body" sz="quarter" idx="12"/>
          </p:nvPr>
        </p:nvSpPr>
        <p:spPr>
          <a:xfrm>
            <a:off x="-1477719" y="6462214"/>
            <a:ext cx="4072268" cy="395786"/>
          </a:xfrm>
        </p:spPr>
        <p:txBody>
          <a:bodyPr/>
          <a:lstStyle/>
          <a:p>
            <a:pPr algn="r" defTabSz="914400" fontAlgn="base" latinLnBrk="0">
              <a:spcBef>
                <a:spcPct val="0"/>
              </a:spcBef>
              <a:spcAft>
                <a:spcPct val="0"/>
              </a:spcAft>
              <a:buClr>
                <a:prstClr val="white"/>
              </a:buClr>
              <a:defRPr/>
            </a:pPr>
            <a:r>
              <a:rPr lang="ar-SA" sz="1600" b="1" dirty="0">
                <a:solidFill>
                  <a:srgbClr val="EA6C87"/>
                </a:solidFill>
                <a:latin typeface="Dubai" panose="020B0503030403030204" pitchFamily="34" charset="-78"/>
                <a:ea typeface="Monotype Koufi" pitchFamily="2" charset="-78"/>
                <a:cs typeface="Dubai" panose="020B0503030403030204" pitchFamily="34" charset="-78"/>
              </a:rPr>
              <a:t>إعداد :  أ. شروق محمود العثمان </a:t>
            </a:r>
            <a:endParaRPr lang="en-US" sz="1600" b="1" dirty="0">
              <a:solidFill>
                <a:srgbClr val="EA6C87"/>
              </a:solidFill>
              <a:latin typeface="Dubai" panose="020B0503030403030204" pitchFamily="34" charset="-78"/>
              <a:ea typeface="Monotype Koufi" pitchFamily="2" charset="-78"/>
              <a:cs typeface="Dubai" panose="020B0503030403030204" pitchFamily="34" charset="-78"/>
            </a:endParaRPr>
          </a:p>
        </p:txBody>
      </p:sp>
    </p:spTree>
    <p:extLst>
      <p:ext uri="{BB962C8B-B14F-4D97-AF65-F5344CB8AC3E}">
        <p14:creationId xmlns:p14="http://schemas.microsoft.com/office/powerpoint/2010/main" val="2393871815"/>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nodePh="1">
                                  <p:stCondLst>
                                    <p:cond delay="0"/>
                                  </p:stCondLst>
                                  <p:endCondLst>
                                    <p:cond evt="begin" delay="0">
                                      <p:tn val="5"/>
                                    </p:cond>
                                  </p:end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5" presetClass="entr" presetSubtype="10" fill="hold" grpId="0" nodeType="withEffect">
                                  <p:stCondLst>
                                    <p:cond delay="0"/>
                                  </p:stCondLst>
                                  <p:childTnLst>
                                    <p:set>
                                      <p:cBhvr>
                                        <p:cTn id="10" dur="1" fill="hold">
                                          <p:stCondLst>
                                            <p:cond delay="0"/>
                                          </p:stCondLst>
                                        </p:cTn>
                                        <p:tgtEl>
                                          <p:spTgt spid="18">
                                            <p:txEl>
                                              <p:pRg st="0" end="0"/>
                                            </p:txEl>
                                          </p:spTgt>
                                        </p:tgtEl>
                                        <p:attrNameLst>
                                          <p:attrName>style.visibility</p:attrName>
                                        </p:attrNameLst>
                                      </p:cBhvr>
                                      <p:to>
                                        <p:strVal val="visible"/>
                                      </p:to>
                                    </p:set>
                                    <p:animEffect transition="in" filter="checkerboard(across)">
                                      <p:cBhvr>
                                        <p:cTn id="11"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18"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extBox 76"/>
          <p:cNvSpPr txBox="1"/>
          <p:nvPr/>
        </p:nvSpPr>
        <p:spPr>
          <a:xfrm>
            <a:off x="3812346" y="2750700"/>
            <a:ext cx="7582486" cy="2123658"/>
          </a:xfrm>
          <a:prstGeom prst="rect">
            <a:avLst/>
          </a:prstGeom>
          <a:noFill/>
        </p:spPr>
        <p:txBody>
          <a:bodyPr wrap="square" rtlCol="0">
            <a:spAutoFit/>
          </a:bodyPr>
          <a:lstStyle/>
          <a:p>
            <a:pPr algn="ctr" rtl="1"/>
            <a:r>
              <a:rPr lang="ar-SA" sz="4800" b="1" dirty="0">
                <a:solidFill>
                  <a:schemeClr val="accent5">
                    <a:lumMod val="60000"/>
                    <a:lumOff val="40000"/>
                  </a:schemeClr>
                </a:solidFill>
                <a:latin typeface="Dubai Medium" panose="020B0603030403030204" pitchFamily="34" charset="-78"/>
                <a:cs typeface="Dubai Medium" panose="020B0603030403030204" pitchFamily="34" charset="-78"/>
              </a:rPr>
              <a:t>جامعات وكليات سعودية تدرس تخصصات المستقبل التقنية</a:t>
            </a:r>
          </a:p>
          <a:p>
            <a:br>
              <a:rPr lang="ar-SA" dirty="0"/>
            </a:br>
            <a:endParaRPr lang="zh-CN" altLang="en-US" b="1" dirty="0">
              <a:solidFill>
                <a:srgbClr val="B81A4D"/>
              </a:solidFill>
              <a:latin typeface="Malgun Gothic Semilight" panose="020B0502040204020203" pitchFamily="34" charset="-122"/>
              <a:ea typeface="Malgun Gothic Semilight" panose="020B0502040204020203" pitchFamily="34" charset="-122"/>
            </a:endParaRPr>
          </a:p>
        </p:txBody>
      </p:sp>
    </p:spTree>
    <p:extLst>
      <p:ext uri="{BB962C8B-B14F-4D97-AF65-F5344CB8AC3E}">
        <p14:creationId xmlns:p14="http://schemas.microsoft.com/office/powerpoint/2010/main" val="1093395425"/>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5"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9" grpId="2"/>
      <p:bldP spid="9" grpId="3"/>
      <p:bldP spid="9" grpId="4"/>
      <p:bldP spid="9" grpId="5"/>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مربع نص 3"/>
          <p:cNvSpPr txBox="1"/>
          <p:nvPr/>
        </p:nvSpPr>
        <p:spPr>
          <a:xfrm>
            <a:off x="1446663" y="227013"/>
            <a:ext cx="9130352" cy="800219"/>
          </a:xfrm>
          <a:prstGeom prst="rect">
            <a:avLst/>
          </a:prstGeom>
          <a:noFill/>
        </p:spPr>
        <p:txBody>
          <a:bodyPr wrap="square" rtlCol="1">
            <a:spAutoFit/>
          </a:bodyPr>
          <a:lstStyle/>
          <a:p>
            <a:pPr algn="ctr" rtl="1" fontAlgn="base" latinLnBrk="1">
              <a:spcBef>
                <a:spcPct val="0"/>
              </a:spcBef>
              <a:spcAft>
                <a:spcPct val="0"/>
              </a:spcAft>
              <a:buClr>
                <a:prstClr val="white"/>
              </a:buClr>
              <a:defRPr/>
            </a:pPr>
            <a:r>
              <a:rPr kumimoji="1" lang="ar-SA" altLang="zh-CN" sz="2800" b="1"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جامعات وكليات  سعودية تقدم تخصصات في (الأمن السيبراني و</a:t>
            </a:r>
            <a:r>
              <a:rPr kumimoji="1" lang="en-US" altLang="zh-CN" sz="2800" b="1"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IOT</a:t>
            </a:r>
            <a:r>
              <a:rPr kumimoji="1" lang="ar-SA" altLang="zh-CN" sz="2800" b="1"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rPr>
              <a:t>)</a:t>
            </a:r>
            <a:endParaRPr kumimoji="1" lang="zh-CN" altLang="en-US" sz="2800" b="1" dirty="0">
              <a:solidFill>
                <a:srgbClr val="EA6C87"/>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ctr"/>
            <a:endParaRPr lang="ar-SA" dirty="0">
              <a:solidFill>
                <a:srgbClr val="D92133"/>
              </a:solidFill>
            </a:endParaRPr>
          </a:p>
        </p:txBody>
      </p:sp>
      <p:pic>
        <p:nvPicPr>
          <p:cNvPr id="5" name="صورة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14955" y="917742"/>
            <a:ext cx="1455237" cy="1455237"/>
          </a:xfrm>
          <a:prstGeom prst="rect">
            <a:avLst/>
          </a:prstGeom>
        </p:spPr>
      </p:pic>
      <p:sp>
        <p:nvSpPr>
          <p:cNvPr id="6" name="مستطيل مستدير الزوايا 5"/>
          <p:cNvSpPr/>
          <p:nvPr/>
        </p:nvSpPr>
        <p:spPr>
          <a:xfrm>
            <a:off x="6782937" y="2534846"/>
            <a:ext cx="2479594" cy="491320"/>
          </a:xfrm>
          <a:prstGeom prst="roundRect">
            <a:avLst/>
          </a:prstGeom>
          <a:solidFill>
            <a:schemeClr val="bg1"/>
          </a:solidFill>
          <a:ln>
            <a:solidFill>
              <a:srgbClr val="EA6C87"/>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1600" b="1" dirty="0">
                <a:solidFill>
                  <a:srgbClr val="7B579F"/>
                </a:solidFill>
                <a:latin typeface="Dubai" panose="020B0503030403030204" pitchFamily="34" charset="-78"/>
                <a:ea typeface="Monotype Koufi" pitchFamily="2" charset="-78"/>
                <a:cs typeface="Dubai" panose="020B0503030403030204" pitchFamily="34" charset="-78"/>
              </a:rPr>
              <a:t>الجامعة السعودية الإلكترونية- الرياض</a:t>
            </a:r>
          </a:p>
        </p:txBody>
      </p:sp>
      <p:sp>
        <p:nvSpPr>
          <p:cNvPr id="7" name="مستطيل مستدير الزوايا 6"/>
          <p:cNvSpPr/>
          <p:nvPr/>
        </p:nvSpPr>
        <p:spPr>
          <a:xfrm>
            <a:off x="6892119" y="4867694"/>
            <a:ext cx="2490717" cy="491320"/>
          </a:xfrm>
          <a:prstGeom prst="roundRect">
            <a:avLst/>
          </a:prstGeom>
          <a:solidFill>
            <a:schemeClr val="bg1"/>
          </a:solidFill>
          <a:ln>
            <a:solidFill>
              <a:srgbClr val="EA6C87"/>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1600" b="1" dirty="0">
                <a:solidFill>
                  <a:srgbClr val="7B579F"/>
                </a:solidFill>
                <a:latin typeface="Dubai" panose="020B0503030403030204" pitchFamily="34" charset="-78"/>
                <a:ea typeface="Monotype Koufi" pitchFamily="2" charset="-78"/>
                <a:cs typeface="Dubai" panose="020B0503030403030204" pitchFamily="34" charset="-78"/>
              </a:rPr>
              <a:t>جامعة جده - جده</a:t>
            </a:r>
          </a:p>
        </p:txBody>
      </p:sp>
      <p:sp>
        <p:nvSpPr>
          <p:cNvPr id="9" name="مستطيل مستدير الزوايا 8"/>
          <p:cNvSpPr/>
          <p:nvPr/>
        </p:nvSpPr>
        <p:spPr>
          <a:xfrm>
            <a:off x="9648968" y="4867694"/>
            <a:ext cx="2371166" cy="491320"/>
          </a:xfrm>
          <a:prstGeom prst="roundRect">
            <a:avLst/>
          </a:prstGeom>
          <a:solidFill>
            <a:schemeClr val="bg1"/>
          </a:solidFill>
          <a:ln>
            <a:solidFill>
              <a:srgbClr val="EA6C87"/>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1600" b="1" dirty="0">
                <a:solidFill>
                  <a:srgbClr val="7B579F"/>
                </a:solidFill>
                <a:latin typeface="Dubai" panose="020B0503030403030204" pitchFamily="34" charset="-78"/>
                <a:ea typeface="Monotype Koufi" pitchFamily="2" charset="-78"/>
                <a:cs typeface="Dubai" panose="020B0503030403030204" pitchFamily="34" charset="-78"/>
              </a:rPr>
              <a:t>جامعة الملك سعود </a:t>
            </a:r>
          </a:p>
          <a:p>
            <a:pPr algn="ctr"/>
            <a:r>
              <a:rPr lang="ar-SA" sz="1600" b="1" dirty="0">
                <a:solidFill>
                  <a:srgbClr val="7B579F"/>
                </a:solidFill>
                <a:latin typeface="Dubai" panose="020B0503030403030204" pitchFamily="34" charset="-78"/>
                <a:ea typeface="Monotype Koufi" pitchFamily="2" charset="-78"/>
                <a:cs typeface="Dubai" panose="020B0503030403030204" pitchFamily="34" charset="-78"/>
              </a:rPr>
              <a:t>الرياض</a:t>
            </a:r>
          </a:p>
        </p:txBody>
      </p:sp>
      <p:sp>
        <p:nvSpPr>
          <p:cNvPr id="10" name="مستطيل مستدير الزوايا 9"/>
          <p:cNvSpPr/>
          <p:nvPr/>
        </p:nvSpPr>
        <p:spPr>
          <a:xfrm>
            <a:off x="9771797" y="2509151"/>
            <a:ext cx="2248336" cy="491320"/>
          </a:xfrm>
          <a:prstGeom prst="roundRect">
            <a:avLst/>
          </a:prstGeom>
          <a:solidFill>
            <a:schemeClr val="bg1"/>
          </a:solidFill>
          <a:ln>
            <a:solidFill>
              <a:srgbClr val="EA6C87"/>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1600" b="1" dirty="0">
                <a:solidFill>
                  <a:srgbClr val="7B579F"/>
                </a:solidFill>
                <a:latin typeface="Dubai" panose="020B0503030403030204" pitchFamily="34" charset="-78"/>
                <a:ea typeface="Monotype Koufi" pitchFamily="2" charset="-78"/>
                <a:cs typeface="Dubai" panose="020B0503030403030204" pitchFamily="34" charset="-78"/>
              </a:rPr>
              <a:t>جامعة الأمير سلطان </a:t>
            </a:r>
          </a:p>
          <a:p>
            <a:pPr algn="ctr"/>
            <a:r>
              <a:rPr lang="ar-SA" sz="1600" b="1" dirty="0">
                <a:solidFill>
                  <a:srgbClr val="7B579F"/>
                </a:solidFill>
                <a:latin typeface="Dubai" panose="020B0503030403030204" pitchFamily="34" charset="-78"/>
                <a:ea typeface="Monotype Koufi" pitchFamily="2" charset="-78"/>
                <a:cs typeface="Dubai" panose="020B0503030403030204" pitchFamily="34" charset="-78"/>
              </a:rPr>
              <a:t>الرياض</a:t>
            </a: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62315" y="966628"/>
            <a:ext cx="1481919" cy="1481919"/>
          </a:xfrm>
          <a:prstGeom prst="rect">
            <a:avLst/>
          </a:prstGeom>
        </p:spPr>
      </p:pic>
      <p:pic>
        <p:nvPicPr>
          <p:cNvPr id="11" name="صورة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47329" y="3287955"/>
            <a:ext cx="1522863" cy="1522863"/>
          </a:xfrm>
          <a:prstGeom prst="rect">
            <a:avLst/>
          </a:prstGeom>
        </p:spPr>
      </p:pic>
      <p:pic>
        <p:nvPicPr>
          <p:cNvPr id="12" name="صورة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53383" y="3287955"/>
            <a:ext cx="1481919" cy="1522862"/>
          </a:xfrm>
          <a:prstGeom prst="rect">
            <a:avLst/>
          </a:prstGeom>
        </p:spPr>
      </p:pic>
      <p:pic>
        <p:nvPicPr>
          <p:cNvPr id="13" name="صورة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51259" y="966628"/>
            <a:ext cx="1555863" cy="1406351"/>
          </a:xfrm>
          <a:prstGeom prst="rect">
            <a:avLst/>
          </a:prstGeom>
        </p:spPr>
      </p:pic>
      <p:sp>
        <p:nvSpPr>
          <p:cNvPr id="14" name="مستطيل مستدير الزوايا 13"/>
          <p:cNvSpPr/>
          <p:nvPr/>
        </p:nvSpPr>
        <p:spPr>
          <a:xfrm>
            <a:off x="3929976" y="2513920"/>
            <a:ext cx="2198427" cy="491320"/>
          </a:xfrm>
          <a:prstGeom prst="roundRect">
            <a:avLst/>
          </a:prstGeom>
          <a:solidFill>
            <a:schemeClr val="bg1"/>
          </a:solidFill>
          <a:ln>
            <a:solidFill>
              <a:srgbClr val="EA6C87"/>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1600" b="1" dirty="0">
                <a:solidFill>
                  <a:srgbClr val="7B579F"/>
                </a:solidFill>
                <a:latin typeface="Dubai" panose="020B0503030403030204" pitchFamily="34" charset="-78"/>
                <a:ea typeface="Monotype Koufi" pitchFamily="2" charset="-78"/>
                <a:cs typeface="Dubai" panose="020B0503030403030204" pitchFamily="34" charset="-78"/>
              </a:rPr>
              <a:t>جامعة الامام عبدالرحمن  بن فيصل – الدمام </a:t>
            </a:r>
          </a:p>
        </p:txBody>
      </p:sp>
      <p:grpSp>
        <p:nvGrpSpPr>
          <p:cNvPr id="15" name="مجموعة 14"/>
          <p:cNvGrpSpPr/>
          <p:nvPr/>
        </p:nvGrpSpPr>
        <p:grpSpPr>
          <a:xfrm>
            <a:off x="119450" y="2299108"/>
            <a:ext cx="1190736" cy="920944"/>
            <a:chOff x="10774588" y="5660417"/>
            <a:chExt cx="1315379" cy="920944"/>
          </a:xfrm>
        </p:grpSpPr>
        <p:sp>
          <p:nvSpPr>
            <p:cNvPr id="16" name="椭圆 11"/>
            <p:cNvSpPr/>
            <p:nvPr/>
          </p:nvSpPr>
          <p:spPr>
            <a:xfrm flipH="1">
              <a:off x="10774588" y="5702270"/>
              <a:ext cx="1315379" cy="879091"/>
            </a:xfrm>
            <a:prstGeom prst="ellipse">
              <a:avLst/>
            </a:prstGeom>
            <a:solidFill>
              <a:srgbClr val="F4879C"/>
            </a:solidFill>
            <a:ln w="10" cap="flat">
              <a:noFill/>
              <a:prstDash val="solid"/>
              <a:miter lim="800000"/>
            </a:ln>
          </p:spPr>
          <p:txBody>
            <a:bodyPr vert="horz" wrap="square" lIns="68431" tIns="34214" rIns="68431" bIns="34214" numCol="1" anchor="t" anchorCtr="0" compatLnSpc="1"/>
            <a:lstStyle/>
            <a:p>
              <a:pPr defTabSz="897890"/>
              <a:endParaRPr lang="zh-CN" altLang="en-US" sz="1830" kern="0" dirty="0">
                <a:solidFill>
                  <a:sysClr val="windowText" lastClr="000000"/>
                </a:solidFill>
                <a:latin typeface="Malgun Gothic Semilight" panose="020B0502040204020203" pitchFamily="34" charset="-122"/>
                <a:ea typeface="Malgun Gothic Semilight" panose="020B0502040204020203" pitchFamily="34" charset="-122"/>
              </a:endParaRPr>
            </a:p>
          </p:txBody>
        </p:sp>
        <p:sp>
          <p:nvSpPr>
            <p:cNvPr id="17" name="Freeform 42"/>
            <p:cNvSpPr>
              <a:spLocks noChangeAspect="1" noEditPoints="1"/>
            </p:cNvSpPr>
            <p:nvPr/>
          </p:nvSpPr>
          <p:spPr bwMode="auto">
            <a:xfrm flipH="1">
              <a:off x="11107911" y="5660417"/>
              <a:ext cx="666646" cy="848824"/>
            </a:xfrm>
            <a:custGeom>
              <a:avLst/>
              <a:gdLst>
                <a:gd name="T0" fmla="*/ 49 w 224"/>
                <a:gd name="T1" fmla="*/ 93 h 287"/>
                <a:gd name="T2" fmla="*/ 54 w 224"/>
                <a:gd name="T3" fmla="*/ 281 h 287"/>
                <a:gd name="T4" fmla="*/ 21 w 224"/>
                <a:gd name="T5" fmla="*/ 279 h 287"/>
                <a:gd name="T6" fmla="*/ 0 w 224"/>
                <a:gd name="T7" fmla="*/ 254 h 287"/>
                <a:gd name="T8" fmla="*/ 12 w 224"/>
                <a:gd name="T9" fmla="*/ 70 h 287"/>
                <a:gd name="T10" fmla="*/ 171 w 224"/>
                <a:gd name="T11" fmla="*/ 217 h 287"/>
                <a:gd name="T12" fmla="*/ 190 w 224"/>
                <a:gd name="T13" fmla="*/ 166 h 287"/>
                <a:gd name="T14" fmla="*/ 185 w 224"/>
                <a:gd name="T15" fmla="*/ 183 h 287"/>
                <a:gd name="T16" fmla="*/ 181 w 224"/>
                <a:gd name="T17" fmla="*/ 188 h 287"/>
                <a:gd name="T18" fmla="*/ 161 w 224"/>
                <a:gd name="T19" fmla="*/ 188 h 287"/>
                <a:gd name="T20" fmla="*/ 156 w 224"/>
                <a:gd name="T21" fmla="*/ 183 h 287"/>
                <a:gd name="T22" fmla="*/ 192 w 224"/>
                <a:gd name="T23" fmla="*/ 137 h 287"/>
                <a:gd name="T24" fmla="*/ 193 w 224"/>
                <a:gd name="T25" fmla="*/ 138 h 287"/>
                <a:gd name="T26" fmla="*/ 196 w 224"/>
                <a:gd name="T27" fmla="*/ 139 h 287"/>
                <a:gd name="T28" fmla="*/ 197 w 224"/>
                <a:gd name="T29" fmla="*/ 139 h 287"/>
                <a:gd name="T30" fmla="*/ 198 w 224"/>
                <a:gd name="T31" fmla="*/ 140 h 287"/>
                <a:gd name="T32" fmla="*/ 199 w 224"/>
                <a:gd name="T33" fmla="*/ 141 h 287"/>
                <a:gd name="T34" fmla="*/ 200 w 224"/>
                <a:gd name="T35" fmla="*/ 142 h 287"/>
                <a:gd name="T36" fmla="*/ 202 w 224"/>
                <a:gd name="T37" fmla="*/ 143 h 287"/>
                <a:gd name="T38" fmla="*/ 203 w 224"/>
                <a:gd name="T39" fmla="*/ 144 h 287"/>
                <a:gd name="T40" fmla="*/ 204 w 224"/>
                <a:gd name="T41" fmla="*/ 145 h 287"/>
                <a:gd name="T42" fmla="*/ 205 w 224"/>
                <a:gd name="T43" fmla="*/ 146 h 287"/>
                <a:gd name="T44" fmla="*/ 219 w 224"/>
                <a:gd name="T45" fmla="*/ 185 h 287"/>
                <a:gd name="T46" fmla="*/ 219 w 224"/>
                <a:gd name="T47" fmla="*/ 250 h 287"/>
                <a:gd name="T48" fmla="*/ 124 w 224"/>
                <a:gd name="T49" fmla="*/ 178 h 287"/>
                <a:gd name="T50" fmla="*/ 124 w 224"/>
                <a:gd name="T51" fmla="*/ 178 h 287"/>
                <a:gd name="T52" fmla="*/ 118 w 224"/>
                <a:gd name="T53" fmla="*/ 283 h 287"/>
                <a:gd name="T54" fmla="*/ 118 w 224"/>
                <a:gd name="T55" fmla="*/ 283 h 287"/>
                <a:gd name="T56" fmla="*/ 191 w 224"/>
                <a:gd name="T57" fmla="*/ 234 h 287"/>
                <a:gd name="T58" fmla="*/ 172 w 224"/>
                <a:gd name="T59" fmla="*/ 37 h 287"/>
                <a:gd name="T60" fmla="*/ 52 w 224"/>
                <a:gd name="T61" fmla="*/ 83 h 287"/>
                <a:gd name="T62" fmla="*/ 40 w 224"/>
                <a:gd name="T63" fmla="*/ 82 h 287"/>
                <a:gd name="T64" fmla="*/ 155 w 224"/>
                <a:gd name="T65" fmla="*/ 26 h 287"/>
                <a:gd name="T66" fmla="*/ 40 w 224"/>
                <a:gd name="T67" fmla="*/ 82 h 287"/>
                <a:gd name="T68" fmla="*/ 148 w 224"/>
                <a:gd name="T69" fmla="*/ 19 h 287"/>
                <a:gd name="T70" fmla="*/ 25 w 224"/>
                <a:gd name="T71" fmla="*/ 72 h 287"/>
                <a:gd name="T72" fmla="*/ 62 w 224"/>
                <a:gd name="T73" fmla="*/ 100 h 287"/>
                <a:gd name="T74" fmla="*/ 194 w 224"/>
                <a:gd name="T75" fmla="*/ 40 h 287"/>
                <a:gd name="T76" fmla="*/ 203 w 224"/>
                <a:gd name="T77" fmla="*/ 130 h 287"/>
                <a:gd name="T78" fmla="*/ 202 w 224"/>
                <a:gd name="T79" fmla="*/ 129 h 287"/>
                <a:gd name="T80" fmla="*/ 199 w 224"/>
                <a:gd name="T81" fmla="*/ 127 h 287"/>
                <a:gd name="T82" fmla="*/ 198 w 224"/>
                <a:gd name="T83" fmla="*/ 127 h 287"/>
                <a:gd name="T84" fmla="*/ 172 w 224"/>
                <a:gd name="T85" fmla="*/ 121 h 287"/>
                <a:gd name="T86" fmla="*/ 112 w 224"/>
                <a:gd name="T87" fmla="*/ 178 h 287"/>
                <a:gd name="T88" fmla="*/ 72 w 224"/>
                <a:gd name="T89" fmla="*/ 286 h 287"/>
                <a:gd name="T90" fmla="*/ 21 w 224"/>
                <a:gd name="T91" fmla="*/ 65 h 287"/>
                <a:gd name="T92" fmla="*/ 145 w 224"/>
                <a:gd name="T93" fmla="*/ 1 h 287"/>
                <a:gd name="T94" fmla="*/ 21 w 224"/>
                <a:gd name="T95" fmla="*/ 65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4" h="287">
                  <a:moveTo>
                    <a:pt x="12" y="70"/>
                  </a:moveTo>
                  <a:cubicBezTo>
                    <a:pt x="16" y="77"/>
                    <a:pt x="21" y="82"/>
                    <a:pt x="27" y="86"/>
                  </a:cubicBezTo>
                  <a:cubicBezTo>
                    <a:pt x="33" y="90"/>
                    <a:pt x="41" y="92"/>
                    <a:pt x="49" y="93"/>
                  </a:cubicBezTo>
                  <a:cubicBezTo>
                    <a:pt x="52" y="94"/>
                    <a:pt x="54" y="97"/>
                    <a:pt x="54" y="100"/>
                  </a:cubicBezTo>
                  <a:cubicBezTo>
                    <a:pt x="54" y="100"/>
                    <a:pt x="54" y="100"/>
                    <a:pt x="54" y="100"/>
                  </a:cubicBezTo>
                  <a:cubicBezTo>
                    <a:pt x="54" y="281"/>
                    <a:pt x="54" y="281"/>
                    <a:pt x="54" y="281"/>
                  </a:cubicBezTo>
                  <a:cubicBezTo>
                    <a:pt x="54" y="285"/>
                    <a:pt x="52" y="287"/>
                    <a:pt x="48" y="287"/>
                  </a:cubicBezTo>
                  <a:cubicBezTo>
                    <a:pt x="47" y="287"/>
                    <a:pt x="47" y="287"/>
                    <a:pt x="47" y="287"/>
                  </a:cubicBezTo>
                  <a:cubicBezTo>
                    <a:pt x="38" y="286"/>
                    <a:pt x="29" y="283"/>
                    <a:pt x="21" y="279"/>
                  </a:cubicBezTo>
                  <a:cubicBezTo>
                    <a:pt x="13" y="274"/>
                    <a:pt x="6" y="267"/>
                    <a:pt x="1" y="257"/>
                  </a:cubicBezTo>
                  <a:cubicBezTo>
                    <a:pt x="0" y="256"/>
                    <a:pt x="0" y="255"/>
                    <a:pt x="0" y="254"/>
                  </a:cubicBezTo>
                  <a:cubicBezTo>
                    <a:pt x="0" y="254"/>
                    <a:pt x="0" y="254"/>
                    <a:pt x="0" y="254"/>
                  </a:cubicBezTo>
                  <a:cubicBezTo>
                    <a:pt x="0" y="73"/>
                    <a:pt x="0" y="73"/>
                    <a:pt x="0" y="73"/>
                  </a:cubicBezTo>
                  <a:cubicBezTo>
                    <a:pt x="0" y="70"/>
                    <a:pt x="3" y="67"/>
                    <a:pt x="6" y="67"/>
                  </a:cubicBezTo>
                  <a:cubicBezTo>
                    <a:pt x="9" y="67"/>
                    <a:pt x="11" y="68"/>
                    <a:pt x="12" y="70"/>
                  </a:cubicBezTo>
                  <a:close/>
                  <a:moveTo>
                    <a:pt x="135" y="180"/>
                  </a:moveTo>
                  <a:cubicBezTo>
                    <a:pt x="135" y="180"/>
                    <a:pt x="135" y="180"/>
                    <a:pt x="135" y="180"/>
                  </a:cubicBezTo>
                  <a:cubicBezTo>
                    <a:pt x="135" y="201"/>
                    <a:pt x="151" y="217"/>
                    <a:pt x="171" y="217"/>
                  </a:cubicBezTo>
                  <a:cubicBezTo>
                    <a:pt x="192" y="217"/>
                    <a:pt x="208" y="201"/>
                    <a:pt x="208" y="180"/>
                  </a:cubicBezTo>
                  <a:cubicBezTo>
                    <a:pt x="208" y="180"/>
                    <a:pt x="208" y="180"/>
                    <a:pt x="208" y="180"/>
                  </a:cubicBezTo>
                  <a:cubicBezTo>
                    <a:pt x="200" y="177"/>
                    <a:pt x="194" y="172"/>
                    <a:pt x="190" y="166"/>
                  </a:cubicBezTo>
                  <a:cubicBezTo>
                    <a:pt x="178" y="175"/>
                    <a:pt x="162" y="180"/>
                    <a:pt x="143" y="180"/>
                  </a:cubicBezTo>
                  <a:cubicBezTo>
                    <a:pt x="140" y="180"/>
                    <a:pt x="137" y="180"/>
                    <a:pt x="135" y="180"/>
                  </a:cubicBezTo>
                  <a:close/>
                  <a:moveTo>
                    <a:pt x="185" y="183"/>
                  </a:moveTo>
                  <a:cubicBezTo>
                    <a:pt x="188" y="183"/>
                    <a:pt x="190" y="185"/>
                    <a:pt x="190" y="188"/>
                  </a:cubicBezTo>
                  <a:cubicBezTo>
                    <a:pt x="190" y="191"/>
                    <a:pt x="188" y="193"/>
                    <a:pt x="185" y="193"/>
                  </a:cubicBezTo>
                  <a:cubicBezTo>
                    <a:pt x="183" y="193"/>
                    <a:pt x="181" y="191"/>
                    <a:pt x="181" y="188"/>
                  </a:cubicBezTo>
                  <a:cubicBezTo>
                    <a:pt x="181" y="185"/>
                    <a:pt x="183" y="183"/>
                    <a:pt x="185" y="183"/>
                  </a:cubicBezTo>
                  <a:close/>
                  <a:moveTo>
                    <a:pt x="156" y="183"/>
                  </a:moveTo>
                  <a:cubicBezTo>
                    <a:pt x="159" y="183"/>
                    <a:pt x="161" y="185"/>
                    <a:pt x="161" y="188"/>
                  </a:cubicBezTo>
                  <a:cubicBezTo>
                    <a:pt x="161" y="191"/>
                    <a:pt x="159" y="193"/>
                    <a:pt x="156" y="193"/>
                  </a:cubicBezTo>
                  <a:cubicBezTo>
                    <a:pt x="153" y="193"/>
                    <a:pt x="151" y="191"/>
                    <a:pt x="151" y="188"/>
                  </a:cubicBezTo>
                  <a:cubicBezTo>
                    <a:pt x="151" y="185"/>
                    <a:pt x="153" y="183"/>
                    <a:pt x="156" y="183"/>
                  </a:cubicBezTo>
                  <a:close/>
                  <a:moveTo>
                    <a:pt x="190" y="136"/>
                  </a:moveTo>
                  <a:cubicBezTo>
                    <a:pt x="190" y="136"/>
                    <a:pt x="190" y="136"/>
                    <a:pt x="190" y="136"/>
                  </a:cubicBezTo>
                  <a:cubicBezTo>
                    <a:pt x="191" y="136"/>
                    <a:pt x="192" y="137"/>
                    <a:pt x="192" y="137"/>
                  </a:cubicBezTo>
                  <a:cubicBezTo>
                    <a:pt x="193" y="137"/>
                    <a:pt x="193" y="137"/>
                    <a:pt x="193" y="137"/>
                  </a:cubicBezTo>
                  <a:cubicBezTo>
                    <a:pt x="193" y="137"/>
                    <a:pt x="193" y="137"/>
                    <a:pt x="193" y="137"/>
                  </a:cubicBezTo>
                  <a:cubicBezTo>
                    <a:pt x="193" y="138"/>
                    <a:pt x="193" y="138"/>
                    <a:pt x="193" y="138"/>
                  </a:cubicBezTo>
                  <a:cubicBezTo>
                    <a:pt x="194" y="138"/>
                    <a:pt x="195" y="138"/>
                    <a:pt x="195" y="138"/>
                  </a:cubicBezTo>
                  <a:cubicBezTo>
                    <a:pt x="195" y="138"/>
                    <a:pt x="195" y="138"/>
                    <a:pt x="195" y="138"/>
                  </a:cubicBezTo>
                  <a:cubicBezTo>
                    <a:pt x="195" y="139"/>
                    <a:pt x="196" y="139"/>
                    <a:pt x="196" y="139"/>
                  </a:cubicBezTo>
                  <a:cubicBezTo>
                    <a:pt x="196" y="139"/>
                    <a:pt x="196" y="139"/>
                    <a:pt x="196" y="139"/>
                  </a:cubicBezTo>
                  <a:cubicBezTo>
                    <a:pt x="196" y="139"/>
                    <a:pt x="196" y="139"/>
                    <a:pt x="197" y="139"/>
                  </a:cubicBezTo>
                  <a:cubicBezTo>
                    <a:pt x="197" y="139"/>
                    <a:pt x="197" y="139"/>
                    <a:pt x="197" y="139"/>
                  </a:cubicBezTo>
                  <a:cubicBezTo>
                    <a:pt x="197" y="140"/>
                    <a:pt x="197" y="140"/>
                    <a:pt x="197" y="140"/>
                  </a:cubicBezTo>
                  <a:cubicBezTo>
                    <a:pt x="198" y="140"/>
                    <a:pt x="198" y="140"/>
                    <a:pt x="198" y="140"/>
                  </a:cubicBezTo>
                  <a:cubicBezTo>
                    <a:pt x="198" y="140"/>
                    <a:pt x="198" y="140"/>
                    <a:pt x="198" y="140"/>
                  </a:cubicBezTo>
                  <a:cubicBezTo>
                    <a:pt x="198" y="141"/>
                    <a:pt x="198" y="141"/>
                    <a:pt x="198" y="141"/>
                  </a:cubicBezTo>
                  <a:cubicBezTo>
                    <a:pt x="199" y="141"/>
                    <a:pt x="199" y="141"/>
                    <a:pt x="199" y="141"/>
                  </a:cubicBezTo>
                  <a:cubicBezTo>
                    <a:pt x="199" y="141"/>
                    <a:pt x="199" y="141"/>
                    <a:pt x="199" y="141"/>
                  </a:cubicBezTo>
                  <a:cubicBezTo>
                    <a:pt x="199" y="141"/>
                    <a:pt x="200" y="141"/>
                    <a:pt x="200" y="141"/>
                  </a:cubicBezTo>
                  <a:cubicBezTo>
                    <a:pt x="200" y="142"/>
                    <a:pt x="200" y="142"/>
                    <a:pt x="200" y="142"/>
                  </a:cubicBezTo>
                  <a:cubicBezTo>
                    <a:pt x="200" y="142"/>
                    <a:pt x="200" y="142"/>
                    <a:pt x="200" y="142"/>
                  </a:cubicBezTo>
                  <a:cubicBezTo>
                    <a:pt x="201" y="142"/>
                    <a:pt x="201" y="142"/>
                    <a:pt x="201" y="142"/>
                  </a:cubicBezTo>
                  <a:cubicBezTo>
                    <a:pt x="201" y="142"/>
                    <a:pt x="201" y="142"/>
                    <a:pt x="201" y="143"/>
                  </a:cubicBezTo>
                  <a:cubicBezTo>
                    <a:pt x="202" y="143"/>
                    <a:pt x="202" y="143"/>
                    <a:pt x="202" y="143"/>
                  </a:cubicBezTo>
                  <a:cubicBezTo>
                    <a:pt x="202" y="143"/>
                    <a:pt x="202" y="143"/>
                    <a:pt x="202" y="143"/>
                  </a:cubicBezTo>
                  <a:cubicBezTo>
                    <a:pt x="202" y="143"/>
                    <a:pt x="202" y="143"/>
                    <a:pt x="202" y="143"/>
                  </a:cubicBezTo>
                  <a:cubicBezTo>
                    <a:pt x="203" y="144"/>
                    <a:pt x="203" y="144"/>
                    <a:pt x="203" y="144"/>
                  </a:cubicBezTo>
                  <a:cubicBezTo>
                    <a:pt x="203" y="144"/>
                    <a:pt x="203" y="144"/>
                    <a:pt x="203" y="144"/>
                  </a:cubicBezTo>
                  <a:cubicBezTo>
                    <a:pt x="203" y="144"/>
                    <a:pt x="203" y="144"/>
                    <a:pt x="203" y="144"/>
                  </a:cubicBezTo>
                  <a:cubicBezTo>
                    <a:pt x="204" y="145"/>
                    <a:pt x="204" y="145"/>
                    <a:pt x="204" y="145"/>
                  </a:cubicBezTo>
                  <a:cubicBezTo>
                    <a:pt x="204" y="145"/>
                    <a:pt x="204" y="145"/>
                    <a:pt x="204" y="145"/>
                  </a:cubicBezTo>
                  <a:cubicBezTo>
                    <a:pt x="204" y="145"/>
                    <a:pt x="204" y="145"/>
                    <a:pt x="204" y="145"/>
                  </a:cubicBezTo>
                  <a:cubicBezTo>
                    <a:pt x="205" y="146"/>
                    <a:pt x="205" y="146"/>
                    <a:pt x="205" y="146"/>
                  </a:cubicBezTo>
                  <a:cubicBezTo>
                    <a:pt x="205" y="146"/>
                    <a:pt x="205" y="146"/>
                    <a:pt x="205" y="146"/>
                  </a:cubicBezTo>
                  <a:cubicBezTo>
                    <a:pt x="214" y="154"/>
                    <a:pt x="219" y="166"/>
                    <a:pt x="219" y="180"/>
                  </a:cubicBezTo>
                  <a:cubicBezTo>
                    <a:pt x="219" y="181"/>
                    <a:pt x="219" y="183"/>
                    <a:pt x="219" y="185"/>
                  </a:cubicBezTo>
                  <a:cubicBezTo>
                    <a:pt x="219" y="185"/>
                    <a:pt x="219" y="185"/>
                    <a:pt x="219" y="185"/>
                  </a:cubicBezTo>
                  <a:cubicBezTo>
                    <a:pt x="219" y="185"/>
                    <a:pt x="219" y="185"/>
                    <a:pt x="219" y="185"/>
                  </a:cubicBezTo>
                  <a:cubicBezTo>
                    <a:pt x="219" y="250"/>
                    <a:pt x="219" y="250"/>
                    <a:pt x="219" y="250"/>
                  </a:cubicBezTo>
                  <a:cubicBezTo>
                    <a:pt x="200" y="215"/>
                    <a:pt x="147" y="214"/>
                    <a:pt x="124" y="248"/>
                  </a:cubicBezTo>
                  <a:cubicBezTo>
                    <a:pt x="124" y="178"/>
                    <a:pt x="124" y="178"/>
                    <a:pt x="124" y="178"/>
                  </a:cubicBezTo>
                  <a:cubicBezTo>
                    <a:pt x="124" y="178"/>
                    <a:pt x="124" y="178"/>
                    <a:pt x="124" y="178"/>
                  </a:cubicBezTo>
                  <a:cubicBezTo>
                    <a:pt x="124" y="178"/>
                    <a:pt x="124" y="178"/>
                    <a:pt x="124" y="178"/>
                  </a:cubicBezTo>
                  <a:cubicBezTo>
                    <a:pt x="124" y="178"/>
                    <a:pt x="124" y="178"/>
                    <a:pt x="124" y="178"/>
                  </a:cubicBezTo>
                  <a:cubicBezTo>
                    <a:pt x="124" y="178"/>
                    <a:pt x="124" y="178"/>
                    <a:pt x="124" y="178"/>
                  </a:cubicBezTo>
                  <a:cubicBezTo>
                    <a:pt x="125" y="153"/>
                    <a:pt x="146" y="132"/>
                    <a:pt x="172" y="132"/>
                  </a:cubicBezTo>
                  <a:cubicBezTo>
                    <a:pt x="178" y="132"/>
                    <a:pt x="184" y="134"/>
                    <a:pt x="190" y="136"/>
                  </a:cubicBezTo>
                  <a:close/>
                  <a:moveTo>
                    <a:pt x="118" y="283"/>
                  </a:moveTo>
                  <a:cubicBezTo>
                    <a:pt x="168" y="283"/>
                    <a:pt x="168" y="283"/>
                    <a:pt x="168" y="283"/>
                  </a:cubicBezTo>
                  <a:cubicBezTo>
                    <a:pt x="150" y="234"/>
                    <a:pt x="150" y="234"/>
                    <a:pt x="150" y="234"/>
                  </a:cubicBezTo>
                  <a:cubicBezTo>
                    <a:pt x="132" y="243"/>
                    <a:pt x="120" y="262"/>
                    <a:pt x="118" y="283"/>
                  </a:cubicBezTo>
                  <a:close/>
                  <a:moveTo>
                    <a:pt x="176" y="283"/>
                  </a:moveTo>
                  <a:cubicBezTo>
                    <a:pt x="224" y="283"/>
                    <a:pt x="224" y="283"/>
                    <a:pt x="224" y="283"/>
                  </a:cubicBezTo>
                  <a:cubicBezTo>
                    <a:pt x="221" y="262"/>
                    <a:pt x="210" y="243"/>
                    <a:pt x="191" y="234"/>
                  </a:cubicBezTo>
                  <a:cubicBezTo>
                    <a:pt x="176" y="283"/>
                    <a:pt x="176" y="283"/>
                    <a:pt x="176" y="283"/>
                  </a:cubicBezTo>
                  <a:close/>
                  <a:moveTo>
                    <a:pt x="55" y="88"/>
                  </a:moveTo>
                  <a:cubicBezTo>
                    <a:pt x="172" y="37"/>
                    <a:pt x="172" y="37"/>
                    <a:pt x="172" y="37"/>
                  </a:cubicBezTo>
                  <a:cubicBezTo>
                    <a:pt x="174" y="37"/>
                    <a:pt x="175" y="35"/>
                    <a:pt x="174" y="34"/>
                  </a:cubicBezTo>
                  <a:cubicBezTo>
                    <a:pt x="173" y="32"/>
                    <a:pt x="172" y="32"/>
                    <a:pt x="170" y="32"/>
                  </a:cubicBezTo>
                  <a:cubicBezTo>
                    <a:pt x="52" y="83"/>
                    <a:pt x="52" y="83"/>
                    <a:pt x="52" y="83"/>
                  </a:cubicBezTo>
                  <a:cubicBezTo>
                    <a:pt x="51" y="83"/>
                    <a:pt x="50" y="85"/>
                    <a:pt x="51" y="87"/>
                  </a:cubicBezTo>
                  <a:cubicBezTo>
                    <a:pt x="51" y="88"/>
                    <a:pt x="53" y="89"/>
                    <a:pt x="55" y="88"/>
                  </a:cubicBezTo>
                  <a:close/>
                  <a:moveTo>
                    <a:pt x="40" y="82"/>
                  </a:moveTo>
                  <a:cubicBezTo>
                    <a:pt x="157" y="31"/>
                    <a:pt x="157" y="31"/>
                    <a:pt x="157" y="31"/>
                  </a:cubicBezTo>
                  <a:cubicBezTo>
                    <a:pt x="159" y="30"/>
                    <a:pt x="160" y="29"/>
                    <a:pt x="159" y="27"/>
                  </a:cubicBezTo>
                  <a:cubicBezTo>
                    <a:pt x="158" y="26"/>
                    <a:pt x="157" y="25"/>
                    <a:pt x="155" y="26"/>
                  </a:cubicBezTo>
                  <a:cubicBezTo>
                    <a:pt x="37" y="76"/>
                    <a:pt x="37" y="76"/>
                    <a:pt x="37" y="76"/>
                  </a:cubicBezTo>
                  <a:cubicBezTo>
                    <a:pt x="36" y="77"/>
                    <a:pt x="35" y="79"/>
                    <a:pt x="36" y="80"/>
                  </a:cubicBezTo>
                  <a:cubicBezTo>
                    <a:pt x="36" y="82"/>
                    <a:pt x="38" y="82"/>
                    <a:pt x="40" y="82"/>
                  </a:cubicBezTo>
                  <a:close/>
                  <a:moveTo>
                    <a:pt x="29" y="73"/>
                  </a:moveTo>
                  <a:cubicBezTo>
                    <a:pt x="147" y="23"/>
                    <a:pt x="147" y="23"/>
                    <a:pt x="147" y="23"/>
                  </a:cubicBezTo>
                  <a:cubicBezTo>
                    <a:pt x="148" y="22"/>
                    <a:pt x="149" y="21"/>
                    <a:pt x="148" y="19"/>
                  </a:cubicBezTo>
                  <a:cubicBezTo>
                    <a:pt x="148" y="18"/>
                    <a:pt x="146" y="17"/>
                    <a:pt x="145" y="18"/>
                  </a:cubicBezTo>
                  <a:cubicBezTo>
                    <a:pt x="27" y="68"/>
                    <a:pt x="27" y="68"/>
                    <a:pt x="27" y="68"/>
                  </a:cubicBezTo>
                  <a:cubicBezTo>
                    <a:pt x="25" y="69"/>
                    <a:pt x="25" y="71"/>
                    <a:pt x="25" y="72"/>
                  </a:cubicBezTo>
                  <a:cubicBezTo>
                    <a:pt x="26" y="73"/>
                    <a:pt x="27" y="74"/>
                    <a:pt x="29" y="73"/>
                  </a:cubicBezTo>
                  <a:close/>
                  <a:moveTo>
                    <a:pt x="62" y="280"/>
                  </a:moveTo>
                  <a:cubicBezTo>
                    <a:pt x="62" y="100"/>
                    <a:pt x="62" y="100"/>
                    <a:pt x="62" y="100"/>
                  </a:cubicBezTo>
                  <a:cubicBezTo>
                    <a:pt x="62" y="100"/>
                    <a:pt x="62" y="100"/>
                    <a:pt x="62" y="100"/>
                  </a:cubicBezTo>
                  <a:cubicBezTo>
                    <a:pt x="62" y="98"/>
                    <a:pt x="64" y="95"/>
                    <a:pt x="66" y="94"/>
                  </a:cubicBezTo>
                  <a:cubicBezTo>
                    <a:pt x="194" y="40"/>
                    <a:pt x="194" y="40"/>
                    <a:pt x="194" y="40"/>
                  </a:cubicBezTo>
                  <a:cubicBezTo>
                    <a:pt x="194" y="39"/>
                    <a:pt x="195" y="39"/>
                    <a:pt x="197" y="39"/>
                  </a:cubicBezTo>
                  <a:cubicBezTo>
                    <a:pt x="200" y="39"/>
                    <a:pt x="203" y="42"/>
                    <a:pt x="203" y="45"/>
                  </a:cubicBezTo>
                  <a:cubicBezTo>
                    <a:pt x="203" y="130"/>
                    <a:pt x="203" y="130"/>
                    <a:pt x="203" y="130"/>
                  </a:cubicBezTo>
                  <a:cubicBezTo>
                    <a:pt x="203" y="129"/>
                    <a:pt x="203" y="129"/>
                    <a:pt x="203" y="129"/>
                  </a:cubicBezTo>
                  <a:cubicBezTo>
                    <a:pt x="203" y="129"/>
                    <a:pt x="202" y="129"/>
                    <a:pt x="202" y="129"/>
                  </a:cubicBezTo>
                  <a:cubicBezTo>
                    <a:pt x="202" y="129"/>
                    <a:pt x="202" y="129"/>
                    <a:pt x="202" y="129"/>
                  </a:cubicBezTo>
                  <a:cubicBezTo>
                    <a:pt x="201" y="129"/>
                    <a:pt x="201" y="128"/>
                    <a:pt x="201" y="128"/>
                  </a:cubicBezTo>
                  <a:cubicBezTo>
                    <a:pt x="201" y="128"/>
                    <a:pt x="201" y="128"/>
                    <a:pt x="201" y="128"/>
                  </a:cubicBezTo>
                  <a:cubicBezTo>
                    <a:pt x="200" y="128"/>
                    <a:pt x="200" y="128"/>
                    <a:pt x="199" y="127"/>
                  </a:cubicBezTo>
                  <a:cubicBezTo>
                    <a:pt x="199" y="127"/>
                    <a:pt x="199" y="127"/>
                    <a:pt x="199" y="127"/>
                  </a:cubicBezTo>
                  <a:cubicBezTo>
                    <a:pt x="198" y="127"/>
                    <a:pt x="198" y="127"/>
                    <a:pt x="198" y="127"/>
                  </a:cubicBezTo>
                  <a:cubicBezTo>
                    <a:pt x="198" y="127"/>
                    <a:pt x="198" y="127"/>
                    <a:pt x="198" y="127"/>
                  </a:cubicBezTo>
                  <a:cubicBezTo>
                    <a:pt x="197" y="126"/>
                    <a:pt x="196" y="126"/>
                    <a:pt x="194" y="125"/>
                  </a:cubicBezTo>
                  <a:cubicBezTo>
                    <a:pt x="194" y="125"/>
                    <a:pt x="194" y="125"/>
                    <a:pt x="194" y="125"/>
                  </a:cubicBezTo>
                  <a:cubicBezTo>
                    <a:pt x="187" y="122"/>
                    <a:pt x="179" y="121"/>
                    <a:pt x="172" y="121"/>
                  </a:cubicBezTo>
                  <a:cubicBezTo>
                    <a:pt x="140" y="121"/>
                    <a:pt x="114" y="146"/>
                    <a:pt x="112" y="177"/>
                  </a:cubicBezTo>
                  <a:cubicBezTo>
                    <a:pt x="112" y="178"/>
                    <a:pt x="112" y="178"/>
                    <a:pt x="112" y="178"/>
                  </a:cubicBezTo>
                  <a:cubicBezTo>
                    <a:pt x="112" y="178"/>
                    <a:pt x="112" y="178"/>
                    <a:pt x="112" y="178"/>
                  </a:cubicBezTo>
                  <a:cubicBezTo>
                    <a:pt x="112" y="258"/>
                    <a:pt x="112" y="258"/>
                    <a:pt x="112" y="258"/>
                  </a:cubicBezTo>
                  <a:cubicBezTo>
                    <a:pt x="111" y="262"/>
                    <a:pt x="109" y="266"/>
                    <a:pt x="108" y="270"/>
                  </a:cubicBezTo>
                  <a:cubicBezTo>
                    <a:pt x="72" y="286"/>
                    <a:pt x="72" y="286"/>
                    <a:pt x="72" y="286"/>
                  </a:cubicBezTo>
                  <a:cubicBezTo>
                    <a:pt x="71" y="286"/>
                    <a:pt x="70" y="286"/>
                    <a:pt x="69" y="286"/>
                  </a:cubicBezTo>
                  <a:cubicBezTo>
                    <a:pt x="65" y="286"/>
                    <a:pt x="62" y="284"/>
                    <a:pt x="62" y="280"/>
                  </a:cubicBezTo>
                  <a:close/>
                  <a:moveTo>
                    <a:pt x="21" y="65"/>
                  </a:moveTo>
                  <a:cubicBezTo>
                    <a:pt x="18" y="66"/>
                    <a:pt x="15" y="64"/>
                    <a:pt x="14" y="62"/>
                  </a:cubicBezTo>
                  <a:cubicBezTo>
                    <a:pt x="13" y="60"/>
                    <a:pt x="15" y="57"/>
                    <a:pt x="17" y="56"/>
                  </a:cubicBezTo>
                  <a:cubicBezTo>
                    <a:pt x="145" y="1"/>
                    <a:pt x="145" y="1"/>
                    <a:pt x="145" y="1"/>
                  </a:cubicBezTo>
                  <a:cubicBezTo>
                    <a:pt x="147" y="0"/>
                    <a:pt x="150" y="1"/>
                    <a:pt x="151" y="3"/>
                  </a:cubicBezTo>
                  <a:cubicBezTo>
                    <a:pt x="152" y="6"/>
                    <a:pt x="151" y="9"/>
                    <a:pt x="149" y="10"/>
                  </a:cubicBezTo>
                  <a:lnTo>
                    <a:pt x="21" y="65"/>
                  </a:lnTo>
                  <a:close/>
                </a:path>
              </a:pathLst>
            </a:custGeom>
            <a:solidFill>
              <a:schemeClr val="bg1"/>
            </a:solidFill>
            <a:ln>
              <a:noFill/>
            </a:ln>
          </p:spPr>
          <p:txBody>
            <a:bodyPr vert="horz" wrap="square" lIns="91281" tIns="45641" rIns="91281" bIns="45641" numCol="1" anchor="t" anchorCtr="0" compatLnSpc="1"/>
            <a:lstStyle/>
            <a:p>
              <a:endParaRPr lang="zh-CN" altLang="en-US" sz="1830" dirty="0">
                <a:solidFill>
                  <a:prstClr val="black"/>
                </a:solidFill>
                <a:latin typeface="Malgun Gothic Semilight" panose="020B0502040204020203" pitchFamily="34" charset="-122"/>
                <a:ea typeface="Malgun Gothic Semilight" panose="020B0502040204020203" pitchFamily="34" charset="-122"/>
              </a:endParaRPr>
            </a:p>
          </p:txBody>
        </p:sp>
      </p:grpSp>
      <p:sp>
        <p:nvSpPr>
          <p:cNvPr id="18" name="텍스트 개체 틀 3"/>
          <p:cNvSpPr>
            <a:spLocks noGrp="1"/>
          </p:cNvSpPr>
          <p:nvPr>
            <p:ph type="body" sz="quarter" idx="12"/>
          </p:nvPr>
        </p:nvSpPr>
        <p:spPr>
          <a:xfrm>
            <a:off x="-1477719" y="6462214"/>
            <a:ext cx="4072268" cy="395786"/>
          </a:xfrm>
        </p:spPr>
        <p:txBody>
          <a:bodyPr/>
          <a:lstStyle/>
          <a:p>
            <a:pPr algn="r" defTabSz="914400" fontAlgn="base" latinLnBrk="0">
              <a:spcBef>
                <a:spcPct val="0"/>
              </a:spcBef>
              <a:spcAft>
                <a:spcPct val="0"/>
              </a:spcAft>
              <a:buClr>
                <a:prstClr val="white"/>
              </a:buClr>
              <a:defRPr/>
            </a:pPr>
            <a:r>
              <a:rPr lang="ar-SA" sz="1600" dirty="0">
                <a:solidFill>
                  <a:srgbClr val="EA6C87"/>
                </a:solidFill>
                <a:latin typeface="Dubai" panose="020B0503030403030204" pitchFamily="34" charset="-78"/>
                <a:ea typeface="Monotype Koufi" pitchFamily="2" charset="-78"/>
                <a:cs typeface="Dubai" panose="020B0503030403030204" pitchFamily="34" charset="-78"/>
              </a:rPr>
              <a:t>إعداد :  أ. شروق محمود العثمان </a:t>
            </a:r>
            <a:endParaRPr lang="en-US" sz="1600" dirty="0">
              <a:solidFill>
                <a:srgbClr val="EA6C87"/>
              </a:solidFill>
              <a:latin typeface="Dubai" panose="020B0503030403030204" pitchFamily="34" charset="-78"/>
              <a:ea typeface="Monotype Koufi" pitchFamily="2" charset="-78"/>
              <a:cs typeface="Dubai" panose="020B0503030403030204" pitchFamily="34" charset="-78"/>
            </a:endParaRPr>
          </a:p>
        </p:txBody>
      </p:sp>
      <p:pic>
        <p:nvPicPr>
          <p:cNvPr id="3" name="صورة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408227" y="3287955"/>
            <a:ext cx="1459730" cy="1459730"/>
          </a:xfrm>
          <a:prstGeom prst="rect">
            <a:avLst/>
          </a:prstGeom>
        </p:spPr>
      </p:pic>
      <p:sp>
        <p:nvSpPr>
          <p:cNvPr id="19" name="مستطيل مستدير الزوايا 18"/>
          <p:cNvSpPr/>
          <p:nvPr/>
        </p:nvSpPr>
        <p:spPr>
          <a:xfrm>
            <a:off x="3783830" y="4863136"/>
            <a:ext cx="2490717" cy="495877"/>
          </a:xfrm>
          <a:prstGeom prst="roundRect">
            <a:avLst/>
          </a:prstGeom>
          <a:solidFill>
            <a:schemeClr val="bg1"/>
          </a:solidFill>
          <a:ln>
            <a:solidFill>
              <a:srgbClr val="EA6C87"/>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1600" b="1" dirty="0">
                <a:solidFill>
                  <a:srgbClr val="7B579F"/>
                </a:solidFill>
                <a:latin typeface="Dubai" panose="020B0503030403030204" pitchFamily="34" charset="-78"/>
                <a:ea typeface="Monotype Koufi" pitchFamily="2" charset="-78"/>
                <a:cs typeface="Dubai" panose="020B0503030403030204" pitchFamily="34" charset="-78"/>
              </a:rPr>
              <a:t>جامعة الأمير مقرن – المدينة المنورة</a:t>
            </a:r>
          </a:p>
        </p:txBody>
      </p:sp>
      <p:pic>
        <p:nvPicPr>
          <p:cNvPr id="8" name="صورة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67957" y="5509360"/>
            <a:ext cx="1394358" cy="1206750"/>
          </a:xfrm>
          <a:prstGeom prst="rect">
            <a:avLst/>
          </a:prstGeom>
        </p:spPr>
      </p:pic>
      <p:sp>
        <p:nvSpPr>
          <p:cNvPr id="20" name="مستطيل مستدير الزوايا 19"/>
          <p:cNvSpPr/>
          <p:nvPr/>
        </p:nvSpPr>
        <p:spPr>
          <a:xfrm>
            <a:off x="7562409" y="5977644"/>
            <a:ext cx="2490717" cy="491320"/>
          </a:xfrm>
          <a:prstGeom prst="roundRect">
            <a:avLst/>
          </a:prstGeom>
          <a:solidFill>
            <a:schemeClr val="bg1"/>
          </a:solidFill>
          <a:ln>
            <a:solidFill>
              <a:srgbClr val="EA6C87"/>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1600" b="1" dirty="0">
                <a:solidFill>
                  <a:srgbClr val="7B579F"/>
                </a:solidFill>
                <a:latin typeface="Dubai" panose="020B0503030403030204" pitchFamily="34" charset="-78"/>
                <a:ea typeface="Monotype Koufi" pitchFamily="2" charset="-78"/>
                <a:cs typeface="Dubai" panose="020B0503030403030204" pitchFamily="34" charset="-78"/>
              </a:rPr>
              <a:t>جامعة المجمعه - المجمعه</a:t>
            </a:r>
          </a:p>
        </p:txBody>
      </p:sp>
    </p:spTree>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checkerboard(across)">
                                      <p:cBhvr>
                                        <p:cTn id="7"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extBox 76"/>
          <p:cNvSpPr txBox="1"/>
          <p:nvPr/>
        </p:nvSpPr>
        <p:spPr>
          <a:xfrm>
            <a:off x="3662220" y="867308"/>
            <a:ext cx="7582486" cy="1384995"/>
          </a:xfrm>
          <a:prstGeom prst="rect">
            <a:avLst/>
          </a:prstGeom>
          <a:noFill/>
        </p:spPr>
        <p:txBody>
          <a:bodyPr wrap="square" rtlCol="0">
            <a:spAutoFit/>
          </a:bodyPr>
          <a:lstStyle/>
          <a:p>
            <a:pPr algn="ctr" rtl="1"/>
            <a:r>
              <a:rPr lang="ar-SA" sz="4800" b="1" dirty="0">
                <a:solidFill>
                  <a:schemeClr val="accent5">
                    <a:lumMod val="60000"/>
                    <a:lumOff val="40000"/>
                  </a:schemeClr>
                </a:solidFill>
                <a:latin typeface="Dubai Medium" panose="020B0603030403030204" pitchFamily="34" charset="-78"/>
                <a:cs typeface="Dubai Medium" panose="020B0603030403030204" pitchFamily="34" charset="-78"/>
              </a:rPr>
              <a:t>المصادر </a:t>
            </a:r>
          </a:p>
          <a:p>
            <a:br>
              <a:rPr lang="ar-SA" dirty="0"/>
            </a:br>
            <a:endParaRPr lang="zh-CN" altLang="en-US" b="1" dirty="0">
              <a:solidFill>
                <a:srgbClr val="B81A4D"/>
              </a:solidFill>
              <a:latin typeface="Malgun Gothic Semilight" panose="020B0502040204020203" pitchFamily="34" charset="-122"/>
              <a:ea typeface="Malgun Gothic Semilight" panose="020B0502040204020203" pitchFamily="34" charset="-122"/>
            </a:endParaRPr>
          </a:p>
        </p:txBody>
      </p:sp>
      <p:sp>
        <p:nvSpPr>
          <p:cNvPr id="2" name="مربع نص 1"/>
          <p:cNvSpPr txBox="1"/>
          <p:nvPr/>
        </p:nvSpPr>
        <p:spPr>
          <a:xfrm>
            <a:off x="4369069" y="2538484"/>
            <a:ext cx="6168788" cy="2769989"/>
          </a:xfrm>
          <a:prstGeom prst="rect">
            <a:avLst/>
          </a:prstGeom>
          <a:noFill/>
        </p:spPr>
        <p:txBody>
          <a:bodyPr wrap="square" rtlCol="1">
            <a:spAutoFit/>
          </a:bodyPr>
          <a:lstStyle/>
          <a:p>
            <a:pPr algn="ctr" rtl="1"/>
            <a:r>
              <a:rPr kumimoji="1" lang="ar-SA" sz="1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موقع  مشروح </a:t>
            </a:r>
            <a:endParaRPr kumimoji="1" lang="en-US" sz="1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ctr" rtl="1"/>
            <a:r>
              <a:rPr lang="en-US" u="sng" dirty="0">
                <a:hlinkClick r:id="rId2"/>
              </a:rPr>
              <a:t>http://www.mashrou</a:t>
            </a:r>
            <a:r>
              <a:rPr lang="ar-SA" u="sng" dirty="0">
                <a:hlinkClick r:id="rId2"/>
              </a:rPr>
              <a:t>7</a:t>
            </a:r>
            <a:r>
              <a:rPr lang="en-US" u="sng" dirty="0">
                <a:hlinkClick r:id="rId2"/>
              </a:rPr>
              <a:t>.com</a:t>
            </a:r>
            <a:endParaRPr lang="en-US" dirty="0"/>
          </a:p>
          <a:p>
            <a:pPr algn="ctr" rtl="1"/>
            <a:r>
              <a:rPr kumimoji="1" lang="ar-SA" sz="1600" b="1" dirty="0" err="1">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الاكاديميه</a:t>
            </a:r>
            <a:r>
              <a:rPr kumimoji="1" lang="ar-SA" sz="1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  </a:t>
            </a:r>
            <a:r>
              <a:rPr kumimoji="1" lang="ar-SA" sz="1600" b="1" dirty="0" err="1">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التقنيه</a:t>
            </a:r>
            <a:r>
              <a:rPr kumimoji="1" lang="ar-SA" sz="1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 </a:t>
            </a:r>
            <a:endParaRPr kumimoji="1" lang="en-US" sz="1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ctr" rtl="1"/>
            <a:r>
              <a:rPr lang="en-US" u="sng" dirty="0">
                <a:hlinkClick r:id="rId3"/>
              </a:rPr>
              <a:t>https://arteek.net</a:t>
            </a:r>
            <a:endParaRPr lang="en-US" dirty="0"/>
          </a:p>
          <a:p>
            <a:pPr algn="ctr" rtl="1"/>
            <a:r>
              <a:rPr lang="ar-SA" dirty="0"/>
              <a:t> </a:t>
            </a:r>
            <a:endParaRPr lang="en-US" dirty="0"/>
          </a:p>
          <a:p>
            <a:pPr algn="ctr" rtl="1"/>
            <a:r>
              <a:rPr kumimoji="1" lang="ar-SA" sz="1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مدونه مصطفى  صادق </a:t>
            </a:r>
            <a:r>
              <a:rPr kumimoji="1" lang="ar-SA" sz="1600" b="1" dirty="0" err="1">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العلميه</a:t>
            </a:r>
            <a:r>
              <a:rPr kumimoji="1" lang="ar-SA" sz="1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 </a:t>
            </a:r>
            <a:endParaRPr kumimoji="1" lang="en-US" sz="1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endParaRPr>
          </a:p>
          <a:p>
            <a:pPr algn="ctr" rtl="1"/>
            <a:r>
              <a:rPr lang="en-US" u="sng" dirty="0">
                <a:hlinkClick r:id="rId4"/>
              </a:rPr>
              <a:t>https://mustafasadiq</a:t>
            </a:r>
            <a:r>
              <a:rPr lang="ar-SA" u="sng" dirty="0">
                <a:hlinkClick r:id="rId4"/>
              </a:rPr>
              <a:t>0</a:t>
            </a:r>
            <a:r>
              <a:rPr lang="en-US" u="sng" dirty="0">
                <a:hlinkClick r:id="rId4"/>
              </a:rPr>
              <a:t>.com</a:t>
            </a:r>
            <a:endParaRPr lang="en-US" dirty="0"/>
          </a:p>
          <a:p>
            <a:pPr algn="ctr" rtl="1"/>
            <a:r>
              <a:rPr kumimoji="1" lang="ar-SA" sz="1600" b="1" dirty="0">
                <a:solidFill>
                  <a:srgbClr val="7B579F"/>
                </a:solidFill>
                <a:latin typeface="Dubai Medium" panose="020B0603030403030204" pitchFamily="34" charset="-78"/>
                <a:ea typeface="Malgun Gothic Semilight" panose="020B0502040204020203" pitchFamily="34" charset="-122"/>
                <a:cs typeface="Dubai Medium" panose="020B0603030403030204" pitchFamily="34" charset="-78"/>
              </a:rPr>
              <a:t> السعودي العلمي </a:t>
            </a:r>
            <a:r>
              <a:rPr lang="ar-SA" dirty="0"/>
              <a:t> </a:t>
            </a:r>
            <a:endParaRPr lang="en-US" dirty="0"/>
          </a:p>
          <a:p>
            <a:pPr algn="ctr" rtl="1"/>
            <a:r>
              <a:rPr lang="en-US" u="sng" dirty="0">
                <a:hlinkClick r:id="rId5"/>
              </a:rPr>
              <a:t>http://www.scientificsaudi.com</a:t>
            </a:r>
            <a:endParaRPr lang="en-US" dirty="0"/>
          </a:p>
          <a:p>
            <a:pPr algn="ctr"/>
            <a:endParaRPr lang="ar-SA" dirty="0"/>
          </a:p>
        </p:txBody>
      </p:sp>
    </p:spTree>
    <p:extLst>
      <p:ext uri="{BB962C8B-B14F-4D97-AF65-F5344CB8AC3E}">
        <p14:creationId xmlns:p14="http://schemas.microsoft.com/office/powerpoint/2010/main" val="3313598999"/>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5"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9" grpId="2"/>
      <p:bldP spid="9" grpId="3"/>
      <p:bldP spid="9" grpId="4"/>
      <p:bldP spid="9" grpId="5"/>
    </p:bldLst>
  </p:timing>
</p:sld>
</file>

<file path=ppt/tags/tag1.xml><?xml version="1.0" encoding="utf-8"?>
<p:tagLst xmlns:a="http://schemas.openxmlformats.org/drawingml/2006/main" xmlns:r="http://schemas.openxmlformats.org/officeDocument/2006/relationships" xmlns:p="http://schemas.openxmlformats.org/presentationml/2006/main">
  <p:tag name="KSO_WM_TEMPLATE_TOPIC_ID" val="2869567"/>
  <p:tag name="KSO_WM_TEMPLATE_OUTLINE_ID" val="15"/>
  <p:tag name="KSO_WM_TEMPLATE_SCENE_ID" val="1"/>
  <p:tag name="KSO_WM_TEMPLATE_JOB_ID" val="2"/>
  <p:tag name="KSO_WM_TEMPLATE_TOPIC_DEFAULT" val="1"/>
</p:tagLst>
</file>

<file path=ppt/theme/theme1.xml><?xml version="1.0" encoding="utf-8"?>
<a:theme xmlns:a="http://schemas.openxmlformats.org/drawingml/2006/main" name="2_Office 테마">
  <a:themeElements>
    <a:clrScheme name="디자인 1">
      <a:dk1>
        <a:sysClr val="windowText" lastClr="000000"/>
      </a:dk1>
      <a:lt1>
        <a:sysClr val="window" lastClr="FFFFFF"/>
      </a:lt1>
      <a:dk2>
        <a:srgbClr val="B6D345"/>
      </a:dk2>
      <a:lt2>
        <a:srgbClr val="1B9C77"/>
      </a:lt2>
      <a:accent1>
        <a:srgbClr val="9CC4AE"/>
      </a:accent1>
      <a:accent2>
        <a:srgbClr val="0D4677"/>
      </a:accent2>
      <a:accent3>
        <a:srgbClr val="ECAF45"/>
      </a:accent3>
      <a:accent4>
        <a:srgbClr val="F8E45E"/>
      </a:accent4>
      <a:accent5>
        <a:srgbClr val="E03646"/>
      </a:accent5>
      <a:accent6>
        <a:srgbClr val="F58345"/>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3058</TotalTime>
  <Words>2694</Words>
  <Application>Microsoft Office PowerPoint</Application>
  <PresentationFormat>شاشة عريضة</PresentationFormat>
  <Paragraphs>219</Paragraphs>
  <Slides>29</Slides>
  <Notes>3</Notes>
  <HiddenSlides>0</HiddenSlides>
  <MMClips>0</MMClips>
  <ScaleCrop>false</ScaleCrop>
  <HeadingPairs>
    <vt:vector size="6" baseType="variant">
      <vt:variant>
        <vt:lpstr>الخطوط المستخدمة</vt:lpstr>
      </vt:variant>
      <vt:variant>
        <vt:i4>14</vt:i4>
      </vt:variant>
      <vt:variant>
        <vt:lpstr>نسق</vt:lpstr>
      </vt:variant>
      <vt:variant>
        <vt:i4>1</vt:i4>
      </vt:variant>
      <vt:variant>
        <vt:lpstr>عناوين الشرائح</vt:lpstr>
      </vt:variant>
      <vt:variant>
        <vt:i4>29</vt:i4>
      </vt:variant>
    </vt:vector>
  </HeadingPairs>
  <TitlesOfParts>
    <vt:vector size="44" baseType="lpstr">
      <vt:lpstr>맑은 고딕</vt:lpstr>
      <vt:lpstr>Malgun Gothic Semilight</vt:lpstr>
      <vt:lpstr> Abdoullah Ashgar EL-kharef</vt:lpstr>
      <vt:lpstr>Arial</vt:lpstr>
      <vt:lpstr>Calibri</vt:lpstr>
      <vt:lpstr>Dubai</vt:lpstr>
      <vt:lpstr>Dubai Medium</vt:lpstr>
      <vt:lpstr>Expo Arabic Bold</vt:lpstr>
      <vt:lpstr>Monotype Koufi</vt:lpstr>
      <vt:lpstr>Sakkal Majalla</vt:lpstr>
      <vt:lpstr>Source Code Pro</vt:lpstr>
      <vt:lpstr>Tahoma</vt:lpstr>
      <vt:lpstr>Tekton Pro Ext</vt:lpstr>
      <vt:lpstr>Wingdings</vt:lpstr>
      <vt:lpstr>2_Office 테마</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http://www.ypppt.com/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ypppt</dc:creator>
  <cp:keywords>http:/www.ypppt.com</cp:keywords>
  <dc:description>http://www.ypppt.com/</dc:description>
  <cp:lastModifiedBy>User</cp:lastModifiedBy>
  <cp:revision>214</cp:revision>
  <dcterms:created xsi:type="dcterms:W3CDTF">2017-03-02T08:50:00Z</dcterms:created>
  <dcterms:modified xsi:type="dcterms:W3CDTF">2020-05-16T01:52:14Z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y fmtid="{D5CDD505-2E9C-101B-9397-08002B2CF9AE}" pid="3" name="KSORubyTemplateID">
    <vt:lpwstr>2</vt:lpwstr>
  </property>
</Properties>
</file>