
<file path=[Content_Types].xml><?xml version="1.0" encoding="utf-8"?>
<Types xmlns="http://schemas.openxmlformats.org/package/2006/content-types">
  <Default Extension="1" ContentType="image/png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notesMasterIdLst>
    <p:notesMasterId r:id="rId35"/>
  </p:notesMasterIdLst>
  <p:handoutMasterIdLst>
    <p:handoutMasterId r:id="rId36"/>
  </p:handoutMasterIdLst>
  <p:sldIdLst>
    <p:sldId id="276" r:id="rId2"/>
    <p:sldId id="287" r:id="rId3"/>
    <p:sldId id="289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0" r:id="rId16"/>
    <p:sldId id="271" r:id="rId17"/>
    <p:sldId id="272" r:id="rId18"/>
    <p:sldId id="273" r:id="rId19"/>
    <p:sldId id="278" r:id="rId20"/>
    <p:sldId id="288" r:id="rId21"/>
    <p:sldId id="274" r:id="rId22"/>
    <p:sldId id="275" r:id="rId23"/>
    <p:sldId id="280" r:id="rId24"/>
    <p:sldId id="285" r:id="rId25"/>
    <p:sldId id="279" r:id="rId26"/>
    <p:sldId id="281" r:id="rId27"/>
    <p:sldId id="286" r:id="rId28"/>
    <p:sldId id="282" r:id="rId29"/>
    <p:sldId id="283" r:id="rId30"/>
    <p:sldId id="284" r:id="rId31"/>
    <p:sldId id="268" r:id="rId32"/>
    <p:sldId id="290" r:id="rId33"/>
    <p:sldId id="291" r:id="rId34"/>
  </p:sldIdLst>
  <p:sldSz cx="9144000" cy="6858000" type="screen4x3"/>
  <p:notesSz cx="6864350" cy="9998075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نمط متوسط 2 - تميي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نمط متوسط 2 - تميي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نمط متوسط 2 - تميي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نمط فاتح 1 - تميي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5940675A-B579-460E-94D1-54222C63F5DA}" styleName="بلا نمط، شبكة جدول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A260CC-3ADA-4108-AA1F-8DAA36581648}" type="doc">
      <dgm:prSet loTypeId="urn:microsoft.com/office/officeart/2005/8/layout/hProcess9" loCatId="process" qsTypeId="urn:microsoft.com/office/officeart/2005/8/quickstyle/simple3" qsCatId="simple" csTypeId="urn:microsoft.com/office/officeart/2005/8/colors/colorful3" csCatId="colorful" phldr="1"/>
      <dgm:spPr/>
    </dgm:pt>
    <dgm:pt modelId="{B0FF0514-3219-466D-B8CE-81A1AE7BD9F1}">
      <dgm:prSet phldrT="[نص]" custT="1"/>
      <dgm:spPr/>
      <dgm:t>
        <a:bodyPr/>
        <a:lstStyle/>
        <a:p>
          <a:pPr rtl="1"/>
          <a:r>
            <a:rPr lang="ar-SA" sz="1600" b="1" dirty="0"/>
            <a:t>التوقف الأول</a:t>
          </a:r>
        </a:p>
      </dgm:t>
    </dgm:pt>
    <dgm:pt modelId="{3085E195-F856-41DE-84ED-643BEC90BEF0}" type="parTrans" cxnId="{88CF28B7-DEF6-44A2-B850-F62FB35175E6}">
      <dgm:prSet/>
      <dgm:spPr/>
      <dgm:t>
        <a:bodyPr/>
        <a:lstStyle/>
        <a:p>
          <a:pPr rtl="1"/>
          <a:endParaRPr lang="ar-SA"/>
        </a:p>
      </dgm:t>
    </dgm:pt>
    <dgm:pt modelId="{100BE042-0A7C-4AAD-8DBC-7F025E5FBC78}" type="sibTrans" cxnId="{88CF28B7-DEF6-44A2-B850-F62FB35175E6}">
      <dgm:prSet/>
      <dgm:spPr/>
      <dgm:t>
        <a:bodyPr/>
        <a:lstStyle/>
        <a:p>
          <a:pPr rtl="1"/>
          <a:endParaRPr lang="ar-SA"/>
        </a:p>
      </dgm:t>
    </dgm:pt>
    <dgm:pt modelId="{38D062F9-8EFE-4C55-8036-30DD7E9F9123}">
      <dgm:prSet phldrT="[نص]" custT="1"/>
      <dgm:spPr/>
      <dgm:t>
        <a:bodyPr/>
        <a:lstStyle/>
        <a:p>
          <a:pPr rtl="1"/>
          <a:r>
            <a:rPr lang="ar-SA" sz="1400" b="1" dirty="0"/>
            <a:t>تعليق الطالبة الثانية</a:t>
          </a:r>
        </a:p>
        <a:p>
          <a:pPr rtl="1"/>
          <a:endParaRPr lang="ar-SA" sz="1400" b="1" dirty="0"/>
        </a:p>
        <a:p>
          <a:pPr rtl="1"/>
          <a:endParaRPr lang="ar-SA" sz="1400" b="1" dirty="0"/>
        </a:p>
        <a:p>
          <a:pPr rtl="1"/>
          <a:endParaRPr lang="ar-SA" sz="1400" b="1" dirty="0"/>
        </a:p>
      </dgm:t>
    </dgm:pt>
    <dgm:pt modelId="{D5C2F7BE-DB7B-4DEA-874C-00906BC6025A}" type="parTrans" cxnId="{D6D954B6-EB9B-41BD-835C-588BA840AEC6}">
      <dgm:prSet/>
      <dgm:spPr/>
      <dgm:t>
        <a:bodyPr/>
        <a:lstStyle/>
        <a:p>
          <a:pPr rtl="1"/>
          <a:endParaRPr lang="ar-SA"/>
        </a:p>
      </dgm:t>
    </dgm:pt>
    <dgm:pt modelId="{E464B960-9770-4C59-870A-E3C2AD88EFFB}" type="sibTrans" cxnId="{D6D954B6-EB9B-41BD-835C-588BA840AEC6}">
      <dgm:prSet/>
      <dgm:spPr/>
      <dgm:t>
        <a:bodyPr/>
        <a:lstStyle/>
        <a:p>
          <a:pPr rtl="1"/>
          <a:endParaRPr lang="ar-SA"/>
        </a:p>
      </dgm:t>
    </dgm:pt>
    <dgm:pt modelId="{72B37B50-4764-4B95-A1CA-09E6F3ECE274}">
      <dgm:prSet phldrT="[نص]" custT="1"/>
      <dgm:spPr/>
      <dgm:t>
        <a:bodyPr/>
        <a:lstStyle/>
        <a:p>
          <a:pPr rtl="1"/>
          <a:r>
            <a:rPr lang="ar-SA" sz="1400" b="1" dirty="0"/>
            <a:t>تعليق الطالبة الأولى</a:t>
          </a:r>
        </a:p>
        <a:p>
          <a:pPr rtl="1"/>
          <a:endParaRPr lang="ar-SA" sz="1400" b="1" dirty="0"/>
        </a:p>
        <a:p>
          <a:pPr rtl="1"/>
          <a:endParaRPr lang="ar-SA" sz="1400" b="1" dirty="0"/>
        </a:p>
        <a:p>
          <a:pPr rtl="1"/>
          <a:endParaRPr lang="ar-SA" sz="1400" b="1" dirty="0"/>
        </a:p>
      </dgm:t>
    </dgm:pt>
    <dgm:pt modelId="{A63CD50D-1EA1-4340-90A5-0796E7A6EA4B}" type="sibTrans" cxnId="{CC9FFEC3-D52C-4372-B534-A2C1DC3B8B54}">
      <dgm:prSet/>
      <dgm:spPr/>
      <dgm:t>
        <a:bodyPr/>
        <a:lstStyle/>
        <a:p>
          <a:pPr rtl="1"/>
          <a:endParaRPr lang="ar-SA"/>
        </a:p>
      </dgm:t>
    </dgm:pt>
    <dgm:pt modelId="{670C8A29-F373-4EB5-AB84-DD226C749706}" type="parTrans" cxnId="{CC9FFEC3-D52C-4372-B534-A2C1DC3B8B54}">
      <dgm:prSet/>
      <dgm:spPr/>
      <dgm:t>
        <a:bodyPr/>
        <a:lstStyle/>
        <a:p>
          <a:pPr rtl="1"/>
          <a:endParaRPr lang="ar-SA"/>
        </a:p>
      </dgm:t>
    </dgm:pt>
    <dgm:pt modelId="{16E0128A-94BD-48BA-A4C0-6CD8BF77DD48}" type="pres">
      <dgm:prSet presAssocID="{D3A260CC-3ADA-4108-AA1F-8DAA36581648}" presName="CompostProcess" presStyleCnt="0">
        <dgm:presLayoutVars>
          <dgm:dir/>
          <dgm:resizeHandles val="exact"/>
        </dgm:presLayoutVars>
      </dgm:prSet>
      <dgm:spPr/>
    </dgm:pt>
    <dgm:pt modelId="{9E8AD001-C3C6-43A1-9982-EBB178958C2D}" type="pres">
      <dgm:prSet presAssocID="{D3A260CC-3ADA-4108-AA1F-8DAA36581648}" presName="arrow" presStyleLbl="bgShp" presStyleIdx="0" presStyleCnt="1"/>
      <dgm:spPr/>
    </dgm:pt>
    <dgm:pt modelId="{316A4F67-E4AF-447C-A11E-A5760A4B89E9}" type="pres">
      <dgm:prSet presAssocID="{D3A260CC-3ADA-4108-AA1F-8DAA36581648}" presName="linearProcess" presStyleCnt="0"/>
      <dgm:spPr/>
    </dgm:pt>
    <dgm:pt modelId="{D5E343DC-C551-4E1F-8FE6-337264682ED1}" type="pres">
      <dgm:prSet presAssocID="{B0FF0514-3219-466D-B8CE-81A1AE7BD9F1}" presName="textNode" presStyleLbl="node1" presStyleIdx="0" presStyleCnt="3">
        <dgm:presLayoutVars>
          <dgm:bulletEnabled val="1"/>
        </dgm:presLayoutVars>
      </dgm:prSet>
      <dgm:spPr/>
    </dgm:pt>
    <dgm:pt modelId="{22839881-091C-4FC7-89C4-6B27F9A3C5BB}" type="pres">
      <dgm:prSet presAssocID="{100BE042-0A7C-4AAD-8DBC-7F025E5FBC78}" presName="sibTrans" presStyleCnt="0"/>
      <dgm:spPr/>
    </dgm:pt>
    <dgm:pt modelId="{46FCBFB4-D0E9-49D4-A6D2-DE9074950928}" type="pres">
      <dgm:prSet presAssocID="{72B37B50-4764-4B95-A1CA-09E6F3ECE274}" presName="textNode" presStyleLbl="node1" presStyleIdx="1" presStyleCnt="3">
        <dgm:presLayoutVars>
          <dgm:bulletEnabled val="1"/>
        </dgm:presLayoutVars>
      </dgm:prSet>
      <dgm:spPr/>
    </dgm:pt>
    <dgm:pt modelId="{B1F34516-102A-4868-8D0C-0D064A19DBF5}" type="pres">
      <dgm:prSet presAssocID="{A63CD50D-1EA1-4340-90A5-0796E7A6EA4B}" presName="sibTrans" presStyleCnt="0"/>
      <dgm:spPr/>
    </dgm:pt>
    <dgm:pt modelId="{3EDB990E-DE37-474C-A03D-189B38478708}" type="pres">
      <dgm:prSet presAssocID="{38D062F9-8EFE-4C55-8036-30DD7E9F9123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4AFC5706-9C3D-43F6-83FF-A82B6E044CC1}" type="presOf" srcId="{D3A260CC-3ADA-4108-AA1F-8DAA36581648}" destId="{16E0128A-94BD-48BA-A4C0-6CD8BF77DD48}" srcOrd="0" destOrd="0" presId="urn:microsoft.com/office/officeart/2005/8/layout/hProcess9"/>
    <dgm:cxn modelId="{5B0A8C75-497C-4ED0-894D-E81C0AAADF5F}" type="presOf" srcId="{B0FF0514-3219-466D-B8CE-81A1AE7BD9F1}" destId="{D5E343DC-C551-4E1F-8FE6-337264682ED1}" srcOrd="0" destOrd="0" presId="urn:microsoft.com/office/officeart/2005/8/layout/hProcess9"/>
    <dgm:cxn modelId="{A0D0E089-299D-43FC-95B7-4081B3793226}" type="presOf" srcId="{38D062F9-8EFE-4C55-8036-30DD7E9F9123}" destId="{3EDB990E-DE37-474C-A03D-189B38478708}" srcOrd="0" destOrd="0" presId="urn:microsoft.com/office/officeart/2005/8/layout/hProcess9"/>
    <dgm:cxn modelId="{6AC4C3AB-C2A7-4319-91A7-62D2B6396482}" type="presOf" srcId="{72B37B50-4764-4B95-A1CA-09E6F3ECE274}" destId="{46FCBFB4-D0E9-49D4-A6D2-DE9074950928}" srcOrd="0" destOrd="0" presId="urn:microsoft.com/office/officeart/2005/8/layout/hProcess9"/>
    <dgm:cxn modelId="{D6D954B6-EB9B-41BD-835C-588BA840AEC6}" srcId="{D3A260CC-3ADA-4108-AA1F-8DAA36581648}" destId="{38D062F9-8EFE-4C55-8036-30DD7E9F9123}" srcOrd="2" destOrd="0" parTransId="{D5C2F7BE-DB7B-4DEA-874C-00906BC6025A}" sibTransId="{E464B960-9770-4C59-870A-E3C2AD88EFFB}"/>
    <dgm:cxn modelId="{88CF28B7-DEF6-44A2-B850-F62FB35175E6}" srcId="{D3A260CC-3ADA-4108-AA1F-8DAA36581648}" destId="{B0FF0514-3219-466D-B8CE-81A1AE7BD9F1}" srcOrd="0" destOrd="0" parTransId="{3085E195-F856-41DE-84ED-643BEC90BEF0}" sibTransId="{100BE042-0A7C-4AAD-8DBC-7F025E5FBC78}"/>
    <dgm:cxn modelId="{CC9FFEC3-D52C-4372-B534-A2C1DC3B8B54}" srcId="{D3A260CC-3ADA-4108-AA1F-8DAA36581648}" destId="{72B37B50-4764-4B95-A1CA-09E6F3ECE274}" srcOrd="1" destOrd="0" parTransId="{670C8A29-F373-4EB5-AB84-DD226C749706}" sibTransId="{A63CD50D-1EA1-4340-90A5-0796E7A6EA4B}"/>
    <dgm:cxn modelId="{BC96A80B-D58B-4EFF-83BD-A06B8EAF4425}" type="presParOf" srcId="{16E0128A-94BD-48BA-A4C0-6CD8BF77DD48}" destId="{9E8AD001-C3C6-43A1-9982-EBB178958C2D}" srcOrd="0" destOrd="0" presId="urn:microsoft.com/office/officeart/2005/8/layout/hProcess9"/>
    <dgm:cxn modelId="{41815694-F7EE-4CF8-9E47-0EA199580563}" type="presParOf" srcId="{16E0128A-94BD-48BA-A4C0-6CD8BF77DD48}" destId="{316A4F67-E4AF-447C-A11E-A5760A4B89E9}" srcOrd="1" destOrd="0" presId="urn:microsoft.com/office/officeart/2005/8/layout/hProcess9"/>
    <dgm:cxn modelId="{68093E86-D8D6-49A4-B6CA-1271C4F646D2}" type="presParOf" srcId="{316A4F67-E4AF-447C-A11E-A5760A4B89E9}" destId="{D5E343DC-C551-4E1F-8FE6-337264682ED1}" srcOrd="0" destOrd="0" presId="urn:microsoft.com/office/officeart/2005/8/layout/hProcess9"/>
    <dgm:cxn modelId="{BBF92C53-7957-4C81-84F2-B4557213A4F4}" type="presParOf" srcId="{316A4F67-E4AF-447C-A11E-A5760A4B89E9}" destId="{22839881-091C-4FC7-89C4-6B27F9A3C5BB}" srcOrd="1" destOrd="0" presId="urn:microsoft.com/office/officeart/2005/8/layout/hProcess9"/>
    <dgm:cxn modelId="{B79015CA-9015-4135-A52D-30D2295DA6C4}" type="presParOf" srcId="{316A4F67-E4AF-447C-A11E-A5760A4B89E9}" destId="{46FCBFB4-D0E9-49D4-A6D2-DE9074950928}" srcOrd="2" destOrd="0" presId="urn:microsoft.com/office/officeart/2005/8/layout/hProcess9"/>
    <dgm:cxn modelId="{C5812301-575F-4C70-A6A1-EE875DFF3981}" type="presParOf" srcId="{316A4F67-E4AF-447C-A11E-A5760A4B89E9}" destId="{B1F34516-102A-4868-8D0C-0D064A19DBF5}" srcOrd="3" destOrd="0" presId="urn:microsoft.com/office/officeart/2005/8/layout/hProcess9"/>
    <dgm:cxn modelId="{ADF6A6EB-09DB-482C-9924-F26754B8923B}" type="presParOf" srcId="{316A4F67-E4AF-447C-A11E-A5760A4B89E9}" destId="{3EDB990E-DE37-474C-A03D-189B38478708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3A260CC-3ADA-4108-AA1F-8DAA36581648}" type="doc">
      <dgm:prSet loTypeId="urn:microsoft.com/office/officeart/2005/8/layout/hProcess9" loCatId="process" qsTypeId="urn:microsoft.com/office/officeart/2005/8/quickstyle/simple3" qsCatId="simple" csTypeId="urn:microsoft.com/office/officeart/2005/8/colors/colorful2" csCatId="colorful" phldr="1"/>
      <dgm:spPr/>
    </dgm:pt>
    <dgm:pt modelId="{B0FF0514-3219-466D-B8CE-81A1AE7BD9F1}">
      <dgm:prSet phldrT="[نص]" custT="1"/>
      <dgm:spPr/>
      <dgm:t>
        <a:bodyPr/>
        <a:lstStyle/>
        <a:p>
          <a:pPr rtl="1"/>
          <a:r>
            <a:rPr lang="ar-SA" sz="1600" b="1" dirty="0"/>
            <a:t>التوقف الثاني</a:t>
          </a:r>
        </a:p>
      </dgm:t>
    </dgm:pt>
    <dgm:pt modelId="{3085E195-F856-41DE-84ED-643BEC90BEF0}" type="parTrans" cxnId="{88CF28B7-DEF6-44A2-B850-F62FB35175E6}">
      <dgm:prSet/>
      <dgm:spPr/>
      <dgm:t>
        <a:bodyPr/>
        <a:lstStyle/>
        <a:p>
          <a:pPr rtl="1"/>
          <a:endParaRPr lang="ar-SA"/>
        </a:p>
      </dgm:t>
    </dgm:pt>
    <dgm:pt modelId="{100BE042-0A7C-4AAD-8DBC-7F025E5FBC78}" type="sibTrans" cxnId="{88CF28B7-DEF6-44A2-B850-F62FB35175E6}">
      <dgm:prSet/>
      <dgm:spPr/>
      <dgm:t>
        <a:bodyPr/>
        <a:lstStyle/>
        <a:p>
          <a:pPr rtl="1"/>
          <a:endParaRPr lang="ar-SA"/>
        </a:p>
      </dgm:t>
    </dgm:pt>
    <dgm:pt modelId="{38D062F9-8EFE-4C55-8036-30DD7E9F9123}">
      <dgm:prSet phldrT="[نص]" custT="1"/>
      <dgm:spPr/>
      <dgm:t>
        <a:bodyPr/>
        <a:lstStyle/>
        <a:p>
          <a:pPr rtl="1"/>
          <a:r>
            <a:rPr lang="ar-SA" sz="1400" b="1" dirty="0"/>
            <a:t>تعليق الطالبة الثانية</a:t>
          </a:r>
        </a:p>
        <a:p>
          <a:pPr rtl="1"/>
          <a:endParaRPr lang="ar-SA" sz="1400" b="1" dirty="0"/>
        </a:p>
        <a:p>
          <a:pPr rtl="1"/>
          <a:endParaRPr lang="ar-SA" sz="1400" b="1" dirty="0"/>
        </a:p>
      </dgm:t>
    </dgm:pt>
    <dgm:pt modelId="{D5C2F7BE-DB7B-4DEA-874C-00906BC6025A}" type="parTrans" cxnId="{D6D954B6-EB9B-41BD-835C-588BA840AEC6}">
      <dgm:prSet/>
      <dgm:spPr/>
      <dgm:t>
        <a:bodyPr/>
        <a:lstStyle/>
        <a:p>
          <a:pPr rtl="1"/>
          <a:endParaRPr lang="ar-SA"/>
        </a:p>
      </dgm:t>
    </dgm:pt>
    <dgm:pt modelId="{E464B960-9770-4C59-870A-E3C2AD88EFFB}" type="sibTrans" cxnId="{D6D954B6-EB9B-41BD-835C-588BA840AEC6}">
      <dgm:prSet/>
      <dgm:spPr/>
      <dgm:t>
        <a:bodyPr/>
        <a:lstStyle/>
        <a:p>
          <a:pPr rtl="1"/>
          <a:endParaRPr lang="ar-SA"/>
        </a:p>
      </dgm:t>
    </dgm:pt>
    <dgm:pt modelId="{72B37B50-4764-4B95-A1CA-09E6F3ECE274}">
      <dgm:prSet phldrT="[نص]" custT="1"/>
      <dgm:spPr/>
      <dgm:t>
        <a:bodyPr/>
        <a:lstStyle/>
        <a:p>
          <a:pPr rtl="1"/>
          <a:r>
            <a:rPr lang="ar-SA" sz="1400" b="1" dirty="0"/>
            <a:t>تعليق الطالبة الأولى</a:t>
          </a:r>
        </a:p>
        <a:p>
          <a:pPr rtl="1"/>
          <a:endParaRPr lang="ar-SA" sz="1400" b="1" dirty="0"/>
        </a:p>
        <a:p>
          <a:pPr rtl="1"/>
          <a:endParaRPr lang="ar-SA" sz="1400" b="1" dirty="0"/>
        </a:p>
      </dgm:t>
    </dgm:pt>
    <dgm:pt modelId="{A63CD50D-1EA1-4340-90A5-0796E7A6EA4B}" type="sibTrans" cxnId="{CC9FFEC3-D52C-4372-B534-A2C1DC3B8B54}">
      <dgm:prSet/>
      <dgm:spPr/>
      <dgm:t>
        <a:bodyPr/>
        <a:lstStyle/>
        <a:p>
          <a:pPr rtl="1"/>
          <a:endParaRPr lang="ar-SA"/>
        </a:p>
      </dgm:t>
    </dgm:pt>
    <dgm:pt modelId="{670C8A29-F373-4EB5-AB84-DD226C749706}" type="parTrans" cxnId="{CC9FFEC3-D52C-4372-B534-A2C1DC3B8B54}">
      <dgm:prSet/>
      <dgm:spPr/>
      <dgm:t>
        <a:bodyPr/>
        <a:lstStyle/>
        <a:p>
          <a:pPr rtl="1"/>
          <a:endParaRPr lang="ar-SA"/>
        </a:p>
      </dgm:t>
    </dgm:pt>
    <dgm:pt modelId="{16E0128A-94BD-48BA-A4C0-6CD8BF77DD48}" type="pres">
      <dgm:prSet presAssocID="{D3A260CC-3ADA-4108-AA1F-8DAA36581648}" presName="CompostProcess" presStyleCnt="0">
        <dgm:presLayoutVars>
          <dgm:dir/>
          <dgm:resizeHandles val="exact"/>
        </dgm:presLayoutVars>
      </dgm:prSet>
      <dgm:spPr/>
    </dgm:pt>
    <dgm:pt modelId="{9E8AD001-C3C6-43A1-9982-EBB178958C2D}" type="pres">
      <dgm:prSet presAssocID="{D3A260CC-3ADA-4108-AA1F-8DAA36581648}" presName="arrow" presStyleLbl="bgShp" presStyleIdx="0" presStyleCnt="1"/>
      <dgm:spPr/>
    </dgm:pt>
    <dgm:pt modelId="{316A4F67-E4AF-447C-A11E-A5760A4B89E9}" type="pres">
      <dgm:prSet presAssocID="{D3A260CC-3ADA-4108-AA1F-8DAA36581648}" presName="linearProcess" presStyleCnt="0"/>
      <dgm:spPr/>
    </dgm:pt>
    <dgm:pt modelId="{D5E343DC-C551-4E1F-8FE6-337264682ED1}" type="pres">
      <dgm:prSet presAssocID="{B0FF0514-3219-466D-B8CE-81A1AE7BD9F1}" presName="textNode" presStyleLbl="node1" presStyleIdx="0" presStyleCnt="3">
        <dgm:presLayoutVars>
          <dgm:bulletEnabled val="1"/>
        </dgm:presLayoutVars>
      </dgm:prSet>
      <dgm:spPr/>
    </dgm:pt>
    <dgm:pt modelId="{22839881-091C-4FC7-89C4-6B27F9A3C5BB}" type="pres">
      <dgm:prSet presAssocID="{100BE042-0A7C-4AAD-8DBC-7F025E5FBC78}" presName="sibTrans" presStyleCnt="0"/>
      <dgm:spPr/>
    </dgm:pt>
    <dgm:pt modelId="{46FCBFB4-D0E9-49D4-A6D2-DE9074950928}" type="pres">
      <dgm:prSet presAssocID="{72B37B50-4764-4B95-A1CA-09E6F3ECE274}" presName="textNode" presStyleLbl="node1" presStyleIdx="1" presStyleCnt="3">
        <dgm:presLayoutVars>
          <dgm:bulletEnabled val="1"/>
        </dgm:presLayoutVars>
      </dgm:prSet>
      <dgm:spPr/>
    </dgm:pt>
    <dgm:pt modelId="{B1F34516-102A-4868-8D0C-0D064A19DBF5}" type="pres">
      <dgm:prSet presAssocID="{A63CD50D-1EA1-4340-90A5-0796E7A6EA4B}" presName="sibTrans" presStyleCnt="0"/>
      <dgm:spPr/>
    </dgm:pt>
    <dgm:pt modelId="{3EDB990E-DE37-474C-A03D-189B38478708}" type="pres">
      <dgm:prSet presAssocID="{38D062F9-8EFE-4C55-8036-30DD7E9F9123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A2E55A37-BE05-497B-B120-63B41519ADCA}" type="presOf" srcId="{38D062F9-8EFE-4C55-8036-30DD7E9F9123}" destId="{3EDB990E-DE37-474C-A03D-189B38478708}" srcOrd="0" destOrd="0" presId="urn:microsoft.com/office/officeart/2005/8/layout/hProcess9"/>
    <dgm:cxn modelId="{B99CB0AB-4D73-48B4-9F5E-2C3B0F2AB046}" type="presOf" srcId="{B0FF0514-3219-466D-B8CE-81A1AE7BD9F1}" destId="{D5E343DC-C551-4E1F-8FE6-337264682ED1}" srcOrd="0" destOrd="0" presId="urn:microsoft.com/office/officeart/2005/8/layout/hProcess9"/>
    <dgm:cxn modelId="{8BA5B0AB-B081-433A-BE15-6C13FF990677}" type="presOf" srcId="{D3A260CC-3ADA-4108-AA1F-8DAA36581648}" destId="{16E0128A-94BD-48BA-A4C0-6CD8BF77DD48}" srcOrd="0" destOrd="0" presId="urn:microsoft.com/office/officeart/2005/8/layout/hProcess9"/>
    <dgm:cxn modelId="{D6D954B6-EB9B-41BD-835C-588BA840AEC6}" srcId="{D3A260CC-3ADA-4108-AA1F-8DAA36581648}" destId="{38D062F9-8EFE-4C55-8036-30DD7E9F9123}" srcOrd="2" destOrd="0" parTransId="{D5C2F7BE-DB7B-4DEA-874C-00906BC6025A}" sibTransId="{E464B960-9770-4C59-870A-E3C2AD88EFFB}"/>
    <dgm:cxn modelId="{88CF28B7-DEF6-44A2-B850-F62FB35175E6}" srcId="{D3A260CC-3ADA-4108-AA1F-8DAA36581648}" destId="{B0FF0514-3219-466D-B8CE-81A1AE7BD9F1}" srcOrd="0" destOrd="0" parTransId="{3085E195-F856-41DE-84ED-643BEC90BEF0}" sibTransId="{100BE042-0A7C-4AAD-8DBC-7F025E5FBC78}"/>
    <dgm:cxn modelId="{CC9FFEC3-D52C-4372-B534-A2C1DC3B8B54}" srcId="{D3A260CC-3ADA-4108-AA1F-8DAA36581648}" destId="{72B37B50-4764-4B95-A1CA-09E6F3ECE274}" srcOrd="1" destOrd="0" parTransId="{670C8A29-F373-4EB5-AB84-DD226C749706}" sibTransId="{A63CD50D-1EA1-4340-90A5-0796E7A6EA4B}"/>
    <dgm:cxn modelId="{9DB89DFB-407D-4997-AC24-602774053625}" type="presOf" srcId="{72B37B50-4764-4B95-A1CA-09E6F3ECE274}" destId="{46FCBFB4-D0E9-49D4-A6D2-DE9074950928}" srcOrd="0" destOrd="0" presId="urn:microsoft.com/office/officeart/2005/8/layout/hProcess9"/>
    <dgm:cxn modelId="{8741243C-EFC5-427A-BF4E-F5DCD9E930C1}" type="presParOf" srcId="{16E0128A-94BD-48BA-A4C0-6CD8BF77DD48}" destId="{9E8AD001-C3C6-43A1-9982-EBB178958C2D}" srcOrd="0" destOrd="0" presId="urn:microsoft.com/office/officeart/2005/8/layout/hProcess9"/>
    <dgm:cxn modelId="{4CB46EBB-ED5E-4DAC-80AF-DAD7A10F6075}" type="presParOf" srcId="{16E0128A-94BD-48BA-A4C0-6CD8BF77DD48}" destId="{316A4F67-E4AF-447C-A11E-A5760A4B89E9}" srcOrd="1" destOrd="0" presId="urn:microsoft.com/office/officeart/2005/8/layout/hProcess9"/>
    <dgm:cxn modelId="{0522C819-CF50-4C77-9F04-583D48D10E49}" type="presParOf" srcId="{316A4F67-E4AF-447C-A11E-A5760A4B89E9}" destId="{D5E343DC-C551-4E1F-8FE6-337264682ED1}" srcOrd="0" destOrd="0" presId="urn:microsoft.com/office/officeart/2005/8/layout/hProcess9"/>
    <dgm:cxn modelId="{E18711E8-0123-40DE-A513-3F0C7B3EA304}" type="presParOf" srcId="{316A4F67-E4AF-447C-A11E-A5760A4B89E9}" destId="{22839881-091C-4FC7-89C4-6B27F9A3C5BB}" srcOrd="1" destOrd="0" presId="urn:microsoft.com/office/officeart/2005/8/layout/hProcess9"/>
    <dgm:cxn modelId="{EE8E0DED-3141-4D74-A495-8A1B943D37C4}" type="presParOf" srcId="{316A4F67-E4AF-447C-A11E-A5760A4B89E9}" destId="{46FCBFB4-D0E9-49D4-A6D2-DE9074950928}" srcOrd="2" destOrd="0" presId="urn:microsoft.com/office/officeart/2005/8/layout/hProcess9"/>
    <dgm:cxn modelId="{6F573912-BA65-490B-9CC8-7671540EDB8C}" type="presParOf" srcId="{316A4F67-E4AF-447C-A11E-A5760A4B89E9}" destId="{B1F34516-102A-4868-8D0C-0D064A19DBF5}" srcOrd="3" destOrd="0" presId="urn:microsoft.com/office/officeart/2005/8/layout/hProcess9"/>
    <dgm:cxn modelId="{F4E80032-004E-4B86-9F05-D1452B0E05A8}" type="presParOf" srcId="{316A4F67-E4AF-447C-A11E-A5760A4B89E9}" destId="{3EDB990E-DE37-474C-A03D-189B38478708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3A260CC-3ADA-4108-AA1F-8DAA36581648}" type="doc">
      <dgm:prSet loTypeId="urn:microsoft.com/office/officeart/2005/8/layout/hProcess9" loCatId="process" qsTypeId="urn:microsoft.com/office/officeart/2005/8/quickstyle/simple3" qsCatId="simple" csTypeId="urn:microsoft.com/office/officeart/2005/8/colors/colorful5" csCatId="colorful" phldr="1"/>
      <dgm:spPr/>
    </dgm:pt>
    <dgm:pt modelId="{B0FF0514-3219-466D-B8CE-81A1AE7BD9F1}">
      <dgm:prSet phldrT="[نص]" custT="1"/>
      <dgm:spPr/>
      <dgm:t>
        <a:bodyPr/>
        <a:lstStyle/>
        <a:p>
          <a:pPr rtl="1"/>
          <a:r>
            <a:rPr lang="ar-SA" sz="1600" b="1" dirty="0"/>
            <a:t>التوقف الثالث</a:t>
          </a:r>
        </a:p>
      </dgm:t>
    </dgm:pt>
    <dgm:pt modelId="{3085E195-F856-41DE-84ED-643BEC90BEF0}" type="parTrans" cxnId="{88CF28B7-DEF6-44A2-B850-F62FB35175E6}">
      <dgm:prSet/>
      <dgm:spPr/>
      <dgm:t>
        <a:bodyPr/>
        <a:lstStyle/>
        <a:p>
          <a:pPr rtl="1"/>
          <a:endParaRPr lang="ar-SA"/>
        </a:p>
      </dgm:t>
    </dgm:pt>
    <dgm:pt modelId="{100BE042-0A7C-4AAD-8DBC-7F025E5FBC78}" type="sibTrans" cxnId="{88CF28B7-DEF6-44A2-B850-F62FB35175E6}">
      <dgm:prSet/>
      <dgm:spPr/>
      <dgm:t>
        <a:bodyPr/>
        <a:lstStyle/>
        <a:p>
          <a:pPr rtl="1"/>
          <a:endParaRPr lang="ar-SA"/>
        </a:p>
      </dgm:t>
    </dgm:pt>
    <dgm:pt modelId="{38D062F9-8EFE-4C55-8036-30DD7E9F9123}">
      <dgm:prSet phldrT="[نص]" custT="1"/>
      <dgm:spPr/>
      <dgm:t>
        <a:bodyPr/>
        <a:lstStyle/>
        <a:p>
          <a:pPr rtl="1"/>
          <a:r>
            <a:rPr lang="ar-SA" sz="1400" b="1" dirty="0"/>
            <a:t>تعليق الطالبة الثانية</a:t>
          </a:r>
        </a:p>
        <a:p>
          <a:pPr rtl="1"/>
          <a:endParaRPr lang="ar-SA" sz="1400" b="1" dirty="0"/>
        </a:p>
        <a:p>
          <a:pPr rtl="1"/>
          <a:endParaRPr lang="ar-SA" sz="1400" b="1" dirty="0"/>
        </a:p>
        <a:p>
          <a:pPr rtl="1"/>
          <a:endParaRPr lang="ar-SA" sz="1400" b="1" dirty="0"/>
        </a:p>
      </dgm:t>
    </dgm:pt>
    <dgm:pt modelId="{D5C2F7BE-DB7B-4DEA-874C-00906BC6025A}" type="parTrans" cxnId="{D6D954B6-EB9B-41BD-835C-588BA840AEC6}">
      <dgm:prSet/>
      <dgm:spPr/>
      <dgm:t>
        <a:bodyPr/>
        <a:lstStyle/>
        <a:p>
          <a:pPr rtl="1"/>
          <a:endParaRPr lang="ar-SA"/>
        </a:p>
      </dgm:t>
    </dgm:pt>
    <dgm:pt modelId="{E464B960-9770-4C59-870A-E3C2AD88EFFB}" type="sibTrans" cxnId="{D6D954B6-EB9B-41BD-835C-588BA840AEC6}">
      <dgm:prSet/>
      <dgm:spPr/>
      <dgm:t>
        <a:bodyPr/>
        <a:lstStyle/>
        <a:p>
          <a:pPr rtl="1"/>
          <a:endParaRPr lang="ar-SA"/>
        </a:p>
      </dgm:t>
    </dgm:pt>
    <dgm:pt modelId="{72B37B50-4764-4B95-A1CA-09E6F3ECE274}">
      <dgm:prSet phldrT="[نص]" custT="1"/>
      <dgm:spPr/>
      <dgm:t>
        <a:bodyPr/>
        <a:lstStyle/>
        <a:p>
          <a:pPr rtl="1"/>
          <a:r>
            <a:rPr lang="ar-SA" sz="1400" b="1" dirty="0"/>
            <a:t>تعليق الطالبة الأولى</a:t>
          </a:r>
        </a:p>
        <a:p>
          <a:pPr rtl="1"/>
          <a:endParaRPr lang="ar-SA" sz="1400" b="1" dirty="0"/>
        </a:p>
        <a:p>
          <a:pPr rtl="1"/>
          <a:endParaRPr lang="ar-SA" sz="1400" b="1" dirty="0"/>
        </a:p>
        <a:p>
          <a:pPr rtl="1"/>
          <a:endParaRPr lang="ar-SA" sz="1400" b="1" dirty="0"/>
        </a:p>
      </dgm:t>
    </dgm:pt>
    <dgm:pt modelId="{A63CD50D-1EA1-4340-90A5-0796E7A6EA4B}" type="sibTrans" cxnId="{CC9FFEC3-D52C-4372-B534-A2C1DC3B8B54}">
      <dgm:prSet/>
      <dgm:spPr/>
      <dgm:t>
        <a:bodyPr/>
        <a:lstStyle/>
        <a:p>
          <a:pPr rtl="1"/>
          <a:endParaRPr lang="ar-SA"/>
        </a:p>
      </dgm:t>
    </dgm:pt>
    <dgm:pt modelId="{670C8A29-F373-4EB5-AB84-DD226C749706}" type="parTrans" cxnId="{CC9FFEC3-D52C-4372-B534-A2C1DC3B8B54}">
      <dgm:prSet/>
      <dgm:spPr/>
      <dgm:t>
        <a:bodyPr/>
        <a:lstStyle/>
        <a:p>
          <a:pPr rtl="1"/>
          <a:endParaRPr lang="ar-SA"/>
        </a:p>
      </dgm:t>
    </dgm:pt>
    <dgm:pt modelId="{16E0128A-94BD-48BA-A4C0-6CD8BF77DD48}" type="pres">
      <dgm:prSet presAssocID="{D3A260CC-3ADA-4108-AA1F-8DAA36581648}" presName="CompostProcess" presStyleCnt="0">
        <dgm:presLayoutVars>
          <dgm:dir/>
          <dgm:resizeHandles val="exact"/>
        </dgm:presLayoutVars>
      </dgm:prSet>
      <dgm:spPr/>
    </dgm:pt>
    <dgm:pt modelId="{9E8AD001-C3C6-43A1-9982-EBB178958C2D}" type="pres">
      <dgm:prSet presAssocID="{D3A260CC-3ADA-4108-AA1F-8DAA36581648}" presName="arrow" presStyleLbl="bgShp" presStyleIdx="0" presStyleCnt="1"/>
      <dgm:spPr/>
    </dgm:pt>
    <dgm:pt modelId="{316A4F67-E4AF-447C-A11E-A5760A4B89E9}" type="pres">
      <dgm:prSet presAssocID="{D3A260CC-3ADA-4108-AA1F-8DAA36581648}" presName="linearProcess" presStyleCnt="0"/>
      <dgm:spPr/>
    </dgm:pt>
    <dgm:pt modelId="{D5E343DC-C551-4E1F-8FE6-337264682ED1}" type="pres">
      <dgm:prSet presAssocID="{B0FF0514-3219-466D-B8CE-81A1AE7BD9F1}" presName="textNode" presStyleLbl="node1" presStyleIdx="0" presStyleCnt="3">
        <dgm:presLayoutVars>
          <dgm:bulletEnabled val="1"/>
        </dgm:presLayoutVars>
      </dgm:prSet>
      <dgm:spPr/>
    </dgm:pt>
    <dgm:pt modelId="{22839881-091C-4FC7-89C4-6B27F9A3C5BB}" type="pres">
      <dgm:prSet presAssocID="{100BE042-0A7C-4AAD-8DBC-7F025E5FBC78}" presName="sibTrans" presStyleCnt="0"/>
      <dgm:spPr/>
    </dgm:pt>
    <dgm:pt modelId="{46FCBFB4-D0E9-49D4-A6D2-DE9074950928}" type="pres">
      <dgm:prSet presAssocID="{72B37B50-4764-4B95-A1CA-09E6F3ECE274}" presName="textNode" presStyleLbl="node1" presStyleIdx="1" presStyleCnt="3">
        <dgm:presLayoutVars>
          <dgm:bulletEnabled val="1"/>
        </dgm:presLayoutVars>
      </dgm:prSet>
      <dgm:spPr/>
    </dgm:pt>
    <dgm:pt modelId="{B1F34516-102A-4868-8D0C-0D064A19DBF5}" type="pres">
      <dgm:prSet presAssocID="{A63CD50D-1EA1-4340-90A5-0796E7A6EA4B}" presName="sibTrans" presStyleCnt="0"/>
      <dgm:spPr/>
    </dgm:pt>
    <dgm:pt modelId="{3EDB990E-DE37-474C-A03D-189B38478708}" type="pres">
      <dgm:prSet presAssocID="{38D062F9-8EFE-4C55-8036-30DD7E9F9123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46FDC319-4582-490B-A117-B4EF2BA5F1CD}" type="presOf" srcId="{72B37B50-4764-4B95-A1CA-09E6F3ECE274}" destId="{46FCBFB4-D0E9-49D4-A6D2-DE9074950928}" srcOrd="0" destOrd="0" presId="urn:microsoft.com/office/officeart/2005/8/layout/hProcess9"/>
    <dgm:cxn modelId="{3735CE9E-CC97-4C58-A69D-4E4418300F3A}" type="presOf" srcId="{38D062F9-8EFE-4C55-8036-30DD7E9F9123}" destId="{3EDB990E-DE37-474C-A03D-189B38478708}" srcOrd="0" destOrd="0" presId="urn:microsoft.com/office/officeart/2005/8/layout/hProcess9"/>
    <dgm:cxn modelId="{D6D954B6-EB9B-41BD-835C-588BA840AEC6}" srcId="{D3A260CC-3ADA-4108-AA1F-8DAA36581648}" destId="{38D062F9-8EFE-4C55-8036-30DD7E9F9123}" srcOrd="2" destOrd="0" parTransId="{D5C2F7BE-DB7B-4DEA-874C-00906BC6025A}" sibTransId="{E464B960-9770-4C59-870A-E3C2AD88EFFB}"/>
    <dgm:cxn modelId="{88CF28B7-DEF6-44A2-B850-F62FB35175E6}" srcId="{D3A260CC-3ADA-4108-AA1F-8DAA36581648}" destId="{B0FF0514-3219-466D-B8CE-81A1AE7BD9F1}" srcOrd="0" destOrd="0" parTransId="{3085E195-F856-41DE-84ED-643BEC90BEF0}" sibTransId="{100BE042-0A7C-4AAD-8DBC-7F025E5FBC78}"/>
    <dgm:cxn modelId="{CC9FFEC3-D52C-4372-B534-A2C1DC3B8B54}" srcId="{D3A260CC-3ADA-4108-AA1F-8DAA36581648}" destId="{72B37B50-4764-4B95-A1CA-09E6F3ECE274}" srcOrd="1" destOrd="0" parTransId="{670C8A29-F373-4EB5-AB84-DD226C749706}" sibTransId="{A63CD50D-1EA1-4340-90A5-0796E7A6EA4B}"/>
    <dgm:cxn modelId="{C2DC30DA-D4B5-4BA0-B7A2-55F90EC5EFF9}" type="presOf" srcId="{D3A260CC-3ADA-4108-AA1F-8DAA36581648}" destId="{16E0128A-94BD-48BA-A4C0-6CD8BF77DD48}" srcOrd="0" destOrd="0" presId="urn:microsoft.com/office/officeart/2005/8/layout/hProcess9"/>
    <dgm:cxn modelId="{B0F553F7-4BC2-4CA4-AD05-974BA6DF9C76}" type="presOf" srcId="{B0FF0514-3219-466D-B8CE-81A1AE7BD9F1}" destId="{D5E343DC-C551-4E1F-8FE6-337264682ED1}" srcOrd="0" destOrd="0" presId="urn:microsoft.com/office/officeart/2005/8/layout/hProcess9"/>
    <dgm:cxn modelId="{BEF50FDC-43A2-46DC-BC7F-9EADBC938D71}" type="presParOf" srcId="{16E0128A-94BD-48BA-A4C0-6CD8BF77DD48}" destId="{9E8AD001-C3C6-43A1-9982-EBB178958C2D}" srcOrd="0" destOrd="0" presId="urn:microsoft.com/office/officeart/2005/8/layout/hProcess9"/>
    <dgm:cxn modelId="{0F8C2314-7B83-4C21-AE35-E86980C1B180}" type="presParOf" srcId="{16E0128A-94BD-48BA-A4C0-6CD8BF77DD48}" destId="{316A4F67-E4AF-447C-A11E-A5760A4B89E9}" srcOrd="1" destOrd="0" presId="urn:microsoft.com/office/officeart/2005/8/layout/hProcess9"/>
    <dgm:cxn modelId="{D57D7936-7016-4A49-BF1D-BADC73AFCD9E}" type="presParOf" srcId="{316A4F67-E4AF-447C-A11E-A5760A4B89E9}" destId="{D5E343DC-C551-4E1F-8FE6-337264682ED1}" srcOrd="0" destOrd="0" presId="urn:microsoft.com/office/officeart/2005/8/layout/hProcess9"/>
    <dgm:cxn modelId="{67B75D8B-3878-4264-9641-A87CA71EA688}" type="presParOf" srcId="{316A4F67-E4AF-447C-A11E-A5760A4B89E9}" destId="{22839881-091C-4FC7-89C4-6B27F9A3C5BB}" srcOrd="1" destOrd="0" presId="urn:microsoft.com/office/officeart/2005/8/layout/hProcess9"/>
    <dgm:cxn modelId="{05B4251B-EFBC-4216-AC0C-30680F7F15F1}" type="presParOf" srcId="{316A4F67-E4AF-447C-A11E-A5760A4B89E9}" destId="{46FCBFB4-D0E9-49D4-A6D2-DE9074950928}" srcOrd="2" destOrd="0" presId="urn:microsoft.com/office/officeart/2005/8/layout/hProcess9"/>
    <dgm:cxn modelId="{B22E291E-A09E-4E39-9C79-084FFE79621D}" type="presParOf" srcId="{316A4F67-E4AF-447C-A11E-A5760A4B89E9}" destId="{B1F34516-102A-4868-8D0C-0D064A19DBF5}" srcOrd="3" destOrd="0" presId="urn:microsoft.com/office/officeart/2005/8/layout/hProcess9"/>
    <dgm:cxn modelId="{DCCD03DA-EB1C-43B2-8D5D-5CBE8AFA2743}" type="presParOf" srcId="{316A4F67-E4AF-447C-A11E-A5760A4B89E9}" destId="{3EDB990E-DE37-474C-A03D-189B38478708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454F6F2-6412-469B-A8EA-FAECE326344D}" type="doc">
      <dgm:prSet loTypeId="urn:microsoft.com/office/officeart/2005/8/layout/process4" loCatId="process" qsTypeId="urn:microsoft.com/office/officeart/2005/8/quickstyle/3d4" qsCatId="3D" csTypeId="urn:microsoft.com/office/officeart/2005/8/colors/colorful3" csCatId="colorful" phldr="1"/>
      <dgm:spPr/>
      <dgm:t>
        <a:bodyPr/>
        <a:lstStyle/>
        <a:p>
          <a:pPr rtl="1"/>
          <a:endParaRPr lang="ar-SA"/>
        </a:p>
      </dgm:t>
    </dgm:pt>
    <dgm:pt modelId="{2D3DCD1F-EFF7-4956-9E6E-3E3994DB98FE}">
      <dgm:prSet phldrT="[نص]" custT="1"/>
      <dgm:spPr/>
      <dgm:t>
        <a:bodyPr/>
        <a:lstStyle/>
        <a:p>
          <a:pPr rtl="1"/>
          <a:r>
            <a:rPr lang="ar-SA" sz="3200" b="1" dirty="0">
              <a:solidFill>
                <a:srgbClr val="92D050"/>
              </a:solidFill>
            </a:rPr>
            <a:t>ماذا أعرف؟</a:t>
          </a:r>
        </a:p>
      </dgm:t>
    </dgm:pt>
    <dgm:pt modelId="{4C4D1566-9EC2-4E37-872E-389FC032A92F}" type="parTrans" cxnId="{87B9B6FC-B8AF-43E7-BB01-6ADB584826A3}">
      <dgm:prSet/>
      <dgm:spPr/>
      <dgm:t>
        <a:bodyPr/>
        <a:lstStyle/>
        <a:p>
          <a:pPr rtl="1"/>
          <a:endParaRPr lang="ar-SA"/>
        </a:p>
      </dgm:t>
    </dgm:pt>
    <dgm:pt modelId="{12A7FD5D-9421-425E-83FB-4A209C386E7F}" type="sibTrans" cxnId="{87B9B6FC-B8AF-43E7-BB01-6ADB584826A3}">
      <dgm:prSet/>
      <dgm:spPr/>
      <dgm:t>
        <a:bodyPr/>
        <a:lstStyle/>
        <a:p>
          <a:pPr rtl="1"/>
          <a:endParaRPr lang="ar-SA"/>
        </a:p>
      </dgm:t>
    </dgm:pt>
    <dgm:pt modelId="{D4E82BD0-E153-429B-B9FF-EB0F427BD0CA}">
      <dgm:prSet phldrT="[نص]"/>
      <dgm:spPr/>
      <dgm:t>
        <a:bodyPr/>
        <a:lstStyle/>
        <a:p>
          <a:pPr rtl="1"/>
          <a:r>
            <a:rPr lang="ar-SA" dirty="0"/>
            <a:t>  </a:t>
          </a:r>
        </a:p>
      </dgm:t>
    </dgm:pt>
    <dgm:pt modelId="{4401694E-4755-4DED-BF0C-C85D67DAFBB0}" type="parTrans" cxnId="{69F1701E-7B35-44E8-9F6C-A62E9E9D104F}">
      <dgm:prSet/>
      <dgm:spPr/>
      <dgm:t>
        <a:bodyPr/>
        <a:lstStyle/>
        <a:p>
          <a:pPr rtl="1"/>
          <a:endParaRPr lang="ar-SA"/>
        </a:p>
      </dgm:t>
    </dgm:pt>
    <dgm:pt modelId="{8DB8DCA3-AF72-4561-9EB9-99EE6590D351}" type="sibTrans" cxnId="{69F1701E-7B35-44E8-9F6C-A62E9E9D104F}">
      <dgm:prSet/>
      <dgm:spPr/>
      <dgm:t>
        <a:bodyPr/>
        <a:lstStyle/>
        <a:p>
          <a:pPr rtl="1"/>
          <a:endParaRPr lang="ar-SA"/>
        </a:p>
      </dgm:t>
    </dgm:pt>
    <dgm:pt modelId="{AB0FFF45-E49E-45C6-8D17-C745D35437C5}">
      <dgm:prSet phldrT="[نص]"/>
      <dgm:spPr/>
      <dgm:t>
        <a:bodyPr/>
        <a:lstStyle/>
        <a:p>
          <a:pPr rtl="1"/>
          <a:r>
            <a:rPr lang="ar-SA" dirty="0"/>
            <a:t>   </a:t>
          </a:r>
        </a:p>
      </dgm:t>
    </dgm:pt>
    <dgm:pt modelId="{ED4088E6-4251-4E1F-BC3F-E9CBC9786F29}" type="parTrans" cxnId="{14234698-6E95-4E0B-8787-5230AB8ED725}">
      <dgm:prSet/>
      <dgm:spPr/>
      <dgm:t>
        <a:bodyPr/>
        <a:lstStyle/>
        <a:p>
          <a:pPr rtl="1"/>
          <a:endParaRPr lang="ar-SA"/>
        </a:p>
      </dgm:t>
    </dgm:pt>
    <dgm:pt modelId="{B0272A5A-9DE2-4C09-867A-A92C1C4E81F7}" type="sibTrans" cxnId="{14234698-6E95-4E0B-8787-5230AB8ED725}">
      <dgm:prSet/>
      <dgm:spPr/>
      <dgm:t>
        <a:bodyPr/>
        <a:lstStyle/>
        <a:p>
          <a:pPr rtl="1"/>
          <a:endParaRPr lang="ar-SA"/>
        </a:p>
      </dgm:t>
    </dgm:pt>
    <dgm:pt modelId="{149DC9E0-4CA6-4AFD-87B2-EA097A589C0C}">
      <dgm:prSet phldrT="[نص]"/>
      <dgm:spPr/>
      <dgm:t>
        <a:bodyPr/>
        <a:lstStyle/>
        <a:p>
          <a:pPr rtl="1"/>
          <a:r>
            <a:rPr lang="ar-SA" b="1" dirty="0">
              <a:solidFill>
                <a:schemeClr val="accent5">
                  <a:lumMod val="75000"/>
                </a:schemeClr>
              </a:solidFill>
            </a:rPr>
            <a:t>ماذا أريد أن أعرف؟</a:t>
          </a:r>
        </a:p>
      </dgm:t>
    </dgm:pt>
    <dgm:pt modelId="{6D75EF6D-7644-4FCF-8BF8-79E8D5129B06}" type="parTrans" cxnId="{3040659C-B345-420E-93C1-7523D4FEA2A4}">
      <dgm:prSet/>
      <dgm:spPr/>
      <dgm:t>
        <a:bodyPr/>
        <a:lstStyle/>
        <a:p>
          <a:pPr rtl="1"/>
          <a:endParaRPr lang="ar-SA"/>
        </a:p>
      </dgm:t>
    </dgm:pt>
    <dgm:pt modelId="{D496BC24-8864-4245-867C-B7D6FCEFCCAC}" type="sibTrans" cxnId="{3040659C-B345-420E-93C1-7523D4FEA2A4}">
      <dgm:prSet/>
      <dgm:spPr/>
      <dgm:t>
        <a:bodyPr/>
        <a:lstStyle/>
        <a:p>
          <a:pPr rtl="1"/>
          <a:endParaRPr lang="ar-SA"/>
        </a:p>
      </dgm:t>
    </dgm:pt>
    <dgm:pt modelId="{56A6EA9A-EFA4-47C7-9329-05E2E5DFC01A}">
      <dgm:prSet phldrT="[نص]"/>
      <dgm:spPr/>
      <dgm:t>
        <a:bodyPr/>
        <a:lstStyle/>
        <a:p>
          <a:pPr rtl="1"/>
          <a:r>
            <a:rPr lang="ar-SA" dirty="0"/>
            <a:t>  </a:t>
          </a:r>
        </a:p>
      </dgm:t>
    </dgm:pt>
    <dgm:pt modelId="{18F662E1-6C85-40ED-B643-5B40F7E65A58}" type="parTrans" cxnId="{96F3CED8-0969-49C6-A884-3AAE255AF62E}">
      <dgm:prSet/>
      <dgm:spPr/>
      <dgm:t>
        <a:bodyPr/>
        <a:lstStyle/>
        <a:p>
          <a:pPr rtl="1"/>
          <a:endParaRPr lang="ar-SA"/>
        </a:p>
      </dgm:t>
    </dgm:pt>
    <dgm:pt modelId="{169EEBA8-A349-4410-8894-926BD846FDA5}" type="sibTrans" cxnId="{96F3CED8-0969-49C6-A884-3AAE255AF62E}">
      <dgm:prSet/>
      <dgm:spPr/>
      <dgm:t>
        <a:bodyPr/>
        <a:lstStyle/>
        <a:p>
          <a:pPr rtl="1"/>
          <a:endParaRPr lang="ar-SA"/>
        </a:p>
      </dgm:t>
    </dgm:pt>
    <dgm:pt modelId="{74792F87-DFDB-443F-8A4C-D91462185280}">
      <dgm:prSet phldrT="[نص]"/>
      <dgm:spPr/>
      <dgm:t>
        <a:bodyPr/>
        <a:lstStyle/>
        <a:p>
          <a:pPr rtl="1"/>
          <a:r>
            <a:rPr lang="ar-SA" dirty="0"/>
            <a:t>   </a:t>
          </a:r>
        </a:p>
      </dgm:t>
    </dgm:pt>
    <dgm:pt modelId="{9299CF34-1155-4F3D-9DB4-3367FB34E64A}" type="parTrans" cxnId="{A352E032-AF05-4BCC-A22B-A52A3118CDFF}">
      <dgm:prSet/>
      <dgm:spPr/>
      <dgm:t>
        <a:bodyPr/>
        <a:lstStyle/>
        <a:p>
          <a:pPr rtl="1"/>
          <a:endParaRPr lang="ar-SA"/>
        </a:p>
      </dgm:t>
    </dgm:pt>
    <dgm:pt modelId="{5827C907-0E89-4889-B2C9-AA6C47611C98}" type="sibTrans" cxnId="{A352E032-AF05-4BCC-A22B-A52A3118CDFF}">
      <dgm:prSet/>
      <dgm:spPr/>
      <dgm:t>
        <a:bodyPr/>
        <a:lstStyle/>
        <a:p>
          <a:pPr rtl="1"/>
          <a:endParaRPr lang="ar-SA"/>
        </a:p>
      </dgm:t>
    </dgm:pt>
    <dgm:pt modelId="{D7522379-726E-454E-9512-9D33457BCAE6}">
      <dgm:prSet phldrT="[نص]"/>
      <dgm:spPr/>
      <dgm:t>
        <a:bodyPr/>
        <a:lstStyle/>
        <a:p>
          <a:pPr rtl="1"/>
          <a:r>
            <a:rPr lang="ar-SA" b="1" dirty="0">
              <a:solidFill>
                <a:srgbClr val="00B050"/>
              </a:solidFill>
            </a:rPr>
            <a:t>ماذا تعلمت ؟</a:t>
          </a:r>
        </a:p>
      </dgm:t>
    </dgm:pt>
    <dgm:pt modelId="{4D6E545A-0E70-4162-8562-92B1A86B1327}" type="parTrans" cxnId="{F79C0DAE-3A46-473B-8FC2-F37D3248D493}">
      <dgm:prSet/>
      <dgm:spPr/>
      <dgm:t>
        <a:bodyPr/>
        <a:lstStyle/>
        <a:p>
          <a:pPr rtl="1"/>
          <a:endParaRPr lang="ar-SA"/>
        </a:p>
      </dgm:t>
    </dgm:pt>
    <dgm:pt modelId="{A3E5E09B-2391-4B26-93D6-280307A4EEB3}" type="sibTrans" cxnId="{F79C0DAE-3A46-473B-8FC2-F37D3248D493}">
      <dgm:prSet/>
      <dgm:spPr/>
      <dgm:t>
        <a:bodyPr/>
        <a:lstStyle/>
        <a:p>
          <a:pPr rtl="1"/>
          <a:endParaRPr lang="ar-SA"/>
        </a:p>
      </dgm:t>
    </dgm:pt>
    <dgm:pt modelId="{09E4A70A-1DF0-4EC8-ADC8-5897325D5AC4}">
      <dgm:prSet phldrT="[نص]"/>
      <dgm:spPr/>
      <dgm:t>
        <a:bodyPr/>
        <a:lstStyle/>
        <a:p>
          <a:pPr rtl="1"/>
          <a:r>
            <a:rPr lang="ar-SA" dirty="0"/>
            <a:t>  </a:t>
          </a:r>
        </a:p>
      </dgm:t>
    </dgm:pt>
    <dgm:pt modelId="{600F06D7-5069-4CB4-8ED3-2A52CCA9EAA6}" type="parTrans" cxnId="{B4B4DB68-2B44-4D20-9814-7AEBA6157AFC}">
      <dgm:prSet/>
      <dgm:spPr/>
      <dgm:t>
        <a:bodyPr/>
        <a:lstStyle/>
        <a:p>
          <a:pPr rtl="1"/>
          <a:endParaRPr lang="ar-SA"/>
        </a:p>
      </dgm:t>
    </dgm:pt>
    <dgm:pt modelId="{D33D961F-5FFC-4361-AE99-E51245073205}" type="sibTrans" cxnId="{B4B4DB68-2B44-4D20-9814-7AEBA6157AFC}">
      <dgm:prSet/>
      <dgm:spPr/>
      <dgm:t>
        <a:bodyPr/>
        <a:lstStyle/>
        <a:p>
          <a:pPr rtl="1"/>
          <a:endParaRPr lang="ar-SA"/>
        </a:p>
      </dgm:t>
    </dgm:pt>
    <dgm:pt modelId="{C65E3BDA-FD25-4309-A96A-929AAF37DA37}">
      <dgm:prSet phldrT="[نص]"/>
      <dgm:spPr/>
      <dgm:t>
        <a:bodyPr/>
        <a:lstStyle/>
        <a:p>
          <a:pPr rtl="1"/>
          <a:r>
            <a:rPr lang="ar-SA" dirty="0"/>
            <a:t>  </a:t>
          </a:r>
        </a:p>
      </dgm:t>
    </dgm:pt>
    <dgm:pt modelId="{E4F79F7C-9F8D-4585-9264-E914AF253A87}" type="parTrans" cxnId="{548439CB-5E0F-4BF0-BE8D-8B8B434285A9}">
      <dgm:prSet/>
      <dgm:spPr/>
      <dgm:t>
        <a:bodyPr/>
        <a:lstStyle/>
        <a:p>
          <a:pPr rtl="1"/>
          <a:endParaRPr lang="ar-SA"/>
        </a:p>
      </dgm:t>
    </dgm:pt>
    <dgm:pt modelId="{58603F30-4C59-4B0F-A34E-E229CDEF4336}" type="sibTrans" cxnId="{548439CB-5E0F-4BF0-BE8D-8B8B434285A9}">
      <dgm:prSet/>
      <dgm:spPr/>
      <dgm:t>
        <a:bodyPr/>
        <a:lstStyle/>
        <a:p>
          <a:pPr rtl="1"/>
          <a:endParaRPr lang="ar-SA"/>
        </a:p>
      </dgm:t>
    </dgm:pt>
    <dgm:pt modelId="{49A0D915-5857-426B-9D77-76CF42623871}" type="pres">
      <dgm:prSet presAssocID="{1454F6F2-6412-469B-A8EA-FAECE326344D}" presName="Name0" presStyleCnt="0">
        <dgm:presLayoutVars>
          <dgm:dir/>
          <dgm:animLvl val="lvl"/>
          <dgm:resizeHandles val="exact"/>
        </dgm:presLayoutVars>
      </dgm:prSet>
      <dgm:spPr/>
    </dgm:pt>
    <dgm:pt modelId="{F432E3EB-FF1C-40A1-A68C-EFA0884240AC}" type="pres">
      <dgm:prSet presAssocID="{D7522379-726E-454E-9512-9D33457BCAE6}" presName="boxAndChildren" presStyleCnt="0"/>
      <dgm:spPr/>
    </dgm:pt>
    <dgm:pt modelId="{87B70CE1-A287-4AB4-A563-5A7DB5929FE1}" type="pres">
      <dgm:prSet presAssocID="{D7522379-726E-454E-9512-9D33457BCAE6}" presName="parentTextBox" presStyleLbl="node1" presStyleIdx="0" presStyleCnt="3"/>
      <dgm:spPr/>
    </dgm:pt>
    <dgm:pt modelId="{B9E0A242-5894-4692-8A16-460604FD6B44}" type="pres">
      <dgm:prSet presAssocID="{D7522379-726E-454E-9512-9D33457BCAE6}" presName="entireBox" presStyleLbl="node1" presStyleIdx="0" presStyleCnt="3"/>
      <dgm:spPr/>
    </dgm:pt>
    <dgm:pt modelId="{4642D028-EF26-4B0D-BABB-0DF805C01120}" type="pres">
      <dgm:prSet presAssocID="{D7522379-726E-454E-9512-9D33457BCAE6}" presName="descendantBox" presStyleCnt="0"/>
      <dgm:spPr/>
    </dgm:pt>
    <dgm:pt modelId="{F7CC53DB-32C6-4247-BC77-8EF15736BB61}" type="pres">
      <dgm:prSet presAssocID="{09E4A70A-1DF0-4EC8-ADC8-5897325D5AC4}" presName="childTextBox" presStyleLbl="fgAccFollowNode1" presStyleIdx="0" presStyleCnt="6">
        <dgm:presLayoutVars>
          <dgm:bulletEnabled val="1"/>
        </dgm:presLayoutVars>
      </dgm:prSet>
      <dgm:spPr/>
    </dgm:pt>
    <dgm:pt modelId="{B146C43D-13EE-42DB-A175-6246CBC6DC86}" type="pres">
      <dgm:prSet presAssocID="{C65E3BDA-FD25-4309-A96A-929AAF37DA37}" presName="childTextBox" presStyleLbl="fgAccFollowNode1" presStyleIdx="1" presStyleCnt="6">
        <dgm:presLayoutVars>
          <dgm:bulletEnabled val="1"/>
        </dgm:presLayoutVars>
      </dgm:prSet>
      <dgm:spPr/>
    </dgm:pt>
    <dgm:pt modelId="{E4BE6D68-4A57-4A93-A5CD-7CFB89CFBF48}" type="pres">
      <dgm:prSet presAssocID="{D496BC24-8864-4245-867C-B7D6FCEFCCAC}" presName="sp" presStyleCnt="0"/>
      <dgm:spPr/>
    </dgm:pt>
    <dgm:pt modelId="{AE57EC1B-5574-469E-A52B-51C4B912F8E2}" type="pres">
      <dgm:prSet presAssocID="{149DC9E0-4CA6-4AFD-87B2-EA097A589C0C}" presName="arrowAndChildren" presStyleCnt="0"/>
      <dgm:spPr/>
    </dgm:pt>
    <dgm:pt modelId="{AEDD6F73-0CC4-4FE4-8524-7EB30C45F79C}" type="pres">
      <dgm:prSet presAssocID="{149DC9E0-4CA6-4AFD-87B2-EA097A589C0C}" presName="parentTextArrow" presStyleLbl="node1" presStyleIdx="0" presStyleCnt="3"/>
      <dgm:spPr/>
    </dgm:pt>
    <dgm:pt modelId="{44609B9D-E888-47D5-9758-D15CAE61F286}" type="pres">
      <dgm:prSet presAssocID="{149DC9E0-4CA6-4AFD-87B2-EA097A589C0C}" presName="arrow" presStyleLbl="node1" presStyleIdx="1" presStyleCnt="3"/>
      <dgm:spPr/>
    </dgm:pt>
    <dgm:pt modelId="{8803BA9A-06D1-4CDF-8A25-9108BEDB7B77}" type="pres">
      <dgm:prSet presAssocID="{149DC9E0-4CA6-4AFD-87B2-EA097A589C0C}" presName="descendantArrow" presStyleCnt="0"/>
      <dgm:spPr/>
    </dgm:pt>
    <dgm:pt modelId="{C6EF195F-3826-483A-A90E-04D86AE74D10}" type="pres">
      <dgm:prSet presAssocID="{56A6EA9A-EFA4-47C7-9329-05E2E5DFC01A}" presName="childTextArrow" presStyleLbl="fgAccFollowNode1" presStyleIdx="2" presStyleCnt="6">
        <dgm:presLayoutVars>
          <dgm:bulletEnabled val="1"/>
        </dgm:presLayoutVars>
      </dgm:prSet>
      <dgm:spPr/>
    </dgm:pt>
    <dgm:pt modelId="{F814D877-C8C4-4950-98B4-437C49AFD421}" type="pres">
      <dgm:prSet presAssocID="{74792F87-DFDB-443F-8A4C-D91462185280}" presName="childTextArrow" presStyleLbl="fgAccFollowNode1" presStyleIdx="3" presStyleCnt="6">
        <dgm:presLayoutVars>
          <dgm:bulletEnabled val="1"/>
        </dgm:presLayoutVars>
      </dgm:prSet>
      <dgm:spPr/>
    </dgm:pt>
    <dgm:pt modelId="{A452277C-35B1-417A-85BF-639F08230F08}" type="pres">
      <dgm:prSet presAssocID="{12A7FD5D-9421-425E-83FB-4A209C386E7F}" presName="sp" presStyleCnt="0"/>
      <dgm:spPr/>
    </dgm:pt>
    <dgm:pt modelId="{BFB9AE0C-7A76-4CB1-BECD-A869433CD927}" type="pres">
      <dgm:prSet presAssocID="{2D3DCD1F-EFF7-4956-9E6E-3E3994DB98FE}" presName="arrowAndChildren" presStyleCnt="0"/>
      <dgm:spPr/>
    </dgm:pt>
    <dgm:pt modelId="{7784738D-1B01-4441-8D91-0A81AFDD15D6}" type="pres">
      <dgm:prSet presAssocID="{2D3DCD1F-EFF7-4956-9E6E-3E3994DB98FE}" presName="parentTextArrow" presStyleLbl="node1" presStyleIdx="1" presStyleCnt="3"/>
      <dgm:spPr/>
    </dgm:pt>
    <dgm:pt modelId="{3917FD11-B165-4D76-BB32-6552CA6FB49D}" type="pres">
      <dgm:prSet presAssocID="{2D3DCD1F-EFF7-4956-9E6E-3E3994DB98FE}" presName="arrow" presStyleLbl="node1" presStyleIdx="2" presStyleCnt="3"/>
      <dgm:spPr/>
    </dgm:pt>
    <dgm:pt modelId="{CFAD8C8C-1ADB-40E7-8323-B9CBF3DD8850}" type="pres">
      <dgm:prSet presAssocID="{2D3DCD1F-EFF7-4956-9E6E-3E3994DB98FE}" presName="descendantArrow" presStyleCnt="0"/>
      <dgm:spPr/>
    </dgm:pt>
    <dgm:pt modelId="{27D6F2CF-5E0E-4213-9553-E3930FF0E21C}" type="pres">
      <dgm:prSet presAssocID="{D4E82BD0-E153-429B-B9FF-EB0F427BD0CA}" presName="childTextArrow" presStyleLbl="fgAccFollowNode1" presStyleIdx="4" presStyleCnt="6">
        <dgm:presLayoutVars>
          <dgm:bulletEnabled val="1"/>
        </dgm:presLayoutVars>
      </dgm:prSet>
      <dgm:spPr/>
    </dgm:pt>
    <dgm:pt modelId="{7DB086FD-DEBD-4665-9C0D-C4CB58F53B5F}" type="pres">
      <dgm:prSet presAssocID="{AB0FFF45-E49E-45C6-8D17-C745D35437C5}" presName="childTextArrow" presStyleLbl="fgAccFollowNode1" presStyleIdx="5" presStyleCnt="6">
        <dgm:presLayoutVars>
          <dgm:bulletEnabled val="1"/>
        </dgm:presLayoutVars>
      </dgm:prSet>
      <dgm:spPr/>
    </dgm:pt>
  </dgm:ptLst>
  <dgm:cxnLst>
    <dgm:cxn modelId="{A7220715-605F-49DE-998B-31B52FC62D90}" type="presOf" srcId="{09E4A70A-1DF0-4EC8-ADC8-5897325D5AC4}" destId="{F7CC53DB-32C6-4247-BC77-8EF15736BB61}" srcOrd="0" destOrd="0" presId="urn:microsoft.com/office/officeart/2005/8/layout/process4"/>
    <dgm:cxn modelId="{69F1701E-7B35-44E8-9F6C-A62E9E9D104F}" srcId="{2D3DCD1F-EFF7-4956-9E6E-3E3994DB98FE}" destId="{D4E82BD0-E153-429B-B9FF-EB0F427BD0CA}" srcOrd="0" destOrd="0" parTransId="{4401694E-4755-4DED-BF0C-C85D67DAFBB0}" sibTransId="{8DB8DCA3-AF72-4561-9EB9-99EE6590D351}"/>
    <dgm:cxn modelId="{D1B8C729-8D55-4A7E-8085-C712D89F26F6}" type="presOf" srcId="{149DC9E0-4CA6-4AFD-87B2-EA097A589C0C}" destId="{AEDD6F73-0CC4-4FE4-8524-7EB30C45F79C}" srcOrd="0" destOrd="0" presId="urn:microsoft.com/office/officeart/2005/8/layout/process4"/>
    <dgm:cxn modelId="{A352E032-AF05-4BCC-A22B-A52A3118CDFF}" srcId="{149DC9E0-4CA6-4AFD-87B2-EA097A589C0C}" destId="{74792F87-DFDB-443F-8A4C-D91462185280}" srcOrd="1" destOrd="0" parTransId="{9299CF34-1155-4F3D-9DB4-3367FB34E64A}" sibTransId="{5827C907-0E89-4889-B2C9-AA6C47611C98}"/>
    <dgm:cxn modelId="{21A75334-2C70-490D-8BD4-45ECBD072B66}" type="presOf" srcId="{149DC9E0-4CA6-4AFD-87B2-EA097A589C0C}" destId="{44609B9D-E888-47D5-9758-D15CAE61F286}" srcOrd="1" destOrd="0" presId="urn:microsoft.com/office/officeart/2005/8/layout/process4"/>
    <dgm:cxn modelId="{F9694A3D-A8D2-4D6A-A41D-A36081A66BD0}" type="presOf" srcId="{D7522379-726E-454E-9512-9D33457BCAE6}" destId="{87B70CE1-A287-4AB4-A563-5A7DB5929FE1}" srcOrd="0" destOrd="0" presId="urn:microsoft.com/office/officeart/2005/8/layout/process4"/>
    <dgm:cxn modelId="{CEE8223E-F6AD-4B5E-9EE0-2CDC7531B300}" type="presOf" srcId="{56A6EA9A-EFA4-47C7-9329-05E2E5DFC01A}" destId="{C6EF195F-3826-483A-A90E-04D86AE74D10}" srcOrd="0" destOrd="0" presId="urn:microsoft.com/office/officeart/2005/8/layout/process4"/>
    <dgm:cxn modelId="{D0623F63-36A5-4B2C-B1B1-A432D4CF27D3}" type="presOf" srcId="{74792F87-DFDB-443F-8A4C-D91462185280}" destId="{F814D877-C8C4-4950-98B4-437C49AFD421}" srcOrd="0" destOrd="0" presId="urn:microsoft.com/office/officeart/2005/8/layout/process4"/>
    <dgm:cxn modelId="{B4B4DB68-2B44-4D20-9814-7AEBA6157AFC}" srcId="{D7522379-726E-454E-9512-9D33457BCAE6}" destId="{09E4A70A-1DF0-4EC8-ADC8-5897325D5AC4}" srcOrd="0" destOrd="0" parTransId="{600F06D7-5069-4CB4-8ED3-2A52CCA9EAA6}" sibTransId="{D33D961F-5FFC-4361-AE99-E51245073205}"/>
    <dgm:cxn modelId="{25059152-B92D-402C-A7CE-B691A6AB45A3}" type="presOf" srcId="{1454F6F2-6412-469B-A8EA-FAECE326344D}" destId="{49A0D915-5857-426B-9D77-76CF42623871}" srcOrd="0" destOrd="0" presId="urn:microsoft.com/office/officeart/2005/8/layout/process4"/>
    <dgm:cxn modelId="{85CE0382-03A3-4CCB-A636-03CE781149A8}" type="presOf" srcId="{2D3DCD1F-EFF7-4956-9E6E-3E3994DB98FE}" destId="{3917FD11-B165-4D76-BB32-6552CA6FB49D}" srcOrd="1" destOrd="0" presId="urn:microsoft.com/office/officeart/2005/8/layout/process4"/>
    <dgm:cxn modelId="{14234698-6E95-4E0B-8787-5230AB8ED725}" srcId="{2D3DCD1F-EFF7-4956-9E6E-3E3994DB98FE}" destId="{AB0FFF45-E49E-45C6-8D17-C745D35437C5}" srcOrd="1" destOrd="0" parTransId="{ED4088E6-4251-4E1F-BC3F-E9CBC9786F29}" sibTransId="{B0272A5A-9DE2-4C09-867A-A92C1C4E81F7}"/>
    <dgm:cxn modelId="{3040659C-B345-420E-93C1-7523D4FEA2A4}" srcId="{1454F6F2-6412-469B-A8EA-FAECE326344D}" destId="{149DC9E0-4CA6-4AFD-87B2-EA097A589C0C}" srcOrd="1" destOrd="0" parTransId="{6D75EF6D-7644-4FCF-8BF8-79E8D5129B06}" sibTransId="{D496BC24-8864-4245-867C-B7D6FCEFCCAC}"/>
    <dgm:cxn modelId="{B02AC0A0-A974-4316-8E8B-757320A2EEAD}" type="presOf" srcId="{D7522379-726E-454E-9512-9D33457BCAE6}" destId="{B9E0A242-5894-4692-8A16-460604FD6B44}" srcOrd="1" destOrd="0" presId="urn:microsoft.com/office/officeart/2005/8/layout/process4"/>
    <dgm:cxn modelId="{2E9657A3-2CE5-4E6F-8430-E12234AAB781}" type="presOf" srcId="{C65E3BDA-FD25-4309-A96A-929AAF37DA37}" destId="{B146C43D-13EE-42DB-A175-6246CBC6DC86}" srcOrd="0" destOrd="0" presId="urn:microsoft.com/office/officeart/2005/8/layout/process4"/>
    <dgm:cxn modelId="{F79C0DAE-3A46-473B-8FC2-F37D3248D493}" srcId="{1454F6F2-6412-469B-A8EA-FAECE326344D}" destId="{D7522379-726E-454E-9512-9D33457BCAE6}" srcOrd="2" destOrd="0" parTransId="{4D6E545A-0E70-4162-8562-92B1A86B1327}" sibTransId="{A3E5E09B-2391-4B26-93D6-280307A4EEB3}"/>
    <dgm:cxn modelId="{E634CDC8-4E84-434C-A988-737FFC4B8DD2}" type="presOf" srcId="{AB0FFF45-E49E-45C6-8D17-C745D35437C5}" destId="{7DB086FD-DEBD-4665-9C0D-C4CB58F53B5F}" srcOrd="0" destOrd="0" presId="urn:microsoft.com/office/officeart/2005/8/layout/process4"/>
    <dgm:cxn modelId="{548439CB-5E0F-4BF0-BE8D-8B8B434285A9}" srcId="{D7522379-726E-454E-9512-9D33457BCAE6}" destId="{C65E3BDA-FD25-4309-A96A-929AAF37DA37}" srcOrd="1" destOrd="0" parTransId="{E4F79F7C-9F8D-4585-9264-E914AF253A87}" sibTransId="{58603F30-4C59-4B0F-A34E-E229CDEF4336}"/>
    <dgm:cxn modelId="{96F3CED8-0969-49C6-A884-3AAE255AF62E}" srcId="{149DC9E0-4CA6-4AFD-87B2-EA097A589C0C}" destId="{56A6EA9A-EFA4-47C7-9329-05E2E5DFC01A}" srcOrd="0" destOrd="0" parTransId="{18F662E1-6C85-40ED-B643-5B40F7E65A58}" sibTransId="{169EEBA8-A349-4410-8894-926BD846FDA5}"/>
    <dgm:cxn modelId="{57E6A9E7-B6B6-4C58-9B2E-55AB0F217543}" type="presOf" srcId="{2D3DCD1F-EFF7-4956-9E6E-3E3994DB98FE}" destId="{7784738D-1B01-4441-8D91-0A81AFDD15D6}" srcOrd="0" destOrd="0" presId="urn:microsoft.com/office/officeart/2005/8/layout/process4"/>
    <dgm:cxn modelId="{067A36FC-192B-4440-A885-FBB40D1F8EE4}" type="presOf" srcId="{D4E82BD0-E153-429B-B9FF-EB0F427BD0CA}" destId="{27D6F2CF-5E0E-4213-9553-E3930FF0E21C}" srcOrd="0" destOrd="0" presId="urn:microsoft.com/office/officeart/2005/8/layout/process4"/>
    <dgm:cxn modelId="{87B9B6FC-B8AF-43E7-BB01-6ADB584826A3}" srcId="{1454F6F2-6412-469B-A8EA-FAECE326344D}" destId="{2D3DCD1F-EFF7-4956-9E6E-3E3994DB98FE}" srcOrd="0" destOrd="0" parTransId="{4C4D1566-9EC2-4E37-872E-389FC032A92F}" sibTransId="{12A7FD5D-9421-425E-83FB-4A209C386E7F}"/>
    <dgm:cxn modelId="{FAAFF592-80FF-4E6A-B8B1-ABCE6D753B7A}" type="presParOf" srcId="{49A0D915-5857-426B-9D77-76CF42623871}" destId="{F432E3EB-FF1C-40A1-A68C-EFA0884240AC}" srcOrd="0" destOrd="0" presId="urn:microsoft.com/office/officeart/2005/8/layout/process4"/>
    <dgm:cxn modelId="{49BFE21E-A750-4057-A949-0B619D642FE9}" type="presParOf" srcId="{F432E3EB-FF1C-40A1-A68C-EFA0884240AC}" destId="{87B70CE1-A287-4AB4-A563-5A7DB5929FE1}" srcOrd="0" destOrd="0" presId="urn:microsoft.com/office/officeart/2005/8/layout/process4"/>
    <dgm:cxn modelId="{B445334E-8914-498D-8516-0BA829515FD2}" type="presParOf" srcId="{F432E3EB-FF1C-40A1-A68C-EFA0884240AC}" destId="{B9E0A242-5894-4692-8A16-460604FD6B44}" srcOrd="1" destOrd="0" presId="urn:microsoft.com/office/officeart/2005/8/layout/process4"/>
    <dgm:cxn modelId="{3CCE210E-8505-4533-9BCA-47416D5D718B}" type="presParOf" srcId="{F432E3EB-FF1C-40A1-A68C-EFA0884240AC}" destId="{4642D028-EF26-4B0D-BABB-0DF805C01120}" srcOrd="2" destOrd="0" presId="urn:microsoft.com/office/officeart/2005/8/layout/process4"/>
    <dgm:cxn modelId="{E5BFC66A-B39B-425A-8B4E-BC8F4ADA5D32}" type="presParOf" srcId="{4642D028-EF26-4B0D-BABB-0DF805C01120}" destId="{F7CC53DB-32C6-4247-BC77-8EF15736BB61}" srcOrd="0" destOrd="0" presId="urn:microsoft.com/office/officeart/2005/8/layout/process4"/>
    <dgm:cxn modelId="{64C24F69-765A-4B01-9692-5BC50804476F}" type="presParOf" srcId="{4642D028-EF26-4B0D-BABB-0DF805C01120}" destId="{B146C43D-13EE-42DB-A175-6246CBC6DC86}" srcOrd="1" destOrd="0" presId="urn:microsoft.com/office/officeart/2005/8/layout/process4"/>
    <dgm:cxn modelId="{A672E6D1-6D68-4296-8EDB-D0E7BC5C264B}" type="presParOf" srcId="{49A0D915-5857-426B-9D77-76CF42623871}" destId="{E4BE6D68-4A57-4A93-A5CD-7CFB89CFBF48}" srcOrd="1" destOrd="0" presId="urn:microsoft.com/office/officeart/2005/8/layout/process4"/>
    <dgm:cxn modelId="{E0D6A74B-F1B3-41BB-915D-DAC682D1B1EF}" type="presParOf" srcId="{49A0D915-5857-426B-9D77-76CF42623871}" destId="{AE57EC1B-5574-469E-A52B-51C4B912F8E2}" srcOrd="2" destOrd="0" presId="urn:microsoft.com/office/officeart/2005/8/layout/process4"/>
    <dgm:cxn modelId="{EB2C5296-EDED-4778-8A11-39FB40088FBC}" type="presParOf" srcId="{AE57EC1B-5574-469E-A52B-51C4B912F8E2}" destId="{AEDD6F73-0CC4-4FE4-8524-7EB30C45F79C}" srcOrd="0" destOrd="0" presId="urn:microsoft.com/office/officeart/2005/8/layout/process4"/>
    <dgm:cxn modelId="{CA2F1CE4-DF1B-47F4-AF7C-5580E5E845D1}" type="presParOf" srcId="{AE57EC1B-5574-469E-A52B-51C4B912F8E2}" destId="{44609B9D-E888-47D5-9758-D15CAE61F286}" srcOrd="1" destOrd="0" presId="urn:microsoft.com/office/officeart/2005/8/layout/process4"/>
    <dgm:cxn modelId="{65E7AA2B-7998-4B08-842C-4C1DD32510AE}" type="presParOf" srcId="{AE57EC1B-5574-469E-A52B-51C4B912F8E2}" destId="{8803BA9A-06D1-4CDF-8A25-9108BEDB7B77}" srcOrd="2" destOrd="0" presId="urn:microsoft.com/office/officeart/2005/8/layout/process4"/>
    <dgm:cxn modelId="{E5CCA951-2549-4688-BA0B-96A2EA58CE3D}" type="presParOf" srcId="{8803BA9A-06D1-4CDF-8A25-9108BEDB7B77}" destId="{C6EF195F-3826-483A-A90E-04D86AE74D10}" srcOrd="0" destOrd="0" presId="urn:microsoft.com/office/officeart/2005/8/layout/process4"/>
    <dgm:cxn modelId="{42A9D605-7FB8-4A41-BF99-4E0B26C0EBE9}" type="presParOf" srcId="{8803BA9A-06D1-4CDF-8A25-9108BEDB7B77}" destId="{F814D877-C8C4-4950-98B4-437C49AFD421}" srcOrd="1" destOrd="0" presId="urn:microsoft.com/office/officeart/2005/8/layout/process4"/>
    <dgm:cxn modelId="{AADF150E-F8A2-4992-A4C0-15C6C49CCE38}" type="presParOf" srcId="{49A0D915-5857-426B-9D77-76CF42623871}" destId="{A452277C-35B1-417A-85BF-639F08230F08}" srcOrd="3" destOrd="0" presId="urn:microsoft.com/office/officeart/2005/8/layout/process4"/>
    <dgm:cxn modelId="{1435DE54-C52E-41E5-863F-4CA521333196}" type="presParOf" srcId="{49A0D915-5857-426B-9D77-76CF42623871}" destId="{BFB9AE0C-7A76-4CB1-BECD-A869433CD927}" srcOrd="4" destOrd="0" presId="urn:microsoft.com/office/officeart/2005/8/layout/process4"/>
    <dgm:cxn modelId="{A44ACC67-0920-44C2-A42B-CDA415631E88}" type="presParOf" srcId="{BFB9AE0C-7A76-4CB1-BECD-A869433CD927}" destId="{7784738D-1B01-4441-8D91-0A81AFDD15D6}" srcOrd="0" destOrd="0" presId="urn:microsoft.com/office/officeart/2005/8/layout/process4"/>
    <dgm:cxn modelId="{DED5F04E-6C51-49A8-8E5E-F24A1510C1D7}" type="presParOf" srcId="{BFB9AE0C-7A76-4CB1-BECD-A869433CD927}" destId="{3917FD11-B165-4D76-BB32-6552CA6FB49D}" srcOrd="1" destOrd="0" presId="urn:microsoft.com/office/officeart/2005/8/layout/process4"/>
    <dgm:cxn modelId="{8C3513F3-9D1D-4FDE-BA0C-32FB3AA4BB6E}" type="presParOf" srcId="{BFB9AE0C-7A76-4CB1-BECD-A869433CD927}" destId="{CFAD8C8C-1ADB-40E7-8323-B9CBF3DD8850}" srcOrd="2" destOrd="0" presId="urn:microsoft.com/office/officeart/2005/8/layout/process4"/>
    <dgm:cxn modelId="{AA3EC96F-443F-4F03-853F-62E67B4F6478}" type="presParOf" srcId="{CFAD8C8C-1ADB-40E7-8323-B9CBF3DD8850}" destId="{27D6F2CF-5E0E-4213-9553-E3930FF0E21C}" srcOrd="0" destOrd="0" presId="urn:microsoft.com/office/officeart/2005/8/layout/process4"/>
    <dgm:cxn modelId="{CF600FC6-6E31-4B60-A729-D599C173D5B6}" type="presParOf" srcId="{CFAD8C8C-1ADB-40E7-8323-B9CBF3DD8850}" destId="{7DB086FD-DEBD-4665-9C0D-C4CB58F53B5F}" srcOrd="1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6BCAA82-BB2F-4FDC-A57A-95DE43B01256}" type="doc">
      <dgm:prSet loTypeId="urn:microsoft.com/office/officeart/2005/8/layout/chevron1" loCatId="process" qsTypeId="urn:microsoft.com/office/officeart/2005/8/quickstyle/3d4" qsCatId="3D" csTypeId="urn:microsoft.com/office/officeart/2005/8/colors/colorful3" csCatId="colorful" phldr="1"/>
      <dgm:spPr/>
    </dgm:pt>
    <dgm:pt modelId="{7D609C58-9EB4-453E-A705-FCDB149B55B9}">
      <dgm:prSet phldrT="[نص]"/>
      <dgm:spPr/>
      <dgm:t>
        <a:bodyPr/>
        <a:lstStyle/>
        <a:p>
          <a:pPr rtl="1"/>
          <a:r>
            <a:rPr lang="ar-SA" dirty="0">
              <a:cs typeface="AGA Kaleelah Regular" pitchFamily="2" charset="-78"/>
            </a:rPr>
            <a:t>جدول التعلم</a:t>
          </a:r>
        </a:p>
      </dgm:t>
    </dgm:pt>
    <dgm:pt modelId="{2CFA3E76-42A4-4617-8704-5E2B64670F47}" type="parTrans" cxnId="{15B85521-299E-4166-A59E-ADF55C3CF256}">
      <dgm:prSet/>
      <dgm:spPr/>
      <dgm:t>
        <a:bodyPr/>
        <a:lstStyle/>
        <a:p>
          <a:pPr rtl="1"/>
          <a:endParaRPr lang="ar-SA"/>
        </a:p>
      </dgm:t>
    </dgm:pt>
    <dgm:pt modelId="{43B22683-4C87-4013-8226-87FFE6C4B726}" type="sibTrans" cxnId="{15B85521-299E-4166-A59E-ADF55C3CF256}">
      <dgm:prSet/>
      <dgm:spPr/>
      <dgm:t>
        <a:bodyPr/>
        <a:lstStyle/>
        <a:p>
          <a:pPr rtl="1"/>
          <a:endParaRPr lang="ar-SA"/>
        </a:p>
      </dgm:t>
    </dgm:pt>
    <dgm:pt modelId="{2B51EF11-B59A-47C4-A609-6B40EF7AB797}">
      <dgm:prSet phldrT="[نص]" custT="1"/>
      <dgm:spPr/>
      <dgm:t>
        <a:bodyPr/>
        <a:lstStyle/>
        <a:p>
          <a:pPr algn="r" rtl="1"/>
          <a:r>
            <a:rPr lang="ar-SA" sz="1800" b="1" dirty="0"/>
            <a:t>الموضوع:          </a:t>
          </a:r>
        </a:p>
      </dgm:t>
    </dgm:pt>
    <dgm:pt modelId="{2938BCBE-CCDD-4B30-B9E9-FA58B7BC7053}" type="parTrans" cxnId="{D213D52D-1254-4B7E-B376-7462D6D49165}">
      <dgm:prSet/>
      <dgm:spPr/>
      <dgm:t>
        <a:bodyPr/>
        <a:lstStyle/>
        <a:p>
          <a:pPr rtl="1"/>
          <a:endParaRPr lang="ar-SA"/>
        </a:p>
      </dgm:t>
    </dgm:pt>
    <dgm:pt modelId="{632025BC-E2DA-49DA-8543-5CF37CCD5609}" type="sibTrans" cxnId="{D213D52D-1254-4B7E-B376-7462D6D49165}">
      <dgm:prSet/>
      <dgm:spPr/>
      <dgm:t>
        <a:bodyPr/>
        <a:lstStyle/>
        <a:p>
          <a:pPr rtl="1"/>
          <a:endParaRPr lang="ar-SA"/>
        </a:p>
      </dgm:t>
    </dgm:pt>
    <dgm:pt modelId="{EEB5394F-6021-4509-9024-9D073D5E9166}">
      <dgm:prSet phldrT="[نص]" custT="1"/>
      <dgm:spPr/>
      <dgm:t>
        <a:bodyPr/>
        <a:lstStyle/>
        <a:p>
          <a:pPr rtl="1"/>
          <a:r>
            <a:rPr lang="ar-SA" sz="1400" b="1" dirty="0"/>
            <a:t>قبل أن تبدأ النشاط أكمل الصفين الأولى وبعد </a:t>
          </a:r>
          <a:r>
            <a:rPr lang="ar-SA" sz="1400" b="1" dirty="0" err="1"/>
            <a:t>الإنتهاء</a:t>
          </a:r>
          <a:r>
            <a:rPr lang="ar-SA" sz="1400" b="1" dirty="0"/>
            <a:t> أكمل الصف الثالث</a:t>
          </a:r>
        </a:p>
      </dgm:t>
    </dgm:pt>
    <dgm:pt modelId="{A0ACB9F9-8BEF-47EC-987D-35CB1088A263}" type="parTrans" cxnId="{E9ECF4AE-61AA-4035-BC53-6BA9BBEE3F34}">
      <dgm:prSet/>
      <dgm:spPr/>
      <dgm:t>
        <a:bodyPr/>
        <a:lstStyle/>
        <a:p>
          <a:pPr rtl="1"/>
          <a:endParaRPr lang="ar-SA"/>
        </a:p>
      </dgm:t>
    </dgm:pt>
    <dgm:pt modelId="{2042172D-871B-44A2-88D6-DAC666B43FCD}" type="sibTrans" cxnId="{E9ECF4AE-61AA-4035-BC53-6BA9BBEE3F34}">
      <dgm:prSet/>
      <dgm:spPr/>
      <dgm:t>
        <a:bodyPr/>
        <a:lstStyle/>
        <a:p>
          <a:pPr rtl="1"/>
          <a:endParaRPr lang="ar-SA"/>
        </a:p>
      </dgm:t>
    </dgm:pt>
    <dgm:pt modelId="{1845A643-D6CF-4350-ACF0-3A7A4EDD6548}" type="pres">
      <dgm:prSet presAssocID="{F6BCAA82-BB2F-4FDC-A57A-95DE43B01256}" presName="Name0" presStyleCnt="0">
        <dgm:presLayoutVars>
          <dgm:dir/>
          <dgm:animLvl val="lvl"/>
          <dgm:resizeHandles val="exact"/>
        </dgm:presLayoutVars>
      </dgm:prSet>
      <dgm:spPr/>
    </dgm:pt>
    <dgm:pt modelId="{A92440B8-367A-4107-B574-107598D1E3B5}" type="pres">
      <dgm:prSet presAssocID="{7D609C58-9EB4-453E-A705-FCDB149B55B9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290AE0C2-0CBE-44C4-A2EC-5E43A7357CCD}" type="pres">
      <dgm:prSet presAssocID="{43B22683-4C87-4013-8226-87FFE6C4B726}" presName="parTxOnlySpace" presStyleCnt="0"/>
      <dgm:spPr/>
    </dgm:pt>
    <dgm:pt modelId="{FFC58567-EFB3-4067-85D9-634F6DE67CDF}" type="pres">
      <dgm:prSet presAssocID="{2B51EF11-B59A-47C4-A609-6B40EF7AB79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DBD5705B-FC67-4435-ACE1-6EF90E3E6C35}" type="pres">
      <dgm:prSet presAssocID="{632025BC-E2DA-49DA-8543-5CF37CCD5609}" presName="parTxOnlySpace" presStyleCnt="0"/>
      <dgm:spPr/>
    </dgm:pt>
    <dgm:pt modelId="{4D1A3DF5-2DE7-4CF4-8F6D-747EF1295B4C}" type="pres">
      <dgm:prSet presAssocID="{EEB5394F-6021-4509-9024-9D073D5E9166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15B85521-299E-4166-A59E-ADF55C3CF256}" srcId="{F6BCAA82-BB2F-4FDC-A57A-95DE43B01256}" destId="{7D609C58-9EB4-453E-A705-FCDB149B55B9}" srcOrd="0" destOrd="0" parTransId="{2CFA3E76-42A4-4617-8704-5E2B64670F47}" sibTransId="{43B22683-4C87-4013-8226-87FFE6C4B726}"/>
    <dgm:cxn modelId="{D213D52D-1254-4B7E-B376-7462D6D49165}" srcId="{F6BCAA82-BB2F-4FDC-A57A-95DE43B01256}" destId="{2B51EF11-B59A-47C4-A609-6B40EF7AB797}" srcOrd="1" destOrd="0" parTransId="{2938BCBE-CCDD-4B30-B9E9-FA58B7BC7053}" sibTransId="{632025BC-E2DA-49DA-8543-5CF37CCD5609}"/>
    <dgm:cxn modelId="{9204A54B-B7B3-41B1-8F5C-560005976C26}" type="presOf" srcId="{2B51EF11-B59A-47C4-A609-6B40EF7AB797}" destId="{FFC58567-EFB3-4067-85D9-634F6DE67CDF}" srcOrd="0" destOrd="0" presId="urn:microsoft.com/office/officeart/2005/8/layout/chevron1"/>
    <dgm:cxn modelId="{0C53667F-58F2-40B4-B976-17E09BAE792F}" type="presOf" srcId="{F6BCAA82-BB2F-4FDC-A57A-95DE43B01256}" destId="{1845A643-D6CF-4350-ACF0-3A7A4EDD6548}" srcOrd="0" destOrd="0" presId="urn:microsoft.com/office/officeart/2005/8/layout/chevron1"/>
    <dgm:cxn modelId="{E9ECF4AE-61AA-4035-BC53-6BA9BBEE3F34}" srcId="{F6BCAA82-BB2F-4FDC-A57A-95DE43B01256}" destId="{EEB5394F-6021-4509-9024-9D073D5E9166}" srcOrd="2" destOrd="0" parTransId="{A0ACB9F9-8BEF-47EC-987D-35CB1088A263}" sibTransId="{2042172D-871B-44A2-88D6-DAC666B43FCD}"/>
    <dgm:cxn modelId="{7FC86EB6-18CF-48BB-BD3A-F2458EBCA407}" type="presOf" srcId="{7D609C58-9EB4-453E-A705-FCDB149B55B9}" destId="{A92440B8-367A-4107-B574-107598D1E3B5}" srcOrd="0" destOrd="0" presId="urn:microsoft.com/office/officeart/2005/8/layout/chevron1"/>
    <dgm:cxn modelId="{59F753D7-B095-4CBF-A035-04D07713CAEE}" type="presOf" srcId="{EEB5394F-6021-4509-9024-9D073D5E9166}" destId="{4D1A3DF5-2DE7-4CF4-8F6D-747EF1295B4C}" srcOrd="0" destOrd="0" presId="urn:microsoft.com/office/officeart/2005/8/layout/chevron1"/>
    <dgm:cxn modelId="{55D80E4C-7927-4758-835D-288B81A06D93}" type="presParOf" srcId="{1845A643-D6CF-4350-ACF0-3A7A4EDD6548}" destId="{A92440B8-367A-4107-B574-107598D1E3B5}" srcOrd="0" destOrd="0" presId="urn:microsoft.com/office/officeart/2005/8/layout/chevron1"/>
    <dgm:cxn modelId="{F915A010-B357-479B-BB1E-820E488F7359}" type="presParOf" srcId="{1845A643-D6CF-4350-ACF0-3A7A4EDD6548}" destId="{290AE0C2-0CBE-44C4-A2EC-5E43A7357CCD}" srcOrd="1" destOrd="0" presId="urn:microsoft.com/office/officeart/2005/8/layout/chevron1"/>
    <dgm:cxn modelId="{DB1FA0A5-8965-471C-ADF8-77B0E37E15A5}" type="presParOf" srcId="{1845A643-D6CF-4350-ACF0-3A7A4EDD6548}" destId="{FFC58567-EFB3-4067-85D9-634F6DE67CDF}" srcOrd="2" destOrd="0" presId="urn:microsoft.com/office/officeart/2005/8/layout/chevron1"/>
    <dgm:cxn modelId="{CB750F7F-471B-4537-9F33-B32C85270B16}" type="presParOf" srcId="{1845A643-D6CF-4350-ACF0-3A7A4EDD6548}" destId="{DBD5705B-FC67-4435-ACE1-6EF90E3E6C35}" srcOrd="3" destOrd="0" presId="urn:microsoft.com/office/officeart/2005/8/layout/chevron1"/>
    <dgm:cxn modelId="{03B57D5C-3319-49C8-9449-B8B254A73E90}" type="presParOf" srcId="{1845A643-D6CF-4350-ACF0-3A7A4EDD6548}" destId="{4D1A3DF5-2DE7-4CF4-8F6D-747EF1295B4C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3FF1D4B-3936-402A-8735-9520157D655F}" type="doc">
      <dgm:prSet loTypeId="urn:microsoft.com/office/officeart/2005/8/layout/cycle4" loCatId="cycle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pPr rtl="1"/>
          <a:endParaRPr lang="ar-SA"/>
        </a:p>
      </dgm:t>
    </dgm:pt>
    <dgm:pt modelId="{DAB5070E-DBE6-43F0-B08D-135C428301D0}">
      <dgm:prSet phldrT="[نص]" custT="1"/>
      <dgm:spPr/>
      <dgm:t>
        <a:bodyPr/>
        <a:lstStyle/>
        <a:p>
          <a:pPr rtl="1"/>
          <a:r>
            <a:rPr lang="ar-SA" sz="2800" dirty="0">
              <a:cs typeface="AGA Aladdin Regular" pitchFamily="2" charset="-78"/>
            </a:rPr>
            <a:t>خصائص المفهوم</a:t>
          </a:r>
        </a:p>
      </dgm:t>
    </dgm:pt>
    <dgm:pt modelId="{00D28DF8-F6EC-4F9C-A215-043E8525DDB5}" type="parTrans" cxnId="{78EE5735-2CB2-469D-BC59-9D40CB018E38}">
      <dgm:prSet/>
      <dgm:spPr/>
      <dgm:t>
        <a:bodyPr/>
        <a:lstStyle/>
        <a:p>
          <a:pPr rtl="1"/>
          <a:endParaRPr lang="ar-SA"/>
        </a:p>
      </dgm:t>
    </dgm:pt>
    <dgm:pt modelId="{82298AB2-E48A-4E0A-A057-3E6996CF5CCB}" type="sibTrans" cxnId="{78EE5735-2CB2-469D-BC59-9D40CB018E38}">
      <dgm:prSet/>
      <dgm:spPr/>
      <dgm:t>
        <a:bodyPr/>
        <a:lstStyle/>
        <a:p>
          <a:pPr rtl="1"/>
          <a:endParaRPr lang="ar-SA"/>
        </a:p>
      </dgm:t>
    </dgm:pt>
    <dgm:pt modelId="{44283583-4755-406E-BE4C-C774F9955FC3}">
      <dgm:prSet phldrT="[نص]" phldr="1"/>
      <dgm:spPr/>
      <dgm:t>
        <a:bodyPr/>
        <a:lstStyle/>
        <a:p>
          <a:pPr rtl="1"/>
          <a:endParaRPr lang="ar-SA"/>
        </a:p>
      </dgm:t>
    </dgm:pt>
    <dgm:pt modelId="{F20B89AA-4D14-4617-A692-08C9C3AD1E61}" type="parTrans" cxnId="{97BBF568-F0A4-41FD-BA69-7B6CB798F57D}">
      <dgm:prSet/>
      <dgm:spPr/>
      <dgm:t>
        <a:bodyPr/>
        <a:lstStyle/>
        <a:p>
          <a:pPr rtl="1"/>
          <a:endParaRPr lang="ar-SA"/>
        </a:p>
      </dgm:t>
    </dgm:pt>
    <dgm:pt modelId="{0E81DB45-CF83-424F-822F-11A385CDAB09}" type="sibTrans" cxnId="{97BBF568-F0A4-41FD-BA69-7B6CB798F57D}">
      <dgm:prSet/>
      <dgm:spPr/>
      <dgm:t>
        <a:bodyPr/>
        <a:lstStyle/>
        <a:p>
          <a:pPr rtl="1"/>
          <a:endParaRPr lang="ar-SA"/>
        </a:p>
      </dgm:t>
    </dgm:pt>
    <dgm:pt modelId="{3F23D9CD-27C7-4280-B8DB-FAEDA47AF436}">
      <dgm:prSet phldrT="[نص]" custT="1"/>
      <dgm:spPr/>
      <dgm:t>
        <a:bodyPr/>
        <a:lstStyle/>
        <a:p>
          <a:pPr rtl="1"/>
          <a:r>
            <a:rPr lang="ar-SA" sz="2800" dirty="0">
              <a:cs typeface="AGA Aladdin Regular" pitchFamily="2" charset="-78"/>
            </a:rPr>
            <a:t>تعريف المفهوم</a:t>
          </a:r>
        </a:p>
      </dgm:t>
    </dgm:pt>
    <dgm:pt modelId="{2EE3BE96-F368-4BB7-854C-91BBF77A64BF}" type="parTrans" cxnId="{5E87EE35-840C-4706-B1C8-4F940257B987}">
      <dgm:prSet/>
      <dgm:spPr/>
      <dgm:t>
        <a:bodyPr/>
        <a:lstStyle/>
        <a:p>
          <a:pPr rtl="1"/>
          <a:endParaRPr lang="ar-SA"/>
        </a:p>
      </dgm:t>
    </dgm:pt>
    <dgm:pt modelId="{14ECC199-B94A-4D30-B6CC-5A08F1875D2B}" type="sibTrans" cxnId="{5E87EE35-840C-4706-B1C8-4F940257B987}">
      <dgm:prSet/>
      <dgm:spPr/>
      <dgm:t>
        <a:bodyPr/>
        <a:lstStyle/>
        <a:p>
          <a:pPr rtl="1"/>
          <a:endParaRPr lang="ar-SA"/>
        </a:p>
      </dgm:t>
    </dgm:pt>
    <dgm:pt modelId="{758980CF-8719-4164-B667-351C4E2CD24C}">
      <dgm:prSet phldrT="[نص]" phldr="1"/>
      <dgm:spPr/>
      <dgm:t>
        <a:bodyPr/>
        <a:lstStyle/>
        <a:p>
          <a:pPr rtl="1"/>
          <a:endParaRPr lang="ar-SA" dirty="0"/>
        </a:p>
      </dgm:t>
    </dgm:pt>
    <dgm:pt modelId="{443098FE-0B89-4438-85A4-983BAE27F7AD}" type="parTrans" cxnId="{4FEFE567-A4F7-4D12-856D-D325BB971E49}">
      <dgm:prSet/>
      <dgm:spPr/>
      <dgm:t>
        <a:bodyPr/>
        <a:lstStyle/>
        <a:p>
          <a:pPr rtl="1"/>
          <a:endParaRPr lang="ar-SA"/>
        </a:p>
      </dgm:t>
    </dgm:pt>
    <dgm:pt modelId="{DD6EF743-4C8D-4C23-A8CF-A5F8BF93F00B}" type="sibTrans" cxnId="{4FEFE567-A4F7-4D12-856D-D325BB971E49}">
      <dgm:prSet/>
      <dgm:spPr/>
      <dgm:t>
        <a:bodyPr/>
        <a:lstStyle/>
        <a:p>
          <a:pPr rtl="1"/>
          <a:endParaRPr lang="ar-SA"/>
        </a:p>
      </dgm:t>
    </dgm:pt>
    <dgm:pt modelId="{D0102C0B-07ED-4555-8685-DEB32A78E00B}">
      <dgm:prSet phldrT="[نص]" custT="1"/>
      <dgm:spPr/>
      <dgm:t>
        <a:bodyPr/>
        <a:lstStyle/>
        <a:p>
          <a:pPr rtl="1"/>
          <a:r>
            <a:rPr lang="ar-SA" sz="2400" dirty="0">
              <a:cs typeface="AGA Aladdin Regular" pitchFamily="2" charset="-78"/>
            </a:rPr>
            <a:t>لا أمثلة</a:t>
          </a:r>
        </a:p>
      </dgm:t>
    </dgm:pt>
    <dgm:pt modelId="{A2F22A82-ECF8-4A15-B641-9967E4B67A71}" type="parTrans" cxnId="{FEEED781-DCD8-4D6B-A6EE-717A39909F6E}">
      <dgm:prSet/>
      <dgm:spPr/>
      <dgm:t>
        <a:bodyPr/>
        <a:lstStyle/>
        <a:p>
          <a:pPr rtl="1"/>
          <a:endParaRPr lang="ar-SA"/>
        </a:p>
      </dgm:t>
    </dgm:pt>
    <dgm:pt modelId="{8AC73A14-7C0D-4C83-84ED-86BD8F2D38C5}" type="sibTrans" cxnId="{FEEED781-DCD8-4D6B-A6EE-717A39909F6E}">
      <dgm:prSet/>
      <dgm:spPr/>
      <dgm:t>
        <a:bodyPr/>
        <a:lstStyle/>
        <a:p>
          <a:pPr rtl="1"/>
          <a:endParaRPr lang="ar-SA"/>
        </a:p>
      </dgm:t>
    </dgm:pt>
    <dgm:pt modelId="{8F83589D-DE03-4DF9-8177-0A001AB1D7E3}">
      <dgm:prSet phldrT="[نص]"/>
      <dgm:spPr/>
      <dgm:t>
        <a:bodyPr/>
        <a:lstStyle/>
        <a:p>
          <a:pPr rtl="1"/>
          <a:endParaRPr lang="ar-SA" dirty="0"/>
        </a:p>
      </dgm:t>
    </dgm:pt>
    <dgm:pt modelId="{9F3061F3-8BA8-4BE9-8494-655FF1C38380}" type="parTrans" cxnId="{56642E45-6132-4F45-BC14-F1A2CFCE30C3}">
      <dgm:prSet/>
      <dgm:spPr/>
      <dgm:t>
        <a:bodyPr/>
        <a:lstStyle/>
        <a:p>
          <a:pPr rtl="1"/>
          <a:endParaRPr lang="ar-SA"/>
        </a:p>
      </dgm:t>
    </dgm:pt>
    <dgm:pt modelId="{6B3124EF-B73A-47E1-A468-02857C9C9C25}" type="sibTrans" cxnId="{56642E45-6132-4F45-BC14-F1A2CFCE30C3}">
      <dgm:prSet/>
      <dgm:spPr/>
      <dgm:t>
        <a:bodyPr/>
        <a:lstStyle/>
        <a:p>
          <a:pPr rtl="1"/>
          <a:endParaRPr lang="ar-SA"/>
        </a:p>
      </dgm:t>
    </dgm:pt>
    <dgm:pt modelId="{E90C22FB-4327-48CE-A368-EEF7414A98E9}">
      <dgm:prSet phldrT="[نص]" custT="1"/>
      <dgm:spPr/>
      <dgm:t>
        <a:bodyPr/>
        <a:lstStyle/>
        <a:p>
          <a:pPr rtl="1"/>
          <a:r>
            <a:rPr lang="ar-SA" sz="3200" dirty="0">
              <a:cs typeface="AGA Aladdin Regular" pitchFamily="2" charset="-78"/>
            </a:rPr>
            <a:t>أمثلة</a:t>
          </a:r>
        </a:p>
      </dgm:t>
    </dgm:pt>
    <dgm:pt modelId="{1DD3FE8B-DEC7-4F33-9862-1FC1F6FB1679}" type="parTrans" cxnId="{AB68DA4B-CB70-4A6A-B550-7A8996F6574C}">
      <dgm:prSet/>
      <dgm:spPr/>
      <dgm:t>
        <a:bodyPr/>
        <a:lstStyle/>
        <a:p>
          <a:pPr rtl="1"/>
          <a:endParaRPr lang="ar-SA"/>
        </a:p>
      </dgm:t>
    </dgm:pt>
    <dgm:pt modelId="{9D4CDEFB-4190-4B56-8564-D63E2704E088}" type="sibTrans" cxnId="{AB68DA4B-CB70-4A6A-B550-7A8996F6574C}">
      <dgm:prSet/>
      <dgm:spPr/>
      <dgm:t>
        <a:bodyPr/>
        <a:lstStyle/>
        <a:p>
          <a:pPr rtl="1"/>
          <a:endParaRPr lang="ar-SA"/>
        </a:p>
      </dgm:t>
    </dgm:pt>
    <dgm:pt modelId="{34F28810-0875-45B2-8083-79E355823AA7}">
      <dgm:prSet phldrT="[نص]" phldr="1"/>
      <dgm:spPr/>
      <dgm:t>
        <a:bodyPr/>
        <a:lstStyle/>
        <a:p>
          <a:pPr rtl="1"/>
          <a:endParaRPr lang="ar-SA"/>
        </a:p>
      </dgm:t>
    </dgm:pt>
    <dgm:pt modelId="{2929ED9F-5441-43E6-B147-312FF4E9C254}" type="parTrans" cxnId="{CE10040A-0831-4113-B981-2C01DB84AFC2}">
      <dgm:prSet/>
      <dgm:spPr/>
      <dgm:t>
        <a:bodyPr/>
        <a:lstStyle/>
        <a:p>
          <a:pPr rtl="1"/>
          <a:endParaRPr lang="ar-SA"/>
        </a:p>
      </dgm:t>
    </dgm:pt>
    <dgm:pt modelId="{440F594B-DFCA-4BDD-9E19-423CCC35D3EF}" type="sibTrans" cxnId="{CE10040A-0831-4113-B981-2C01DB84AFC2}">
      <dgm:prSet/>
      <dgm:spPr/>
      <dgm:t>
        <a:bodyPr/>
        <a:lstStyle/>
        <a:p>
          <a:pPr rtl="1"/>
          <a:endParaRPr lang="ar-SA"/>
        </a:p>
      </dgm:t>
    </dgm:pt>
    <dgm:pt modelId="{3C8658F0-E1C8-4224-9DA2-0884E914D44A}" type="pres">
      <dgm:prSet presAssocID="{23FF1D4B-3936-402A-8735-9520157D655F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F10FB23A-3567-4135-9E0F-98EC2FD2B4CD}" type="pres">
      <dgm:prSet presAssocID="{23FF1D4B-3936-402A-8735-9520157D655F}" presName="children" presStyleCnt="0"/>
      <dgm:spPr/>
    </dgm:pt>
    <dgm:pt modelId="{27D83AD3-76C6-4D9C-813F-4F5A839F6B7F}" type="pres">
      <dgm:prSet presAssocID="{23FF1D4B-3936-402A-8735-9520157D655F}" presName="child1group" presStyleCnt="0"/>
      <dgm:spPr/>
    </dgm:pt>
    <dgm:pt modelId="{E8B485F2-A447-40E7-BE0B-7E5CB77BFF3D}" type="pres">
      <dgm:prSet presAssocID="{23FF1D4B-3936-402A-8735-9520157D655F}" presName="child1" presStyleLbl="bgAcc1" presStyleIdx="0" presStyleCnt="4"/>
      <dgm:spPr/>
    </dgm:pt>
    <dgm:pt modelId="{FF037F97-D537-43E5-9272-06F19DE12A17}" type="pres">
      <dgm:prSet presAssocID="{23FF1D4B-3936-402A-8735-9520157D655F}" presName="child1Text" presStyleLbl="bgAcc1" presStyleIdx="0" presStyleCnt="4">
        <dgm:presLayoutVars>
          <dgm:bulletEnabled val="1"/>
        </dgm:presLayoutVars>
      </dgm:prSet>
      <dgm:spPr/>
    </dgm:pt>
    <dgm:pt modelId="{4B7870AC-8BBD-43AC-90F9-22F2F0962298}" type="pres">
      <dgm:prSet presAssocID="{23FF1D4B-3936-402A-8735-9520157D655F}" presName="child2group" presStyleCnt="0"/>
      <dgm:spPr/>
    </dgm:pt>
    <dgm:pt modelId="{2D3C0257-097D-4EAF-8D0C-14C0E0F059AC}" type="pres">
      <dgm:prSet presAssocID="{23FF1D4B-3936-402A-8735-9520157D655F}" presName="child2" presStyleLbl="bgAcc1" presStyleIdx="1" presStyleCnt="4" custLinFactNeighborX="1375" custLinFactNeighborY="3634"/>
      <dgm:spPr/>
    </dgm:pt>
    <dgm:pt modelId="{5120CFCE-4676-45D3-A4F8-A5179460BE29}" type="pres">
      <dgm:prSet presAssocID="{23FF1D4B-3936-402A-8735-9520157D655F}" presName="child2Text" presStyleLbl="bgAcc1" presStyleIdx="1" presStyleCnt="4">
        <dgm:presLayoutVars>
          <dgm:bulletEnabled val="1"/>
        </dgm:presLayoutVars>
      </dgm:prSet>
      <dgm:spPr/>
    </dgm:pt>
    <dgm:pt modelId="{04653558-4D42-4125-9DA1-F36FFB47E3A6}" type="pres">
      <dgm:prSet presAssocID="{23FF1D4B-3936-402A-8735-9520157D655F}" presName="child3group" presStyleCnt="0"/>
      <dgm:spPr/>
    </dgm:pt>
    <dgm:pt modelId="{1FB8F7B9-B79B-4BD1-89B4-5477EC3ABBEE}" type="pres">
      <dgm:prSet presAssocID="{23FF1D4B-3936-402A-8735-9520157D655F}" presName="child3" presStyleLbl="bgAcc1" presStyleIdx="2" presStyleCnt="4"/>
      <dgm:spPr/>
    </dgm:pt>
    <dgm:pt modelId="{0629F81E-207B-443B-AFB2-8EE21B362C52}" type="pres">
      <dgm:prSet presAssocID="{23FF1D4B-3936-402A-8735-9520157D655F}" presName="child3Text" presStyleLbl="bgAcc1" presStyleIdx="2" presStyleCnt="4">
        <dgm:presLayoutVars>
          <dgm:bulletEnabled val="1"/>
        </dgm:presLayoutVars>
      </dgm:prSet>
      <dgm:spPr/>
    </dgm:pt>
    <dgm:pt modelId="{FC85B537-48A1-4069-951E-948706AF49CE}" type="pres">
      <dgm:prSet presAssocID="{23FF1D4B-3936-402A-8735-9520157D655F}" presName="child4group" presStyleCnt="0"/>
      <dgm:spPr/>
    </dgm:pt>
    <dgm:pt modelId="{52D80BB7-C0ED-48E7-A173-A4BFF64DF5D9}" type="pres">
      <dgm:prSet presAssocID="{23FF1D4B-3936-402A-8735-9520157D655F}" presName="child4" presStyleLbl="bgAcc1" presStyleIdx="3" presStyleCnt="4"/>
      <dgm:spPr/>
    </dgm:pt>
    <dgm:pt modelId="{D5A561B7-3B0C-4A5D-880C-6457FAE8CB8F}" type="pres">
      <dgm:prSet presAssocID="{23FF1D4B-3936-402A-8735-9520157D655F}" presName="child4Text" presStyleLbl="bgAcc1" presStyleIdx="3" presStyleCnt="4">
        <dgm:presLayoutVars>
          <dgm:bulletEnabled val="1"/>
        </dgm:presLayoutVars>
      </dgm:prSet>
      <dgm:spPr/>
    </dgm:pt>
    <dgm:pt modelId="{6CB2CBE6-9511-4BDC-A5FE-328FB43D34BC}" type="pres">
      <dgm:prSet presAssocID="{23FF1D4B-3936-402A-8735-9520157D655F}" presName="childPlaceholder" presStyleCnt="0"/>
      <dgm:spPr/>
    </dgm:pt>
    <dgm:pt modelId="{612994E7-C52B-4F68-AF8E-A80F98E7A1DB}" type="pres">
      <dgm:prSet presAssocID="{23FF1D4B-3936-402A-8735-9520157D655F}" presName="circle" presStyleCnt="0"/>
      <dgm:spPr/>
    </dgm:pt>
    <dgm:pt modelId="{D677E4C7-4700-47DF-8A28-641391E3370E}" type="pres">
      <dgm:prSet presAssocID="{23FF1D4B-3936-402A-8735-9520157D655F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00B9E9A0-746D-4819-AEC9-BAED8DFE6B0F}" type="pres">
      <dgm:prSet presAssocID="{23FF1D4B-3936-402A-8735-9520157D655F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4473A634-7D7C-4F31-9084-991606A35779}" type="pres">
      <dgm:prSet presAssocID="{23FF1D4B-3936-402A-8735-9520157D655F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2E0136BC-B89A-41C0-BD53-5A316501309A}" type="pres">
      <dgm:prSet presAssocID="{23FF1D4B-3936-402A-8735-9520157D655F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A3EF4E79-5241-473C-96AA-A7E0B9720144}" type="pres">
      <dgm:prSet presAssocID="{23FF1D4B-3936-402A-8735-9520157D655F}" presName="quadrantPlaceholder" presStyleCnt="0"/>
      <dgm:spPr/>
    </dgm:pt>
    <dgm:pt modelId="{0534CFEF-A0B2-4C3B-9D86-2C6C7A3CE0C5}" type="pres">
      <dgm:prSet presAssocID="{23FF1D4B-3936-402A-8735-9520157D655F}" presName="center1" presStyleLbl="fgShp" presStyleIdx="0" presStyleCnt="2"/>
      <dgm:spPr/>
    </dgm:pt>
    <dgm:pt modelId="{539720BD-2698-4BA3-9B93-4EF7C22F6EA1}" type="pres">
      <dgm:prSet presAssocID="{23FF1D4B-3936-402A-8735-9520157D655F}" presName="center2" presStyleLbl="fgShp" presStyleIdx="1" presStyleCnt="2"/>
      <dgm:spPr/>
    </dgm:pt>
  </dgm:ptLst>
  <dgm:cxnLst>
    <dgm:cxn modelId="{CE10040A-0831-4113-B981-2C01DB84AFC2}" srcId="{E90C22FB-4327-48CE-A368-EEF7414A98E9}" destId="{34F28810-0875-45B2-8083-79E355823AA7}" srcOrd="0" destOrd="0" parTransId="{2929ED9F-5441-43E6-B147-312FF4E9C254}" sibTransId="{440F594B-DFCA-4BDD-9E19-423CCC35D3EF}"/>
    <dgm:cxn modelId="{8B7C762A-9659-49C7-9F52-30C2524E62FA}" type="presOf" srcId="{758980CF-8719-4164-B667-351C4E2CD24C}" destId="{2D3C0257-097D-4EAF-8D0C-14C0E0F059AC}" srcOrd="0" destOrd="0" presId="urn:microsoft.com/office/officeart/2005/8/layout/cycle4"/>
    <dgm:cxn modelId="{91A3E32C-66BE-4B15-9784-F4167164F53E}" type="presOf" srcId="{DAB5070E-DBE6-43F0-B08D-135C428301D0}" destId="{D677E4C7-4700-47DF-8A28-641391E3370E}" srcOrd="0" destOrd="0" presId="urn:microsoft.com/office/officeart/2005/8/layout/cycle4"/>
    <dgm:cxn modelId="{F9ACE731-9DB0-4118-AAB2-89027C4EB44C}" type="presOf" srcId="{23FF1D4B-3936-402A-8735-9520157D655F}" destId="{3C8658F0-E1C8-4224-9DA2-0884E914D44A}" srcOrd="0" destOrd="0" presId="urn:microsoft.com/office/officeart/2005/8/layout/cycle4"/>
    <dgm:cxn modelId="{78EE5735-2CB2-469D-BC59-9D40CB018E38}" srcId="{23FF1D4B-3936-402A-8735-9520157D655F}" destId="{DAB5070E-DBE6-43F0-B08D-135C428301D0}" srcOrd="0" destOrd="0" parTransId="{00D28DF8-F6EC-4F9C-A215-043E8525DDB5}" sibTransId="{82298AB2-E48A-4E0A-A057-3E6996CF5CCB}"/>
    <dgm:cxn modelId="{5E87EE35-840C-4706-B1C8-4F940257B987}" srcId="{23FF1D4B-3936-402A-8735-9520157D655F}" destId="{3F23D9CD-27C7-4280-B8DB-FAEDA47AF436}" srcOrd="1" destOrd="0" parTransId="{2EE3BE96-F368-4BB7-854C-91BBF77A64BF}" sibTransId="{14ECC199-B94A-4D30-B6CC-5A08F1875D2B}"/>
    <dgm:cxn modelId="{A2E3395F-D9AA-4C9B-A8E3-DD7CFC80CB2E}" type="presOf" srcId="{8F83589D-DE03-4DF9-8177-0A001AB1D7E3}" destId="{1FB8F7B9-B79B-4BD1-89B4-5477EC3ABBEE}" srcOrd="0" destOrd="0" presId="urn:microsoft.com/office/officeart/2005/8/layout/cycle4"/>
    <dgm:cxn modelId="{56642E45-6132-4F45-BC14-F1A2CFCE30C3}" srcId="{D0102C0B-07ED-4555-8685-DEB32A78E00B}" destId="{8F83589D-DE03-4DF9-8177-0A001AB1D7E3}" srcOrd="0" destOrd="0" parTransId="{9F3061F3-8BA8-4BE9-8494-655FF1C38380}" sibTransId="{6B3124EF-B73A-47E1-A468-02857C9C9C25}"/>
    <dgm:cxn modelId="{4FEFE567-A4F7-4D12-856D-D325BB971E49}" srcId="{3F23D9CD-27C7-4280-B8DB-FAEDA47AF436}" destId="{758980CF-8719-4164-B667-351C4E2CD24C}" srcOrd="0" destOrd="0" parTransId="{443098FE-0B89-4438-85A4-983BAE27F7AD}" sibTransId="{DD6EF743-4C8D-4C23-A8CF-A5F8BF93F00B}"/>
    <dgm:cxn modelId="{97BBF568-F0A4-41FD-BA69-7B6CB798F57D}" srcId="{DAB5070E-DBE6-43F0-B08D-135C428301D0}" destId="{44283583-4755-406E-BE4C-C774F9955FC3}" srcOrd="0" destOrd="0" parTransId="{F20B89AA-4D14-4617-A692-08C9C3AD1E61}" sibTransId="{0E81DB45-CF83-424F-822F-11A385CDAB09}"/>
    <dgm:cxn modelId="{AB68DA4B-CB70-4A6A-B550-7A8996F6574C}" srcId="{23FF1D4B-3936-402A-8735-9520157D655F}" destId="{E90C22FB-4327-48CE-A368-EEF7414A98E9}" srcOrd="3" destOrd="0" parTransId="{1DD3FE8B-DEC7-4F33-9862-1FC1F6FB1679}" sibTransId="{9D4CDEFB-4190-4B56-8564-D63E2704E088}"/>
    <dgm:cxn modelId="{B2FFC26E-332D-4B0A-87F7-E1F6ABF3EB28}" type="presOf" srcId="{3F23D9CD-27C7-4280-B8DB-FAEDA47AF436}" destId="{00B9E9A0-746D-4819-AEC9-BAED8DFE6B0F}" srcOrd="0" destOrd="0" presId="urn:microsoft.com/office/officeart/2005/8/layout/cycle4"/>
    <dgm:cxn modelId="{1AC71858-012F-4426-A4CC-CB0F65FE6B0A}" type="presOf" srcId="{34F28810-0875-45B2-8083-79E355823AA7}" destId="{52D80BB7-C0ED-48E7-A173-A4BFF64DF5D9}" srcOrd="0" destOrd="0" presId="urn:microsoft.com/office/officeart/2005/8/layout/cycle4"/>
    <dgm:cxn modelId="{DF1DEF59-7132-45E2-9416-8089ECA40D12}" type="presOf" srcId="{758980CF-8719-4164-B667-351C4E2CD24C}" destId="{5120CFCE-4676-45D3-A4F8-A5179460BE29}" srcOrd="1" destOrd="0" presId="urn:microsoft.com/office/officeart/2005/8/layout/cycle4"/>
    <dgm:cxn modelId="{7CD5417E-FBBF-451D-8C0B-CDF0B9334D27}" type="presOf" srcId="{8F83589D-DE03-4DF9-8177-0A001AB1D7E3}" destId="{0629F81E-207B-443B-AFB2-8EE21B362C52}" srcOrd="1" destOrd="0" presId="urn:microsoft.com/office/officeart/2005/8/layout/cycle4"/>
    <dgm:cxn modelId="{FEEED781-DCD8-4D6B-A6EE-717A39909F6E}" srcId="{23FF1D4B-3936-402A-8735-9520157D655F}" destId="{D0102C0B-07ED-4555-8685-DEB32A78E00B}" srcOrd="2" destOrd="0" parTransId="{A2F22A82-ECF8-4A15-B641-9967E4B67A71}" sibTransId="{8AC73A14-7C0D-4C83-84ED-86BD8F2D38C5}"/>
    <dgm:cxn modelId="{13CC4E82-D0AA-40E1-BD96-34B918DA9AB9}" type="presOf" srcId="{44283583-4755-406E-BE4C-C774F9955FC3}" destId="{E8B485F2-A447-40E7-BE0B-7E5CB77BFF3D}" srcOrd="0" destOrd="0" presId="urn:microsoft.com/office/officeart/2005/8/layout/cycle4"/>
    <dgm:cxn modelId="{83455483-2C5F-43A8-9615-D697DF89D131}" type="presOf" srcId="{44283583-4755-406E-BE4C-C774F9955FC3}" destId="{FF037F97-D537-43E5-9272-06F19DE12A17}" srcOrd="1" destOrd="0" presId="urn:microsoft.com/office/officeart/2005/8/layout/cycle4"/>
    <dgm:cxn modelId="{58756CA3-F63D-4306-A584-E98C159B2E51}" type="presOf" srcId="{D0102C0B-07ED-4555-8685-DEB32A78E00B}" destId="{4473A634-7D7C-4F31-9084-991606A35779}" srcOrd="0" destOrd="0" presId="urn:microsoft.com/office/officeart/2005/8/layout/cycle4"/>
    <dgm:cxn modelId="{064923D6-9DB8-4E9D-B0BF-7889929958F8}" type="presOf" srcId="{E90C22FB-4327-48CE-A368-EEF7414A98E9}" destId="{2E0136BC-B89A-41C0-BD53-5A316501309A}" srcOrd="0" destOrd="0" presId="urn:microsoft.com/office/officeart/2005/8/layout/cycle4"/>
    <dgm:cxn modelId="{4BC89EDC-E485-4258-9FC6-AB5292E6C35D}" type="presOf" srcId="{34F28810-0875-45B2-8083-79E355823AA7}" destId="{D5A561B7-3B0C-4A5D-880C-6457FAE8CB8F}" srcOrd="1" destOrd="0" presId="urn:microsoft.com/office/officeart/2005/8/layout/cycle4"/>
    <dgm:cxn modelId="{30BC54BA-A1C1-4782-8292-038A08710C2D}" type="presParOf" srcId="{3C8658F0-E1C8-4224-9DA2-0884E914D44A}" destId="{F10FB23A-3567-4135-9E0F-98EC2FD2B4CD}" srcOrd="0" destOrd="0" presId="urn:microsoft.com/office/officeart/2005/8/layout/cycle4"/>
    <dgm:cxn modelId="{3BE10BA0-D12D-4B19-943F-214FFD2104DF}" type="presParOf" srcId="{F10FB23A-3567-4135-9E0F-98EC2FD2B4CD}" destId="{27D83AD3-76C6-4D9C-813F-4F5A839F6B7F}" srcOrd="0" destOrd="0" presId="urn:microsoft.com/office/officeart/2005/8/layout/cycle4"/>
    <dgm:cxn modelId="{6808B8D2-E970-43D4-9DE8-FB47001BCDA1}" type="presParOf" srcId="{27D83AD3-76C6-4D9C-813F-4F5A839F6B7F}" destId="{E8B485F2-A447-40E7-BE0B-7E5CB77BFF3D}" srcOrd="0" destOrd="0" presId="urn:microsoft.com/office/officeart/2005/8/layout/cycle4"/>
    <dgm:cxn modelId="{25F45CE5-7784-48A7-9CEE-B0D561928115}" type="presParOf" srcId="{27D83AD3-76C6-4D9C-813F-4F5A839F6B7F}" destId="{FF037F97-D537-43E5-9272-06F19DE12A17}" srcOrd="1" destOrd="0" presId="urn:microsoft.com/office/officeart/2005/8/layout/cycle4"/>
    <dgm:cxn modelId="{1144B9B7-FC34-4621-BAE7-A93162B030CA}" type="presParOf" srcId="{F10FB23A-3567-4135-9E0F-98EC2FD2B4CD}" destId="{4B7870AC-8BBD-43AC-90F9-22F2F0962298}" srcOrd="1" destOrd="0" presId="urn:microsoft.com/office/officeart/2005/8/layout/cycle4"/>
    <dgm:cxn modelId="{F1241042-E124-4AB1-950F-1F9D16CC1C18}" type="presParOf" srcId="{4B7870AC-8BBD-43AC-90F9-22F2F0962298}" destId="{2D3C0257-097D-4EAF-8D0C-14C0E0F059AC}" srcOrd="0" destOrd="0" presId="urn:microsoft.com/office/officeart/2005/8/layout/cycle4"/>
    <dgm:cxn modelId="{ECF48043-B876-4EDC-8480-149BE6C47DED}" type="presParOf" srcId="{4B7870AC-8BBD-43AC-90F9-22F2F0962298}" destId="{5120CFCE-4676-45D3-A4F8-A5179460BE29}" srcOrd="1" destOrd="0" presId="urn:microsoft.com/office/officeart/2005/8/layout/cycle4"/>
    <dgm:cxn modelId="{20688365-BB91-41DD-BCAF-8D70109750D7}" type="presParOf" srcId="{F10FB23A-3567-4135-9E0F-98EC2FD2B4CD}" destId="{04653558-4D42-4125-9DA1-F36FFB47E3A6}" srcOrd="2" destOrd="0" presId="urn:microsoft.com/office/officeart/2005/8/layout/cycle4"/>
    <dgm:cxn modelId="{3C9FF206-92C8-4916-BECB-DC569F14B95A}" type="presParOf" srcId="{04653558-4D42-4125-9DA1-F36FFB47E3A6}" destId="{1FB8F7B9-B79B-4BD1-89B4-5477EC3ABBEE}" srcOrd="0" destOrd="0" presId="urn:microsoft.com/office/officeart/2005/8/layout/cycle4"/>
    <dgm:cxn modelId="{CBF5EDD8-083D-4213-B5B6-4ACFCAC699AC}" type="presParOf" srcId="{04653558-4D42-4125-9DA1-F36FFB47E3A6}" destId="{0629F81E-207B-443B-AFB2-8EE21B362C52}" srcOrd="1" destOrd="0" presId="urn:microsoft.com/office/officeart/2005/8/layout/cycle4"/>
    <dgm:cxn modelId="{19C555FA-5E0D-49D7-8D14-F02EE01F2267}" type="presParOf" srcId="{F10FB23A-3567-4135-9E0F-98EC2FD2B4CD}" destId="{FC85B537-48A1-4069-951E-948706AF49CE}" srcOrd="3" destOrd="0" presId="urn:microsoft.com/office/officeart/2005/8/layout/cycle4"/>
    <dgm:cxn modelId="{C4FC3ABA-5904-4FE4-B0C0-47B8B88B2012}" type="presParOf" srcId="{FC85B537-48A1-4069-951E-948706AF49CE}" destId="{52D80BB7-C0ED-48E7-A173-A4BFF64DF5D9}" srcOrd="0" destOrd="0" presId="urn:microsoft.com/office/officeart/2005/8/layout/cycle4"/>
    <dgm:cxn modelId="{D6B363DC-BF4B-4771-93BB-9D0505876E39}" type="presParOf" srcId="{FC85B537-48A1-4069-951E-948706AF49CE}" destId="{D5A561B7-3B0C-4A5D-880C-6457FAE8CB8F}" srcOrd="1" destOrd="0" presId="urn:microsoft.com/office/officeart/2005/8/layout/cycle4"/>
    <dgm:cxn modelId="{F8E585A0-BBE7-474B-B8D4-32AF0CF6BA32}" type="presParOf" srcId="{F10FB23A-3567-4135-9E0F-98EC2FD2B4CD}" destId="{6CB2CBE6-9511-4BDC-A5FE-328FB43D34BC}" srcOrd="4" destOrd="0" presId="urn:microsoft.com/office/officeart/2005/8/layout/cycle4"/>
    <dgm:cxn modelId="{3A8DA4F5-BEB1-48C4-9BB7-864B69AE3DB9}" type="presParOf" srcId="{3C8658F0-E1C8-4224-9DA2-0884E914D44A}" destId="{612994E7-C52B-4F68-AF8E-A80F98E7A1DB}" srcOrd="1" destOrd="0" presId="urn:microsoft.com/office/officeart/2005/8/layout/cycle4"/>
    <dgm:cxn modelId="{97B2C34E-613F-453E-AB68-8E768DBA7B7D}" type="presParOf" srcId="{612994E7-C52B-4F68-AF8E-A80F98E7A1DB}" destId="{D677E4C7-4700-47DF-8A28-641391E3370E}" srcOrd="0" destOrd="0" presId="urn:microsoft.com/office/officeart/2005/8/layout/cycle4"/>
    <dgm:cxn modelId="{2E2263D4-DBE0-48C4-BCBE-211338C7B828}" type="presParOf" srcId="{612994E7-C52B-4F68-AF8E-A80F98E7A1DB}" destId="{00B9E9A0-746D-4819-AEC9-BAED8DFE6B0F}" srcOrd="1" destOrd="0" presId="urn:microsoft.com/office/officeart/2005/8/layout/cycle4"/>
    <dgm:cxn modelId="{AA9874A6-6441-4173-B0AE-F4B8E1D281B7}" type="presParOf" srcId="{612994E7-C52B-4F68-AF8E-A80F98E7A1DB}" destId="{4473A634-7D7C-4F31-9084-991606A35779}" srcOrd="2" destOrd="0" presId="urn:microsoft.com/office/officeart/2005/8/layout/cycle4"/>
    <dgm:cxn modelId="{D232D619-5886-4276-B3F8-BFC135467BAD}" type="presParOf" srcId="{612994E7-C52B-4F68-AF8E-A80F98E7A1DB}" destId="{2E0136BC-B89A-41C0-BD53-5A316501309A}" srcOrd="3" destOrd="0" presId="urn:microsoft.com/office/officeart/2005/8/layout/cycle4"/>
    <dgm:cxn modelId="{2BAB0F80-AAE4-48BC-BDE5-B2308DD0B201}" type="presParOf" srcId="{612994E7-C52B-4F68-AF8E-A80F98E7A1DB}" destId="{A3EF4E79-5241-473C-96AA-A7E0B9720144}" srcOrd="4" destOrd="0" presId="urn:microsoft.com/office/officeart/2005/8/layout/cycle4"/>
    <dgm:cxn modelId="{5B87FAFB-3FE9-46DA-AA6C-2785E9BD2798}" type="presParOf" srcId="{3C8658F0-E1C8-4224-9DA2-0884E914D44A}" destId="{0534CFEF-A0B2-4C3B-9D86-2C6C7A3CE0C5}" srcOrd="2" destOrd="0" presId="urn:microsoft.com/office/officeart/2005/8/layout/cycle4"/>
    <dgm:cxn modelId="{794B4F42-5A56-405D-8C1B-EE9AD914BCE1}" type="presParOf" srcId="{3C8658F0-E1C8-4224-9DA2-0884E914D44A}" destId="{539720BD-2698-4BA3-9B93-4EF7C22F6EA1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540F3EE-2B5B-4B44-9265-86BFD3B9DA83}" type="doc">
      <dgm:prSet loTypeId="urn:microsoft.com/office/officeart/2005/8/layout/gear1" loCatId="cycle" qsTypeId="urn:microsoft.com/office/officeart/2005/8/quickstyle/3d4" qsCatId="3D" csTypeId="urn:microsoft.com/office/officeart/2005/8/colors/colorful4" csCatId="colorful" phldr="0"/>
      <dgm:spPr/>
    </dgm:pt>
    <dgm:pt modelId="{E3927D6D-FFAF-4D7F-A4C4-FF6966A87899}">
      <dgm:prSet phldrT="[نص]" phldr="1"/>
      <dgm:spPr/>
      <dgm:t>
        <a:bodyPr/>
        <a:lstStyle/>
        <a:p>
          <a:pPr rtl="1"/>
          <a:endParaRPr lang="ar-SA"/>
        </a:p>
      </dgm:t>
    </dgm:pt>
    <dgm:pt modelId="{B12D1374-0ADA-44E0-8326-A5D6014D8894}" type="parTrans" cxnId="{7199D408-A504-42D2-8973-C43182AF30A8}">
      <dgm:prSet/>
      <dgm:spPr/>
      <dgm:t>
        <a:bodyPr/>
        <a:lstStyle/>
        <a:p>
          <a:pPr rtl="1"/>
          <a:endParaRPr lang="ar-SA"/>
        </a:p>
      </dgm:t>
    </dgm:pt>
    <dgm:pt modelId="{FC6E820D-5A41-486A-9C6A-FEDD22F94932}" type="sibTrans" cxnId="{7199D408-A504-42D2-8973-C43182AF30A8}">
      <dgm:prSet/>
      <dgm:spPr/>
      <dgm:t>
        <a:bodyPr/>
        <a:lstStyle/>
        <a:p>
          <a:pPr rtl="1"/>
          <a:endParaRPr lang="ar-SA"/>
        </a:p>
      </dgm:t>
    </dgm:pt>
    <dgm:pt modelId="{D9AE0AB3-819C-4B06-9434-05AC5B83A7E3}">
      <dgm:prSet phldrT="[نص]" phldr="1"/>
      <dgm:spPr/>
      <dgm:t>
        <a:bodyPr/>
        <a:lstStyle/>
        <a:p>
          <a:pPr rtl="1"/>
          <a:endParaRPr lang="ar-SA"/>
        </a:p>
      </dgm:t>
    </dgm:pt>
    <dgm:pt modelId="{3ACBA005-26E7-4B78-87E4-9B655CF8CBEE}" type="parTrans" cxnId="{7E52F68B-3503-425B-BBB4-4EF2D3895F88}">
      <dgm:prSet/>
      <dgm:spPr/>
      <dgm:t>
        <a:bodyPr/>
        <a:lstStyle/>
        <a:p>
          <a:pPr rtl="1"/>
          <a:endParaRPr lang="ar-SA"/>
        </a:p>
      </dgm:t>
    </dgm:pt>
    <dgm:pt modelId="{3E182E56-0149-4927-81EB-2771D936631B}" type="sibTrans" cxnId="{7E52F68B-3503-425B-BBB4-4EF2D3895F88}">
      <dgm:prSet/>
      <dgm:spPr/>
      <dgm:t>
        <a:bodyPr/>
        <a:lstStyle/>
        <a:p>
          <a:pPr rtl="1"/>
          <a:endParaRPr lang="ar-SA"/>
        </a:p>
      </dgm:t>
    </dgm:pt>
    <dgm:pt modelId="{768C529D-ADA1-48F9-9CBA-E2F09EF33B34}">
      <dgm:prSet phldrT="[نص]" phldr="1"/>
      <dgm:spPr/>
      <dgm:t>
        <a:bodyPr/>
        <a:lstStyle/>
        <a:p>
          <a:pPr rtl="1"/>
          <a:endParaRPr lang="ar-SA"/>
        </a:p>
      </dgm:t>
    </dgm:pt>
    <dgm:pt modelId="{178860E0-E065-4ED3-9141-C9EA6A458437}" type="parTrans" cxnId="{09F9B747-CB8D-4FFA-A8B7-3C2D77C5FE85}">
      <dgm:prSet/>
      <dgm:spPr/>
      <dgm:t>
        <a:bodyPr/>
        <a:lstStyle/>
        <a:p>
          <a:pPr rtl="1"/>
          <a:endParaRPr lang="ar-SA"/>
        </a:p>
      </dgm:t>
    </dgm:pt>
    <dgm:pt modelId="{6556C076-9039-4724-B1ED-C8E153D43365}" type="sibTrans" cxnId="{09F9B747-CB8D-4FFA-A8B7-3C2D77C5FE85}">
      <dgm:prSet/>
      <dgm:spPr/>
      <dgm:t>
        <a:bodyPr/>
        <a:lstStyle/>
        <a:p>
          <a:pPr rtl="1"/>
          <a:endParaRPr lang="ar-SA"/>
        </a:p>
      </dgm:t>
    </dgm:pt>
    <dgm:pt modelId="{366C8817-CEA3-498A-A5BA-2A9F70B5C5FA}" type="pres">
      <dgm:prSet presAssocID="{F540F3EE-2B5B-4B44-9265-86BFD3B9DA83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148DE3F1-A31F-4F26-9058-4CEC106297C4}" type="pres">
      <dgm:prSet presAssocID="{E3927D6D-FFAF-4D7F-A4C4-FF6966A87899}" presName="gear1" presStyleLbl="node1" presStyleIdx="0" presStyleCnt="3">
        <dgm:presLayoutVars>
          <dgm:chMax val="1"/>
          <dgm:bulletEnabled val="1"/>
        </dgm:presLayoutVars>
      </dgm:prSet>
      <dgm:spPr/>
    </dgm:pt>
    <dgm:pt modelId="{BA70B8EE-B755-4C8D-B607-518BBBEF3D79}" type="pres">
      <dgm:prSet presAssocID="{E3927D6D-FFAF-4D7F-A4C4-FF6966A87899}" presName="gear1srcNode" presStyleLbl="node1" presStyleIdx="0" presStyleCnt="3"/>
      <dgm:spPr/>
    </dgm:pt>
    <dgm:pt modelId="{7BCD95D2-7019-464E-B888-2CE116C5067F}" type="pres">
      <dgm:prSet presAssocID="{E3927D6D-FFAF-4D7F-A4C4-FF6966A87899}" presName="gear1dstNode" presStyleLbl="node1" presStyleIdx="0" presStyleCnt="3"/>
      <dgm:spPr/>
    </dgm:pt>
    <dgm:pt modelId="{9416D5B2-73C0-4F1C-BAC0-359DFCC1C45F}" type="pres">
      <dgm:prSet presAssocID="{D9AE0AB3-819C-4B06-9434-05AC5B83A7E3}" presName="gear2" presStyleLbl="node1" presStyleIdx="1" presStyleCnt="3">
        <dgm:presLayoutVars>
          <dgm:chMax val="1"/>
          <dgm:bulletEnabled val="1"/>
        </dgm:presLayoutVars>
      </dgm:prSet>
      <dgm:spPr/>
    </dgm:pt>
    <dgm:pt modelId="{62CA70C0-E82B-4EE7-AED3-01996C8A7F40}" type="pres">
      <dgm:prSet presAssocID="{D9AE0AB3-819C-4B06-9434-05AC5B83A7E3}" presName="gear2srcNode" presStyleLbl="node1" presStyleIdx="1" presStyleCnt="3"/>
      <dgm:spPr/>
    </dgm:pt>
    <dgm:pt modelId="{3A52F9E7-2396-4077-9190-9B334BADEE33}" type="pres">
      <dgm:prSet presAssocID="{D9AE0AB3-819C-4B06-9434-05AC5B83A7E3}" presName="gear2dstNode" presStyleLbl="node1" presStyleIdx="1" presStyleCnt="3"/>
      <dgm:spPr/>
    </dgm:pt>
    <dgm:pt modelId="{9D86567F-43CF-4EA0-9A37-18B0B068663A}" type="pres">
      <dgm:prSet presAssocID="{768C529D-ADA1-48F9-9CBA-E2F09EF33B34}" presName="gear3" presStyleLbl="node1" presStyleIdx="2" presStyleCnt="3"/>
      <dgm:spPr/>
    </dgm:pt>
    <dgm:pt modelId="{F34E14B7-F8FB-45EE-B712-A2B7BF3EE6B3}" type="pres">
      <dgm:prSet presAssocID="{768C529D-ADA1-48F9-9CBA-E2F09EF33B34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121595B8-8796-428F-83EE-ECE0E7749617}" type="pres">
      <dgm:prSet presAssocID="{768C529D-ADA1-48F9-9CBA-E2F09EF33B34}" presName="gear3srcNode" presStyleLbl="node1" presStyleIdx="2" presStyleCnt="3"/>
      <dgm:spPr/>
    </dgm:pt>
    <dgm:pt modelId="{F82DF991-3E3F-4D40-AF32-3A65203F6134}" type="pres">
      <dgm:prSet presAssocID="{768C529D-ADA1-48F9-9CBA-E2F09EF33B34}" presName="gear3dstNode" presStyleLbl="node1" presStyleIdx="2" presStyleCnt="3"/>
      <dgm:spPr/>
    </dgm:pt>
    <dgm:pt modelId="{6982866A-EC62-4CCD-BCFD-35296AB9A42C}" type="pres">
      <dgm:prSet presAssocID="{FC6E820D-5A41-486A-9C6A-FEDD22F94932}" presName="connector1" presStyleLbl="sibTrans2D1" presStyleIdx="0" presStyleCnt="3"/>
      <dgm:spPr/>
    </dgm:pt>
    <dgm:pt modelId="{05D0E0E5-D84C-4158-A40C-170F4C5BFAF4}" type="pres">
      <dgm:prSet presAssocID="{3E182E56-0149-4927-81EB-2771D936631B}" presName="connector2" presStyleLbl="sibTrans2D1" presStyleIdx="1" presStyleCnt="3"/>
      <dgm:spPr/>
    </dgm:pt>
    <dgm:pt modelId="{E1F80875-6355-4FD0-84A5-158DA72DE642}" type="pres">
      <dgm:prSet presAssocID="{6556C076-9039-4724-B1ED-C8E153D43365}" presName="connector3" presStyleLbl="sibTrans2D1" presStyleIdx="2" presStyleCnt="3"/>
      <dgm:spPr/>
    </dgm:pt>
  </dgm:ptLst>
  <dgm:cxnLst>
    <dgm:cxn modelId="{4BA4AD04-C8A8-4DCD-99F2-BC9556E9E369}" type="presOf" srcId="{6556C076-9039-4724-B1ED-C8E153D43365}" destId="{E1F80875-6355-4FD0-84A5-158DA72DE642}" srcOrd="0" destOrd="0" presId="urn:microsoft.com/office/officeart/2005/8/layout/gear1"/>
    <dgm:cxn modelId="{7199D408-A504-42D2-8973-C43182AF30A8}" srcId="{F540F3EE-2B5B-4B44-9265-86BFD3B9DA83}" destId="{E3927D6D-FFAF-4D7F-A4C4-FF6966A87899}" srcOrd="0" destOrd="0" parTransId="{B12D1374-0ADA-44E0-8326-A5D6014D8894}" sibTransId="{FC6E820D-5A41-486A-9C6A-FEDD22F94932}"/>
    <dgm:cxn modelId="{23C89629-067B-4C76-9932-17E03943EEF4}" type="presOf" srcId="{E3927D6D-FFAF-4D7F-A4C4-FF6966A87899}" destId="{7BCD95D2-7019-464E-B888-2CE116C5067F}" srcOrd="2" destOrd="0" presId="urn:microsoft.com/office/officeart/2005/8/layout/gear1"/>
    <dgm:cxn modelId="{1841013F-6EDD-4B41-BD36-8072FC7FE287}" type="presOf" srcId="{768C529D-ADA1-48F9-9CBA-E2F09EF33B34}" destId="{F82DF991-3E3F-4D40-AF32-3A65203F6134}" srcOrd="3" destOrd="0" presId="urn:microsoft.com/office/officeart/2005/8/layout/gear1"/>
    <dgm:cxn modelId="{4CE50D3F-3B43-4166-9989-59E440505E8F}" type="presOf" srcId="{E3927D6D-FFAF-4D7F-A4C4-FF6966A87899}" destId="{BA70B8EE-B755-4C8D-B607-518BBBEF3D79}" srcOrd="1" destOrd="0" presId="urn:microsoft.com/office/officeart/2005/8/layout/gear1"/>
    <dgm:cxn modelId="{09F9B747-CB8D-4FFA-A8B7-3C2D77C5FE85}" srcId="{F540F3EE-2B5B-4B44-9265-86BFD3B9DA83}" destId="{768C529D-ADA1-48F9-9CBA-E2F09EF33B34}" srcOrd="2" destOrd="0" parTransId="{178860E0-E065-4ED3-9141-C9EA6A458437}" sibTransId="{6556C076-9039-4724-B1ED-C8E153D43365}"/>
    <dgm:cxn modelId="{276F5A48-C99E-4551-8785-1B7DF650D374}" type="presOf" srcId="{3E182E56-0149-4927-81EB-2771D936631B}" destId="{05D0E0E5-D84C-4158-A40C-170F4C5BFAF4}" srcOrd="0" destOrd="0" presId="urn:microsoft.com/office/officeart/2005/8/layout/gear1"/>
    <dgm:cxn modelId="{F94B4C6C-75A9-4560-BCC5-A2196044134F}" type="presOf" srcId="{F540F3EE-2B5B-4B44-9265-86BFD3B9DA83}" destId="{366C8817-CEA3-498A-A5BA-2A9F70B5C5FA}" srcOrd="0" destOrd="0" presId="urn:microsoft.com/office/officeart/2005/8/layout/gear1"/>
    <dgm:cxn modelId="{00B4E74D-EDD4-4401-A005-214AD8650A94}" type="presOf" srcId="{768C529D-ADA1-48F9-9CBA-E2F09EF33B34}" destId="{F34E14B7-F8FB-45EE-B712-A2B7BF3EE6B3}" srcOrd="1" destOrd="0" presId="urn:microsoft.com/office/officeart/2005/8/layout/gear1"/>
    <dgm:cxn modelId="{F9097474-8A22-48F1-B477-E9874FC6A2EE}" type="presOf" srcId="{D9AE0AB3-819C-4B06-9434-05AC5B83A7E3}" destId="{9416D5B2-73C0-4F1C-BAC0-359DFCC1C45F}" srcOrd="0" destOrd="0" presId="urn:microsoft.com/office/officeart/2005/8/layout/gear1"/>
    <dgm:cxn modelId="{FEED6880-64B2-4DD0-8461-AC1FCC17EBF4}" type="presOf" srcId="{768C529D-ADA1-48F9-9CBA-E2F09EF33B34}" destId="{9D86567F-43CF-4EA0-9A37-18B0B068663A}" srcOrd="0" destOrd="0" presId="urn:microsoft.com/office/officeart/2005/8/layout/gear1"/>
    <dgm:cxn modelId="{7E52F68B-3503-425B-BBB4-4EF2D3895F88}" srcId="{F540F3EE-2B5B-4B44-9265-86BFD3B9DA83}" destId="{D9AE0AB3-819C-4B06-9434-05AC5B83A7E3}" srcOrd="1" destOrd="0" parTransId="{3ACBA005-26E7-4B78-87E4-9B655CF8CBEE}" sibTransId="{3E182E56-0149-4927-81EB-2771D936631B}"/>
    <dgm:cxn modelId="{9D23EA8F-19BF-42A4-8727-6A2B7FE8FB9C}" type="presOf" srcId="{E3927D6D-FFAF-4D7F-A4C4-FF6966A87899}" destId="{148DE3F1-A31F-4F26-9058-4CEC106297C4}" srcOrd="0" destOrd="0" presId="urn:microsoft.com/office/officeart/2005/8/layout/gear1"/>
    <dgm:cxn modelId="{BDB977A5-3DF0-416A-8FD5-B2418D0B0BC9}" type="presOf" srcId="{768C529D-ADA1-48F9-9CBA-E2F09EF33B34}" destId="{121595B8-8796-428F-83EE-ECE0E7749617}" srcOrd="2" destOrd="0" presId="urn:microsoft.com/office/officeart/2005/8/layout/gear1"/>
    <dgm:cxn modelId="{F28724AA-E30E-499A-8B65-F7C177564828}" type="presOf" srcId="{D9AE0AB3-819C-4B06-9434-05AC5B83A7E3}" destId="{3A52F9E7-2396-4077-9190-9B334BADEE33}" srcOrd="2" destOrd="0" presId="urn:microsoft.com/office/officeart/2005/8/layout/gear1"/>
    <dgm:cxn modelId="{0FEECAB3-63F5-414F-A8AC-5C1857B13C8E}" type="presOf" srcId="{FC6E820D-5A41-486A-9C6A-FEDD22F94932}" destId="{6982866A-EC62-4CCD-BCFD-35296AB9A42C}" srcOrd="0" destOrd="0" presId="urn:microsoft.com/office/officeart/2005/8/layout/gear1"/>
    <dgm:cxn modelId="{1065A6F9-4EDB-46C4-A40F-9B51BAAA1FAF}" type="presOf" srcId="{D9AE0AB3-819C-4B06-9434-05AC5B83A7E3}" destId="{62CA70C0-E82B-4EE7-AED3-01996C8A7F40}" srcOrd="1" destOrd="0" presId="urn:microsoft.com/office/officeart/2005/8/layout/gear1"/>
    <dgm:cxn modelId="{2EC1DF92-E1F1-4B4F-A504-9CE804070AE7}" type="presParOf" srcId="{366C8817-CEA3-498A-A5BA-2A9F70B5C5FA}" destId="{148DE3F1-A31F-4F26-9058-4CEC106297C4}" srcOrd="0" destOrd="0" presId="urn:microsoft.com/office/officeart/2005/8/layout/gear1"/>
    <dgm:cxn modelId="{D491F181-007F-4ED1-874F-C9DF3D54A61D}" type="presParOf" srcId="{366C8817-CEA3-498A-A5BA-2A9F70B5C5FA}" destId="{BA70B8EE-B755-4C8D-B607-518BBBEF3D79}" srcOrd="1" destOrd="0" presId="urn:microsoft.com/office/officeart/2005/8/layout/gear1"/>
    <dgm:cxn modelId="{C8EB01ED-616F-4529-97CB-7E77915E6AF0}" type="presParOf" srcId="{366C8817-CEA3-498A-A5BA-2A9F70B5C5FA}" destId="{7BCD95D2-7019-464E-B888-2CE116C5067F}" srcOrd="2" destOrd="0" presId="urn:microsoft.com/office/officeart/2005/8/layout/gear1"/>
    <dgm:cxn modelId="{045452A4-73F6-4AC5-94C6-2241BC3FE8E3}" type="presParOf" srcId="{366C8817-CEA3-498A-A5BA-2A9F70B5C5FA}" destId="{9416D5B2-73C0-4F1C-BAC0-359DFCC1C45F}" srcOrd="3" destOrd="0" presId="urn:microsoft.com/office/officeart/2005/8/layout/gear1"/>
    <dgm:cxn modelId="{DA414AA6-7DDA-4557-B731-3626ACBD87F6}" type="presParOf" srcId="{366C8817-CEA3-498A-A5BA-2A9F70B5C5FA}" destId="{62CA70C0-E82B-4EE7-AED3-01996C8A7F40}" srcOrd="4" destOrd="0" presId="urn:microsoft.com/office/officeart/2005/8/layout/gear1"/>
    <dgm:cxn modelId="{87991903-F538-402E-96B8-71A386289C7A}" type="presParOf" srcId="{366C8817-CEA3-498A-A5BA-2A9F70B5C5FA}" destId="{3A52F9E7-2396-4077-9190-9B334BADEE33}" srcOrd="5" destOrd="0" presId="urn:microsoft.com/office/officeart/2005/8/layout/gear1"/>
    <dgm:cxn modelId="{E696618D-B5E5-4041-AF81-22008EAB7279}" type="presParOf" srcId="{366C8817-CEA3-498A-A5BA-2A9F70B5C5FA}" destId="{9D86567F-43CF-4EA0-9A37-18B0B068663A}" srcOrd="6" destOrd="0" presId="urn:microsoft.com/office/officeart/2005/8/layout/gear1"/>
    <dgm:cxn modelId="{4FB49707-AF13-490D-946A-AA2574B01D11}" type="presParOf" srcId="{366C8817-CEA3-498A-A5BA-2A9F70B5C5FA}" destId="{F34E14B7-F8FB-45EE-B712-A2B7BF3EE6B3}" srcOrd="7" destOrd="0" presId="urn:microsoft.com/office/officeart/2005/8/layout/gear1"/>
    <dgm:cxn modelId="{8A335863-170A-43A3-9772-77471F81D162}" type="presParOf" srcId="{366C8817-CEA3-498A-A5BA-2A9F70B5C5FA}" destId="{121595B8-8796-428F-83EE-ECE0E7749617}" srcOrd="8" destOrd="0" presId="urn:microsoft.com/office/officeart/2005/8/layout/gear1"/>
    <dgm:cxn modelId="{8F2CB2B9-1F3E-46E5-9A6D-BC16B9D31567}" type="presParOf" srcId="{366C8817-CEA3-498A-A5BA-2A9F70B5C5FA}" destId="{F82DF991-3E3F-4D40-AF32-3A65203F6134}" srcOrd="9" destOrd="0" presId="urn:microsoft.com/office/officeart/2005/8/layout/gear1"/>
    <dgm:cxn modelId="{558895FF-B6AA-4602-B67E-6D55C89D9A2C}" type="presParOf" srcId="{366C8817-CEA3-498A-A5BA-2A9F70B5C5FA}" destId="{6982866A-EC62-4CCD-BCFD-35296AB9A42C}" srcOrd="10" destOrd="0" presId="urn:microsoft.com/office/officeart/2005/8/layout/gear1"/>
    <dgm:cxn modelId="{4DDA44B0-5AC3-486D-A15B-F0703BADC9D5}" type="presParOf" srcId="{366C8817-CEA3-498A-A5BA-2A9F70B5C5FA}" destId="{05D0E0E5-D84C-4158-A40C-170F4C5BFAF4}" srcOrd="11" destOrd="0" presId="urn:microsoft.com/office/officeart/2005/8/layout/gear1"/>
    <dgm:cxn modelId="{0EDD2892-859D-4EED-880D-AA70E25DD2A3}" type="presParOf" srcId="{366C8817-CEA3-498A-A5BA-2A9F70B5C5FA}" destId="{E1F80875-6355-4FD0-84A5-158DA72DE642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8B1526F-7DA4-4E49-9CA4-51D5FF4B8327}" type="doc">
      <dgm:prSet loTypeId="urn:microsoft.com/office/officeart/2005/8/layout/gear1" loCatId="cycle" qsTypeId="urn:microsoft.com/office/officeart/2005/8/quickstyle/3d4" qsCatId="3D" csTypeId="urn:microsoft.com/office/officeart/2005/8/colors/colorful2" csCatId="colorful" phldr="0"/>
      <dgm:spPr/>
    </dgm:pt>
    <dgm:pt modelId="{A022CA25-6111-47C7-9C01-661AA685B5BA}">
      <dgm:prSet phldrT="[نص]" phldr="1"/>
      <dgm:spPr/>
      <dgm:t>
        <a:bodyPr/>
        <a:lstStyle/>
        <a:p>
          <a:pPr rtl="1"/>
          <a:endParaRPr lang="ar-SA"/>
        </a:p>
      </dgm:t>
    </dgm:pt>
    <dgm:pt modelId="{7B2F5C97-DF3B-4AF4-B385-CFA540CF1166}" type="parTrans" cxnId="{0C092AC3-FA0F-4647-83B5-BE93F320D81D}">
      <dgm:prSet/>
      <dgm:spPr/>
      <dgm:t>
        <a:bodyPr/>
        <a:lstStyle/>
        <a:p>
          <a:pPr rtl="1"/>
          <a:endParaRPr lang="ar-SA"/>
        </a:p>
      </dgm:t>
    </dgm:pt>
    <dgm:pt modelId="{82C3BDAC-18D0-4D63-8D9F-8EBEFD7E849A}" type="sibTrans" cxnId="{0C092AC3-FA0F-4647-83B5-BE93F320D81D}">
      <dgm:prSet/>
      <dgm:spPr/>
      <dgm:t>
        <a:bodyPr/>
        <a:lstStyle/>
        <a:p>
          <a:pPr rtl="1"/>
          <a:endParaRPr lang="ar-SA"/>
        </a:p>
      </dgm:t>
    </dgm:pt>
    <dgm:pt modelId="{B34A6C42-BCB0-437F-B436-BE3A964CE423}">
      <dgm:prSet phldrT="[نص]" phldr="1"/>
      <dgm:spPr/>
      <dgm:t>
        <a:bodyPr/>
        <a:lstStyle/>
        <a:p>
          <a:pPr rtl="1"/>
          <a:endParaRPr lang="ar-SA"/>
        </a:p>
      </dgm:t>
    </dgm:pt>
    <dgm:pt modelId="{3B39F8FA-F0D5-4BAB-A8EC-C897613CA1CB}" type="parTrans" cxnId="{DDACFDE1-489A-4D76-A465-E3F481A0CB5C}">
      <dgm:prSet/>
      <dgm:spPr/>
      <dgm:t>
        <a:bodyPr/>
        <a:lstStyle/>
        <a:p>
          <a:pPr rtl="1"/>
          <a:endParaRPr lang="ar-SA"/>
        </a:p>
      </dgm:t>
    </dgm:pt>
    <dgm:pt modelId="{627B3920-EFD2-493F-93E3-8EE8C0719112}" type="sibTrans" cxnId="{DDACFDE1-489A-4D76-A465-E3F481A0CB5C}">
      <dgm:prSet/>
      <dgm:spPr/>
      <dgm:t>
        <a:bodyPr/>
        <a:lstStyle/>
        <a:p>
          <a:pPr rtl="1"/>
          <a:endParaRPr lang="ar-SA"/>
        </a:p>
      </dgm:t>
    </dgm:pt>
    <dgm:pt modelId="{5CE8439D-6B06-4EFE-ABF9-6831DFCDF2ED}" type="pres">
      <dgm:prSet presAssocID="{58B1526F-7DA4-4E49-9CA4-51D5FF4B8327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6879829E-AA20-460D-BBD0-6871D2ACFDD4}" type="pres">
      <dgm:prSet presAssocID="{A022CA25-6111-47C7-9C01-661AA685B5BA}" presName="gear1" presStyleLbl="node1" presStyleIdx="0" presStyleCnt="2">
        <dgm:presLayoutVars>
          <dgm:chMax val="1"/>
          <dgm:bulletEnabled val="1"/>
        </dgm:presLayoutVars>
      </dgm:prSet>
      <dgm:spPr/>
    </dgm:pt>
    <dgm:pt modelId="{E08BAE6E-92B3-45F1-92CA-8C3146CF0DE6}" type="pres">
      <dgm:prSet presAssocID="{A022CA25-6111-47C7-9C01-661AA685B5BA}" presName="gear1srcNode" presStyleLbl="node1" presStyleIdx="0" presStyleCnt="2"/>
      <dgm:spPr/>
    </dgm:pt>
    <dgm:pt modelId="{58D4509F-D576-4F06-9F6A-EB36DDCE628D}" type="pres">
      <dgm:prSet presAssocID="{A022CA25-6111-47C7-9C01-661AA685B5BA}" presName="gear1dstNode" presStyleLbl="node1" presStyleIdx="0" presStyleCnt="2"/>
      <dgm:spPr/>
    </dgm:pt>
    <dgm:pt modelId="{6341DDDD-0E5C-4CD6-8AAC-2B0FF1312ECB}" type="pres">
      <dgm:prSet presAssocID="{B34A6C42-BCB0-437F-B436-BE3A964CE423}" presName="gear2" presStyleLbl="node1" presStyleIdx="1" presStyleCnt="2">
        <dgm:presLayoutVars>
          <dgm:chMax val="1"/>
          <dgm:bulletEnabled val="1"/>
        </dgm:presLayoutVars>
      </dgm:prSet>
      <dgm:spPr/>
    </dgm:pt>
    <dgm:pt modelId="{7EFABE30-5F17-42F2-B690-7A8382888A9F}" type="pres">
      <dgm:prSet presAssocID="{B34A6C42-BCB0-437F-B436-BE3A964CE423}" presName="gear2srcNode" presStyleLbl="node1" presStyleIdx="1" presStyleCnt="2"/>
      <dgm:spPr/>
    </dgm:pt>
    <dgm:pt modelId="{9D10C08D-986A-49D6-B065-2259B0EA3032}" type="pres">
      <dgm:prSet presAssocID="{B34A6C42-BCB0-437F-B436-BE3A964CE423}" presName="gear2dstNode" presStyleLbl="node1" presStyleIdx="1" presStyleCnt="2"/>
      <dgm:spPr/>
    </dgm:pt>
    <dgm:pt modelId="{0EDF8D01-0C51-45E0-A580-F3ACA75B420A}" type="pres">
      <dgm:prSet presAssocID="{82C3BDAC-18D0-4D63-8D9F-8EBEFD7E849A}" presName="connector1" presStyleLbl="sibTrans2D1" presStyleIdx="0" presStyleCnt="2"/>
      <dgm:spPr/>
    </dgm:pt>
    <dgm:pt modelId="{4E698067-9F91-4575-AB5C-8CF9CC1C3CCD}" type="pres">
      <dgm:prSet presAssocID="{627B3920-EFD2-493F-93E3-8EE8C0719112}" presName="connector2" presStyleLbl="sibTrans2D1" presStyleIdx="1" presStyleCnt="2"/>
      <dgm:spPr/>
    </dgm:pt>
  </dgm:ptLst>
  <dgm:cxnLst>
    <dgm:cxn modelId="{D5294406-C708-4352-8E03-15892FDE2F0E}" type="presOf" srcId="{A022CA25-6111-47C7-9C01-661AA685B5BA}" destId="{58D4509F-D576-4F06-9F6A-EB36DDCE628D}" srcOrd="2" destOrd="0" presId="urn:microsoft.com/office/officeart/2005/8/layout/gear1"/>
    <dgm:cxn modelId="{9769141C-743C-4AF9-A8CE-2569233E84EF}" type="presOf" srcId="{B34A6C42-BCB0-437F-B436-BE3A964CE423}" destId="{6341DDDD-0E5C-4CD6-8AAC-2B0FF1312ECB}" srcOrd="0" destOrd="0" presId="urn:microsoft.com/office/officeart/2005/8/layout/gear1"/>
    <dgm:cxn modelId="{47D7882D-F980-407B-AA27-8FAA878761FC}" type="presOf" srcId="{B34A6C42-BCB0-437F-B436-BE3A964CE423}" destId="{9D10C08D-986A-49D6-B065-2259B0EA3032}" srcOrd="2" destOrd="0" presId="urn:microsoft.com/office/officeart/2005/8/layout/gear1"/>
    <dgm:cxn modelId="{ABD40C37-5944-4881-8BBE-C1592B8A7C71}" type="presOf" srcId="{82C3BDAC-18D0-4D63-8D9F-8EBEFD7E849A}" destId="{0EDF8D01-0C51-45E0-A580-F3ACA75B420A}" srcOrd="0" destOrd="0" presId="urn:microsoft.com/office/officeart/2005/8/layout/gear1"/>
    <dgm:cxn modelId="{55092C66-4F7F-43A3-B417-2F4EC3321676}" type="presOf" srcId="{B34A6C42-BCB0-437F-B436-BE3A964CE423}" destId="{7EFABE30-5F17-42F2-B690-7A8382888A9F}" srcOrd="1" destOrd="0" presId="urn:microsoft.com/office/officeart/2005/8/layout/gear1"/>
    <dgm:cxn modelId="{8BBEB858-41FC-4AAC-AD3B-98E9C68D584C}" type="presOf" srcId="{A022CA25-6111-47C7-9C01-661AA685B5BA}" destId="{6879829E-AA20-460D-BBD0-6871D2ACFDD4}" srcOrd="0" destOrd="0" presId="urn:microsoft.com/office/officeart/2005/8/layout/gear1"/>
    <dgm:cxn modelId="{0E73F17C-AAE2-4DC7-B34F-4809E6A96A6C}" type="presOf" srcId="{58B1526F-7DA4-4E49-9CA4-51D5FF4B8327}" destId="{5CE8439D-6B06-4EFE-ABF9-6831DFCDF2ED}" srcOrd="0" destOrd="0" presId="urn:microsoft.com/office/officeart/2005/8/layout/gear1"/>
    <dgm:cxn modelId="{BD6EF484-8DCC-4EAA-9576-BB30BA491D0B}" type="presOf" srcId="{627B3920-EFD2-493F-93E3-8EE8C0719112}" destId="{4E698067-9F91-4575-AB5C-8CF9CC1C3CCD}" srcOrd="0" destOrd="0" presId="urn:microsoft.com/office/officeart/2005/8/layout/gear1"/>
    <dgm:cxn modelId="{0C092AC3-FA0F-4647-83B5-BE93F320D81D}" srcId="{58B1526F-7DA4-4E49-9CA4-51D5FF4B8327}" destId="{A022CA25-6111-47C7-9C01-661AA685B5BA}" srcOrd="0" destOrd="0" parTransId="{7B2F5C97-DF3B-4AF4-B385-CFA540CF1166}" sibTransId="{82C3BDAC-18D0-4D63-8D9F-8EBEFD7E849A}"/>
    <dgm:cxn modelId="{935F5EC4-86CC-45F5-B538-8E2E47745892}" type="presOf" srcId="{A022CA25-6111-47C7-9C01-661AA685B5BA}" destId="{E08BAE6E-92B3-45F1-92CA-8C3146CF0DE6}" srcOrd="1" destOrd="0" presId="urn:microsoft.com/office/officeart/2005/8/layout/gear1"/>
    <dgm:cxn modelId="{DDACFDE1-489A-4D76-A465-E3F481A0CB5C}" srcId="{58B1526F-7DA4-4E49-9CA4-51D5FF4B8327}" destId="{B34A6C42-BCB0-437F-B436-BE3A964CE423}" srcOrd="1" destOrd="0" parTransId="{3B39F8FA-F0D5-4BAB-A8EC-C897613CA1CB}" sibTransId="{627B3920-EFD2-493F-93E3-8EE8C0719112}"/>
    <dgm:cxn modelId="{7E643F9D-7FF7-429A-9083-111ED7502C39}" type="presParOf" srcId="{5CE8439D-6B06-4EFE-ABF9-6831DFCDF2ED}" destId="{6879829E-AA20-460D-BBD0-6871D2ACFDD4}" srcOrd="0" destOrd="0" presId="urn:microsoft.com/office/officeart/2005/8/layout/gear1"/>
    <dgm:cxn modelId="{DBDE2829-B345-4657-AE89-DD5034730888}" type="presParOf" srcId="{5CE8439D-6B06-4EFE-ABF9-6831DFCDF2ED}" destId="{E08BAE6E-92B3-45F1-92CA-8C3146CF0DE6}" srcOrd="1" destOrd="0" presId="urn:microsoft.com/office/officeart/2005/8/layout/gear1"/>
    <dgm:cxn modelId="{7E65820A-3AA0-466A-B27D-5BC4D1F757FC}" type="presParOf" srcId="{5CE8439D-6B06-4EFE-ABF9-6831DFCDF2ED}" destId="{58D4509F-D576-4F06-9F6A-EB36DDCE628D}" srcOrd="2" destOrd="0" presId="urn:microsoft.com/office/officeart/2005/8/layout/gear1"/>
    <dgm:cxn modelId="{033BC148-F92D-4E53-96D3-C291F730C229}" type="presParOf" srcId="{5CE8439D-6B06-4EFE-ABF9-6831DFCDF2ED}" destId="{6341DDDD-0E5C-4CD6-8AAC-2B0FF1312ECB}" srcOrd="3" destOrd="0" presId="urn:microsoft.com/office/officeart/2005/8/layout/gear1"/>
    <dgm:cxn modelId="{6FAD9EBA-9347-4786-95DD-4ADF8E3C3480}" type="presParOf" srcId="{5CE8439D-6B06-4EFE-ABF9-6831DFCDF2ED}" destId="{7EFABE30-5F17-42F2-B690-7A8382888A9F}" srcOrd="4" destOrd="0" presId="urn:microsoft.com/office/officeart/2005/8/layout/gear1"/>
    <dgm:cxn modelId="{47D96E08-AA32-4BA4-BBB3-9C22FEE0C2E9}" type="presParOf" srcId="{5CE8439D-6B06-4EFE-ABF9-6831DFCDF2ED}" destId="{9D10C08D-986A-49D6-B065-2259B0EA3032}" srcOrd="5" destOrd="0" presId="urn:microsoft.com/office/officeart/2005/8/layout/gear1"/>
    <dgm:cxn modelId="{069FC9BB-446E-48F1-B08E-AE888EADE1CD}" type="presParOf" srcId="{5CE8439D-6B06-4EFE-ABF9-6831DFCDF2ED}" destId="{0EDF8D01-0C51-45E0-A580-F3ACA75B420A}" srcOrd="6" destOrd="0" presId="urn:microsoft.com/office/officeart/2005/8/layout/gear1"/>
    <dgm:cxn modelId="{710F518D-39B2-44CC-B9D3-5C54FE182E7B}" type="presParOf" srcId="{5CE8439D-6B06-4EFE-ABF9-6831DFCDF2ED}" destId="{4E698067-9F91-4575-AB5C-8CF9CC1C3CCD}" srcOrd="7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19D7552-915A-4280-8C33-A183A4B08BC5}" type="doc">
      <dgm:prSet loTypeId="urn:microsoft.com/office/officeart/2005/8/layout/gear1" loCatId="process" qsTypeId="urn:microsoft.com/office/officeart/2005/8/quickstyle/simple1" qsCatId="simple" csTypeId="urn:microsoft.com/office/officeart/2005/8/colors/colorful5" csCatId="colorful" phldr="0"/>
      <dgm:spPr/>
    </dgm:pt>
    <dgm:pt modelId="{888C82DE-7793-47AA-A0E9-4CF5745E2544}">
      <dgm:prSet phldrT="[نص]" phldr="1"/>
      <dgm:spPr/>
      <dgm:t>
        <a:bodyPr/>
        <a:lstStyle/>
        <a:p>
          <a:pPr rtl="1"/>
          <a:endParaRPr lang="ar-SA" dirty="0"/>
        </a:p>
      </dgm:t>
    </dgm:pt>
    <dgm:pt modelId="{374FD120-87F4-4585-86BF-9B52B924FE95}" type="parTrans" cxnId="{A8FC76D0-4018-4E21-8735-9EA8B750F5CE}">
      <dgm:prSet/>
      <dgm:spPr/>
      <dgm:t>
        <a:bodyPr/>
        <a:lstStyle/>
        <a:p>
          <a:pPr rtl="1"/>
          <a:endParaRPr lang="ar-SA"/>
        </a:p>
      </dgm:t>
    </dgm:pt>
    <dgm:pt modelId="{D49D6FA6-3F61-4A74-AEAE-8C1A85CFD8EF}" type="sibTrans" cxnId="{A8FC76D0-4018-4E21-8735-9EA8B750F5CE}">
      <dgm:prSet/>
      <dgm:spPr/>
      <dgm:t>
        <a:bodyPr/>
        <a:lstStyle/>
        <a:p>
          <a:pPr rtl="1"/>
          <a:endParaRPr lang="ar-SA"/>
        </a:p>
      </dgm:t>
    </dgm:pt>
    <dgm:pt modelId="{61138DAC-06F3-41D7-B6C8-622C8FAD05C2}" type="pres">
      <dgm:prSet presAssocID="{919D7552-915A-4280-8C33-A183A4B08BC5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9D4AA431-210D-4871-8E80-9A58739D7546}" type="pres">
      <dgm:prSet presAssocID="{888C82DE-7793-47AA-A0E9-4CF5745E2544}" presName="gear1" presStyleLbl="node1" presStyleIdx="0" presStyleCnt="1">
        <dgm:presLayoutVars>
          <dgm:chMax val="1"/>
          <dgm:bulletEnabled val="1"/>
        </dgm:presLayoutVars>
      </dgm:prSet>
      <dgm:spPr/>
    </dgm:pt>
    <dgm:pt modelId="{2931B7D9-010D-4D61-A638-F7378B6C3A80}" type="pres">
      <dgm:prSet presAssocID="{888C82DE-7793-47AA-A0E9-4CF5745E2544}" presName="gear1srcNode" presStyleLbl="node1" presStyleIdx="0" presStyleCnt="1"/>
      <dgm:spPr/>
    </dgm:pt>
    <dgm:pt modelId="{2C850A3B-8AB6-4515-A041-40E6D03FE328}" type="pres">
      <dgm:prSet presAssocID="{888C82DE-7793-47AA-A0E9-4CF5745E2544}" presName="gear1dstNode" presStyleLbl="node1" presStyleIdx="0" presStyleCnt="1"/>
      <dgm:spPr/>
    </dgm:pt>
    <dgm:pt modelId="{1DCC424A-8BF8-4116-96F7-FC84102B471C}" type="pres">
      <dgm:prSet presAssocID="{D49D6FA6-3F61-4A74-AEAE-8C1A85CFD8EF}" presName="connector1" presStyleLbl="sibTrans2D1" presStyleIdx="0" presStyleCnt="1"/>
      <dgm:spPr/>
    </dgm:pt>
  </dgm:ptLst>
  <dgm:cxnLst>
    <dgm:cxn modelId="{D3AD8508-BE8D-4EEF-9535-1BFE96CB1A1E}" type="presOf" srcId="{888C82DE-7793-47AA-A0E9-4CF5745E2544}" destId="{9D4AA431-210D-4871-8E80-9A58739D7546}" srcOrd="0" destOrd="0" presId="urn:microsoft.com/office/officeart/2005/8/layout/gear1"/>
    <dgm:cxn modelId="{CE121618-E695-4E7D-8578-056C69994018}" type="presOf" srcId="{888C82DE-7793-47AA-A0E9-4CF5745E2544}" destId="{2931B7D9-010D-4D61-A638-F7378B6C3A80}" srcOrd="1" destOrd="0" presId="urn:microsoft.com/office/officeart/2005/8/layout/gear1"/>
    <dgm:cxn modelId="{301EF926-B5ED-4D20-B50F-6DCEE83D65F8}" type="presOf" srcId="{888C82DE-7793-47AA-A0E9-4CF5745E2544}" destId="{2C850A3B-8AB6-4515-A041-40E6D03FE328}" srcOrd="2" destOrd="0" presId="urn:microsoft.com/office/officeart/2005/8/layout/gear1"/>
    <dgm:cxn modelId="{66FD4147-B9A5-42FB-BAE2-9CD5F4915CED}" type="presOf" srcId="{D49D6FA6-3F61-4A74-AEAE-8C1A85CFD8EF}" destId="{1DCC424A-8BF8-4116-96F7-FC84102B471C}" srcOrd="0" destOrd="0" presId="urn:microsoft.com/office/officeart/2005/8/layout/gear1"/>
    <dgm:cxn modelId="{A8FC76D0-4018-4E21-8735-9EA8B750F5CE}" srcId="{919D7552-915A-4280-8C33-A183A4B08BC5}" destId="{888C82DE-7793-47AA-A0E9-4CF5745E2544}" srcOrd="0" destOrd="0" parTransId="{374FD120-87F4-4585-86BF-9B52B924FE95}" sibTransId="{D49D6FA6-3F61-4A74-AEAE-8C1A85CFD8EF}"/>
    <dgm:cxn modelId="{62DAB5F3-EC37-45AC-B674-9E4D1CC37C0A}" type="presOf" srcId="{919D7552-915A-4280-8C33-A183A4B08BC5}" destId="{61138DAC-06F3-41D7-B6C8-622C8FAD05C2}" srcOrd="0" destOrd="0" presId="urn:microsoft.com/office/officeart/2005/8/layout/gear1"/>
    <dgm:cxn modelId="{B5C2E7AE-8265-45DA-A423-EDF29B3B2D6F}" type="presParOf" srcId="{61138DAC-06F3-41D7-B6C8-622C8FAD05C2}" destId="{9D4AA431-210D-4871-8E80-9A58739D7546}" srcOrd="0" destOrd="0" presId="urn:microsoft.com/office/officeart/2005/8/layout/gear1"/>
    <dgm:cxn modelId="{B877A40A-4B31-4F73-A351-E5E27CD1C884}" type="presParOf" srcId="{61138DAC-06F3-41D7-B6C8-622C8FAD05C2}" destId="{2931B7D9-010D-4D61-A638-F7378B6C3A80}" srcOrd="1" destOrd="0" presId="urn:microsoft.com/office/officeart/2005/8/layout/gear1"/>
    <dgm:cxn modelId="{F84F27A4-6449-4D96-AA0F-47FD6FD5D8FC}" type="presParOf" srcId="{61138DAC-06F3-41D7-B6C8-622C8FAD05C2}" destId="{2C850A3B-8AB6-4515-A041-40E6D03FE328}" srcOrd="2" destOrd="0" presId="urn:microsoft.com/office/officeart/2005/8/layout/gear1"/>
    <dgm:cxn modelId="{D179AD00-5885-4615-A740-4140133A097E}" type="presParOf" srcId="{61138DAC-06F3-41D7-B6C8-622C8FAD05C2}" destId="{1DCC424A-8BF8-4116-96F7-FC84102B471C}" srcOrd="3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8BF7D64-978E-41EA-905B-30E9108DE322}" type="doc">
      <dgm:prSet loTypeId="urn:microsoft.com/office/officeart/2005/8/layout/hierarchy3" loCatId="list" qsTypeId="urn:microsoft.com/office/officeart/2005/8/quickstyle/3d4" qsCatId="3D" csTypeId="urn:microsoft.com/office/officeart/2005/8/colors/colorful2" csCatId="colorful" phldr="1"/>
      <dgm:spPr/>
      <dgm:t>
        <a:bodyPr/>
        <a:lstStyle/>
        <a:p>
          <a:pPr rtl="1"/>
          <a:endParaRPr lang="ar-SA"/>
        </a:p>
      </dgm:t>
    </dgm:pt>
    <dgm:pt modelId="{A483D11C-670A-46CC-B21D-9F3B2077F66F}">
      <dgm:prSet phldrT="[نص]" custT="1"/>
      <dgm:spPr/>
      <dgm:t>
        <a:bodyPr/>
        <a:lstStyle/>
        <a:p>
          <a:pPr rtl="1"/>
          <a:r>
            <a:rPr lang="ar-SA" sz="2800" dirty="0">
              <a:cs typeface="AGA Aladdin Regular" pitchFamily="2" charset="-78"/>
            </a:rPr>
            <a:t>الإجابة على سؤالي</a:t>
          </a:r>
        </a:p>
      </dgm:t>
    </dgm:pt>
    <dgm:pt modelId="{4687F8DF-F43D-40BB-94F6-EEA0D613AE7E}" type="parTrans" cxnId="{77D8C147-7604-4841-A640-327C0FCB0679}">
      <dgm:prSet/>
      <dgm:spPr/>
      <dgm:t>
        <a:bodyPr/>
        <a:lstStyle/>
        <a:p>
          <a:pPr rtl="1"/>
          <a:endParaRPr lang="ar-SA"/>
        </a:p>
      </dgm:t>
    </dgm:pt>
    <dgm:pt modelId="{D76A572B-C990-4D84-94FF-C7ED4397426D}" type="sibTrans" cxnId="{77D8C147-7604-4841-A640-327C0FCB0679}">
      <dgm:prSet/>
      <dgm:spPr/>
      <dgm:t>
        <a:bodyPr/>
        <a:lstStyle/>
        <a:p>
          <a:pPr rtl="1"/>
          <a:endParaRPr lang="ar-SA"/>
        </a:p>
      </dgm:t>
    </dgm:pt>
    <dgm:pt modelId="{871E36DB-B2B6-494F-986E-C38F5D48B517}">
      <dgm:prSet phldrT="[نص]" phldr="1"/>
      <dgm:spPr/>
      <dgm:t>
        <a:bodyPr/>
        <a:lstStyle/>
        <a:p>
          <a:pPr rtl="1"/>
          <a:endParaRPr lang="ar-SA"/>
        </a:p>
      </dgm:t>
    </dgm:pt>
    <dgm:pt modelId="{F908DF56-ACEB-4FC8-8D21-DA558F3E5253}" type="parTrans" cxnId="{F1DAB55A-D3E1-4259-8EBD-CABB2C03F716}">
      <dgm:prSet/>
      <dgm:spPr/>
      <dgm:t>
        <a:bodyPr/>
        <a:lstStyle/>
        <a:p>
          <a:pPr rtl="1"/>
          <a:endParaRPr lang="ar-SA"/>
        </a:p>
      </dgm:t>
    </dgm:pt>
    <dgm:pt modelId="{061444D2-F782-418C-A0C3-ABED170BF71F}" type="sibTrans" cxnId="{F1DAB55A-D3E1-4259-8EBD-CABB2C03F716}">
      <dgm:prSet/>
      <dgm:spPr/>
      <dgm:t>
        <a:bodyPr/>
        <a:lstStyle/>
        <a:p>
          <a:pPr rtl="1"/>
          <a:endParaRPr lang="ar-SA"/>
        </a:p>
      </dgm:t>
    </dgm:pt>
    <dgm:pt modelId="{4E512E27-2FDC-4035-B17D-D18A2A598557}">
      <dgm:prSet phldrT="[نص]" phldr="1"/>
      <dgm:spPr/>
      <dgm:t>
        <a:bodyPr/>
        <a:lstStyle/>
        <a:p>
          <a:pPr rtl="1"/>
          <a:endParaRPr lang="ar-SA"/>
        </a:p>
      </dgm:t>
    </dgm:pt>
    <dgm:pt modelId="{AA5011C8-B9E4-4FC8-AF61-6A3FB74D6621}" type="parTrans" cxnId="{ECB8F510-8E3F-4A50-B878-ABF267C8018E}">
      <dgm:prSet/>
      <dgm:spPr/>
      <dgm:t>
        <a:bodyPr/>
        <a:lstStyle/>
        <a:p>
          <a:pPr rtl="1"/>
          <a:endParaRPr lang="ar-SA"/>
        </a:p>
      </dgm:t>
    </dgm:pt>
    <dgm:pt modelId="{957BC692-6BCB-465C-806B-194F13C3740F}" type="sibTrans" cxnId="{ECB8F510-8E3F-4A50-B878-ABF267C8018E}">
      <dgm:prSet/>
      <dgm:spPr/>
      <dgm:t>
        <a:bodyPr/>
        <a:lstStyle/>
        <a:p>
          <a:pPr rtl="1"/>
          <a:endParaRPr lang="ar-SA"/>
        </a:p>
      </dgm:t>
    </dgm:pt>
    <dgm:pt modelId="{692624F4-EDFB-425E-A7A3-B326D77F1A0B}">
      <dgm:prSet phldrT="[نص]" custT="1"/>
      <dgm:spPr/>
      <dgm:t>
        <a:bodyPr/>
        <a:lstStyle/>
        <a:p>
          <a:pPr rtl="1"/>
          <a:r>
            <a:rPr lang="ar-SA" sz="2800" dirty="0">
              <a:cs typeface="AGA Aladdin Regular" pitchFamily="2" charset="-78"/>
            </a:rPr>
            <a:t>أسئلتي حول النص</a:t>
          </a:r>
        </a:p>
      </dgm:t>
    </dgm:pt>
    <dgm:pt modelId="{EB71BD8E-A434-48E6-8CBE-AE34984F7A53}" type="parTrans" cxnId="{BE6AED15-6F66-4F27-8576-FB225503AA24}">
      <dgm:prSet/>
      <dgm:spPr/>
      <dgm:t>
        <a:bodyPr/>
        <a:lstStyle/>
        <a:p>
          <a:pPr rtl="1"/>
          <a:endParaRPr lang="ar-SA"/>
        </a:p>
      </dgm:t>
    </dgm:pt>
    <dgm:pt modelId="{D5A84F03-75F5-4FA5-8859-FF67090CEA18}" type="sibTrans" cxnId="{BE6AED15-6F66-4F27-8576-FB225503AA24}">
      <dgm:prSet/>
      <dgm:spPr/>
      <dgm:t>
        <a:bodyPr/>
        <a:lstStyle/>
        <a:p>
          <a:pPr rtl="1"/>
          <a:endParaRPr lang="ar-SA"/>
        </a:p>
      </dgm:t>
    </dgm:pt>
    <dgm:pt modelId="{2525D560-BBAD-457A-94A8-D2156A984AD6}">
      <dgm:prSet phldrT="[نص]" phldr="1"/>
      <dgm:spPr/>
      <dgm:t>
        <a:bodyPr/>
        <a:lstStyle/>
        <a:p>
          <a:pPr rtl="1"/>
          <a:endParaRPr lang="ar-SA"/>
        </a:p>
      </dgm:t>
    </dgm:pt>
    <dgm:pt modelId="{D99FFCE5-0309-4409-851D-5166BC14B85A}" type="parTrans" cxnId="{FCEA6763-65CA-41A0-B9D9-B28882A2F5DB}">
      <dgm:prSet/>
      <dgm:spPr/>
      <dgm:t>
        <a:bodyPr/>
        <a:lstStyle/>
        <a:p>
          <a:pPr rtl="1"/>
          <a:endParaRPr lang="ar-SA"/>
        </a:p>
      </dgm:t>
    </dgm:pt>
    <dgm:pt modelId="{034BF4A8-4532-406C-80DD-9B387E7C29A4}" type="sibTrans" cxnId="{FCEA6763-65CA-41A0-B9D9-B28882A2F5DB}">
      <dgm:prSet/>
      <dgm:spPr/>
      <dgm:t>
        <a:bodyPr/>
        <a:lstStyle/>
        <a:p>
          <a:pPr rtl="1"/>
          <a:endParaRPr lang="ar-SA"/>
        </a:p>
      </dgm:t>
    </dgm:pt>
    <dgm:pt modelId="{6291D397-D8B8-497A-A552-CFE085F517F0}">
      <dgm:prSet phldrT="[نص]" phldr="1"/>
      <dgm:spPr/>
      <dgm:t>
        <a:bodyPr/>
        <a:lstStyle/>
        <a:p>
          <a:pPr rtl="1"/>
          <a:endParaRPr lang="ar-SA"/>
        </a:p>
      </dgm:t>
    </dgm:pt>
    <dgm:pt modelId="{ED60C6C3-4755-4976-AA4E-377B512EFEDA}" type="parTrans" cxnId="{C043D8B9-C282-446E-851B-495BE64B5586}">
      <dgm:prSet/>
      <dgm:spPr/>
      <dgm:t>
        <a:bodyPr/>
        <a:lstStyle/>
        <a:p>
          <a:pPr rtl="1"/>
          <a:endParaRPr lang="ar-SA"/>
        </a:p>
      </dgm:t>
    </dgm:pt>
    <dgm:pt modelId="{6FC86A54-FF39-4A2A-B2D0-87992A2E1D47}" type="sibTrans" cxnId="{C043D8B9-C282-446E-851B-495BE64B5586}">
      <dgm:prSet/>
      <dgm:spPr/>
      <dgm:t>
        <a:bodyPr/>
        <a:lstStyle/>
        <a:p>
          <a:pPr rtl="1"/>
          <a:endParaRPr lang="ar-SA"/>
        </a:p>
      </dgm:t>
    </dgm:pt>
    <dgm:pt modelId="{E8770348-ECCB-48D9-BA60-80297CD2074E}">
      <dgm:prSet/>
      <dgm:spPr/>
      <dgm:t>
        <a:bodyPr/>
        <a:lstStyle/>
        <a:p>
          <a:pPr rtl="1"/>
          <a:endParaRPr lang="ar-SA"/>
        </a:p>
      </dgm:t>
    </dgm:pt>
    <dgm:pt modelId="{B3D22904-3141-4E29-8C1D-EC5BE9EB9365}" type="parTrans" cxnId="{4B98E74D-2CA1-4E0E-A083-D2E5922CDC72}">
      <dgm:prSet/>
      <dgm:spPr/>
      <dgm:t>
        <a:bodyPr/>
        <a:lstStyle/>
        <a:p>
          <a:pPr rtl="1"/>
          <a:endParaRPr lang="ar-SA"/>
        </a:p>
      </dgm:t>
    </dgm:pt>
    <dgm:pt modelId="{5D9F39EB-DD66-43F6-A7DD-8929945D0B91}" type="sibTrans" cxnId="{4B98E74D-2CA1-4E0E-A083-D2E5922CDC72}">
      <dgm:prSet/>
      <dgm:spPr/>
      <dgm:t>
        <a:bodyPr/>
        <a:lstStyle/>
        <a:p>
          <a:pPr rtl="1"/>
          <a:endParaRPr lang="ar-SA"/>
        </a:p>
      </dgm:t>
    </dgm:pt>
    <dgm:pt modelId="{6B62FA21-0404-4EEB-B49B-B7298B4CC0BE}">
      <dgm:prSet/>
      <dgm:spPr/>
      <dgm:t>
        <a:bodyPr/>
        <a:lstStyle/>
        <a:p>
          <a:pPr rtl="1"/>
          <a:endParaRPr lang="ar-SA"/>
        </a:p>
      </dgm:t>
    </dgm:pt>
    <dgm:pt modelId="{35C1575B-815E-440C-A92A-22897A3EF9DC}" type="parTrans" cxnId="{28069596-7E03-4C12-AFC7-2FFC8F13866E}">
      <dgm:prSet/>
      <dgm:spPr/>
      <dgm:t>
        <a:bodyPr/>
        <a:lstStyle/>
        <a:p>
          <a:pPr rtl="1"/>
          <a:endParaRPr lang="ar-SA"/>
        </a:p>
      </dgm:t>
    </dgm:pt>
    <dgm:pt modelId="{9B784EFA-E2AC-46EA-A3AD-408254151414}" type="sibTrans" cxnId="{28069596-7E03-4C12-AFC7-2FFC8F13866E}">
      <dgm:prSet/>
      <dgm:spPr/>
      <dgm:t>
        <a:bodyPr/>
        <a:lstStyle/>
        <a:p>
          <a:pPr rtl="1"/>
          <a:endParaRPr lang="ar-SA"/>
        </a:p>
      </dgm:t>
    </dgm:pt>
    <dgm:pt modelId="{4EC06D19-4088-4C50-B126-DC79F3DB1E2C}" type="pres">
      <dgm:prSet presAssocID="{E8BF7D64-978E-41EA-905B-30E9108DE32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7F056EB3-38C7-4A19-BC84-07290B39F763}" type="pres">
      <dgm:prSet presAssocID="{A483D11C-670A-46CC-B21D-9F3B2077F66F}" presName="root" presStyleCnt="0"/>
      <dgm:spPr/>
    </dgm:pt>
    <dgm:pt modelId="{4947E5BD-68AB-4429-B363-70135A41277A}" type="pres">
      <dgm:prSet presAssocID="{A483D11C-670A-46CC-B21D-9F3B2077F66F}" presName="rootComposite" presStyleCnt="0"/>
      <dgm:spPr/>
    </dgm:pt>
    <dgm:pt modelId="{BFC38E7B-B103-4290-9C4B-FB72195EC984}" type="pres">
      <dgm:prSet presAssocID="{A483D11C-670A-46CC-B21D-9F3B2077F66F}" presName="rootText" presStyleLbl="node1" presStyleIdx="0" presStyleCnt="2" custScaleX="172431"/>
      <dgm:spPr/>
    </dgm:pt>
    <dgm:pt modelId="{13C66A7B-2EE2-47EB-90F4-94DF48BFBF26}" type="pres">
      <dgm:prSet presAssocID="{A483D11C-670A-46CC-B21D-9F3B2077F66F}" presName="rootConnector" presStyleLbl="node1" presStyleIdx="0" presStyleCnt="2"/>
      <dgm:spPr/>
    </dgm:pt>
    <dgm:pt modelId="{47E45395-9CA3-40AF-A75E-7A7732BAF433}" type="pres">
      <dgm:prSet presAssocID="{A483D11C-670A-46CC-B21D-9F3B2077F66F}" presName="childShape" presStyleCnt="0"/>
      <dgm:spPr/>
    </dgm:pt>
    <dgm:pt modelId="{13256B55-4414-47D2-BE30-5C47D03BCD59}" type="pres">
      <dgm:prSet presAssocID="{F908DF56-ACEB-4FC8-8D21-DA558F3E5253}" presName="Name13" presStyleLbl="parChTrans1D2" presStyleIdx="0" presStyleCnt="6"/>
      <dgm:spPr/>
    </dgm:pt>
    <dgm:pt modelId="{B7B60E8D-646C-4320-B3A8-02A7335571F9}" type="pres">
      <dgm:prSet presAssocID="{871E36DB-B2B6-494F-986E-C38F5D48B517}" presName="childText" presStyleLbl="bgAcc1" presStyleIdx="0" presStyleCnt="6" custScaleX="148753">
        <dgm:presLayoutVars>
          <dgm:bulletEnabled val="1"/>
        </dgm:presLayoutVars>
      </dgm:prSet>
      <dgm:spPr/>
    </dgm:pt>
    <dgm:pt modelId="{E97E4AED-AEAA-40C4-ADAF-D5AE8912B4D2}" type="pres">
      <dgm:prSet presAssocID="{AA5011C8-B9E4-4FC8-AF61-6A3FB74D6621}" presName="Name13" presStyleLbl="parChTrans1D2" presStyleIdx="1" presStyleCnt="6"/>
      <dgm:spPr/>
    </dgm:pt>
    <dgm:pt modelId="{CDAD0DAF-B9CC-4A4B-A43E-7F931E8B8058}" type="pres">
      <dgm:prSet presAssocID="{4E512E27-2FDC-4035-B17D-D18A2A598557}" presName="childText" presStyleLbl="bgAcc1" presStyleIdx="1" presStyleCnt="6" custScaleX="149385">
        <dgm:presLayoutVars>
          <dgm:bulletEnabled val="1"/>
        </dgm:presLayoutVars>
      </dgm:prSet>
      <dgm:spPr/>
    </dgm:pt>
    <dgm:pt modelId="{0D78443F-9F96-4984-93B5-4FFD1E0E5507}" type="pres">
      <dgm:prSet presAssocID="{35C1575B-815E-440C-A92A-22897A3EF9DC}" presName="Name13" presStyleLbl="parChTrans1D2" presStyleIdx="2" presStyleCnt="6"/>
      <dgm:spPr/>
    </dgm:pt>
    <dgm:pt modelId="{BF4F9B4D-3516-474F-BBFD-3D707426BD89}" type="pres">
      <dgm:prSet presAssocID="{6B62FA21-0404-4EEB-B49B-B7298B4CC0BE}" presName="childText" presStyleLbl="bgAcc1" presStyleIdx="2" presStyleCnt="6" custScaleX="161126">
        <dgm:presLayoutVars>
          <dgm:bulletEnabled val="1"/>
        </dgm:presLayoutVars>
      </dgm:prSet>
      <dgm:spPr/>
    </dgm:pt>
    <dgm:pt modelId="{D68F016B-E029-4FA2-B2E8-F8F3C62DF313}" type="pres">
      <dgm:prSet presAssocID="{692624F4-EDFB-425E-A7A3-B326D77F1A0B}" presName="root" presStyleCnt="0"/>
      <dgm:spPr/>
    </dgm:pt>
    <dgm:pt modelId="{D8242344-A822-453F-A608-C869E4CB2F05}" type="pres">
      <dgm:prSet presAssocID="{692624F4-EDFB-425E-A7A3-B326D77F1A0B}" presName="rootComposite" presStyleCnt="0"/>
      <dgm:spPr/>
    </dgm:pt>
    <dgm:pt modelId="{D0F06766-07E7-4C81-BA3E-067438D05624}" type="pres">
      <dgm:prSet presAssocID="{692624F4-EDFB-425E-A7A3-B326D77F1A0B}" presName="rootText" presStyleLbl="node1" presStyleIdx="1" presStyleCnt="2" custScaleX="200942"/>
      <dgm:spPr/>
    </dgm:pt>
    <dgm:pt modelId="{8C450767-C629-4917-8916-344312F9DC10}" type="pres">
      <dgm:prSet presAssocID="{692624F4-EDFB-425E-A7A3-B326D77F1A0B}" presName="rootConnector" presStyleLbl="node1" presStyleIdx="1" presStyleCnt="2"/>
      <dgm:spPr/>
    </dgm:pt>
    <dgm:pt modelId="{E9EEAF91-9A37-48FC-9A45-567AF480990B}" type="pres">
      <dgm:prSet presAssocID="{692624F4-EDFB-425E-A7A3-B326D77F1A0B}" presName="childShape" presStyleCnt="0"/>
      <dgm:spPr/>
    </dgm:pt>
    <dgm:pt modelId="{90740CFF-4E83-4CD2-B255-F655396C67F0}" type="pres">
      <dgm:prSet presAssocID="{D99FFCE5-0309-4409-851D-5166BC14B85A}" presName="Name13" presStyleLbl="parChTrans1D2" presStyleIdx="3" presStyleCnt="6"/>
      <dgm:spPr/>
    </dgm:pt>
    <dgm:pt modelId="{EFD2D1C8-30D6-4435-8252-90B41C386995}" type="pres">
      <dgm:prSet presAssocID="{2525D560-BBAD-457A-94A8-D2156A984AD6}" presName="childText" presStyleLbl="bgAcc1" presStyleIdx="3" presStyleCnt="6" custScaleX="184481">
        <dgm:presLayoutVars>
          <dgm:bulletEnabled val="1"/>
        </dgm:presLayoutVars>
      </dgm:prSet>
      <dgm:spPr/>
    </dgm:pt>
    <dgm:pt modelId="{6A37BE20-D269-4EE6-8018-F846E0509046}" type="pres">
      <dgm:prSet presAssocID="{ED60C6C3-4755-4976-AA4E-377B512EFEDA}" presName="Name13" presStyleLbl="parChTrans1D2" presStyleIdx="4" presStyleCnt="6"/>
      <dgm:spPr/>
    </dgm:pt>
    <dgm:pt modelId="{205E1B86-BB8A-4D52-A258-3D67EB96121F}" type="pres">
      <dgm:prSet presAssocID="{6291D397-D8B8-497A-A552-CFE085F517F0}" presName="childText" presStyleLbl="bgAcc1" presStyleIdx="4" presStyleCnt="6" custScaleX="184481">
        <dgm:presLayoutVars>
          <dgm:bulletEnabled val="1"/>
        </dgm:presLayoutVars>
      </dgm:prSet>
      <dgm:spPr/>
    </dgm:pt>
    <dgm:pt modelId="{FCC12AEA-F010-49F9-BBBC-51E85C4BC903}" type="pres">
      <dgm:prSet presAssocID="{B3D22904-3141-4E29-8C1D-EC5BE9EB9365}" presName="Name13" presStyleLbl="parChTrans1D2" presStyleIdx="5" presStyleCnt="6"/>
      <dgm:spPr/>
    </dgm:pt>
    <dgm:pt modelId="{4EB3214B-E5CE-40D6-8DEB-AAF4E549355F}" type="pres">
      <dgm:prSet presAssocID="{E8770348-ECCB-48D9-BA60-80297CD2074E}" presName="childText" presStyleLbl="bgAcc1" presStyleIdx="5" presStyleCnt="6" custScaleX="182308">
        <dgm:presLayoutVars>
          <dgm:bulletEnabled val="1"/>
        </dgm:presLayoutVars>
      </dgm:prSet>
      <dgm:spPr/>
    </dgm:pt>
  </dgm:ptLst>
  <dgm:cxnLst>
    <dgm:cxn modelId="{ECB8F510-8E3F-4A50-B878-ABF267C8018E}" srcId="{A483D11C-670A-46CC-B21D-9F3B2077F66F}" destId="{4E512E27-2FDC-4035-B17D-D18A2A598557}" srcOrd="1" destOrd="0" parTransId="{AA5011C8-B9E4-4FC8-AF61-6A3FB74D6621}" sibTransId="{957BC692-6BCB-465C-806B-194F13C3740F}"/>
    <dgm:cxn modelId="{BE6AED15-6F66-4F27-8576-FB225503AA24}" srcId="{E8BF7D64-978E-41EA-905B-30E9108DE322}" destId="{692624F4-EDFB-425E-A7A3-B326D77F1A0B}" srcOrd="1" destOrd="0" parTransId="{EB71BD8E-A434-48E6-8CBE-AE34984F7A53}" sibTransId="{D5A84F03-75F5-4FA5-8859-FF67090CEA18}"/>
    <dgm:cxn modelId="{8E48C718-BD3E-4034-8292-2B8D3C619122}" type="presOf" srcId="{E8BF7D64-978E-41EA-905B-30E9108DE322}" destId="{4EC06D19-4088-4C50-B126-DC79F3DB1E2C}" srcOrd="0" destOrd="0" presId="urn:microsoft.com/office/officeart/2005/8/layout/hierarchy3"/>
    <dgm:cxn modelId="{57B4281C-6807-4A78-AB0B-8E883DABCEB2}" type="presOf" srcId="{2525D560-BBAD-457A-94A8-D2156A984AD6}" destId="{EFD2D1C8-30D6-4435-8252-90B41C386995}" srcOrd="0" destOrd="0" presId="urn:microsoft.com/office/officeart/2005/8/layout/hierarchy3"/>
    <dgm:cxn modelId="{A963DE2B-8882-488B-BBB8-3197102EAD9A}" type="presOf" srcId="{ED60C6C3-4755-4976-AA4E-377B512EFEDA}" destId="{6A37BE20-D269-4EE6-8018-F846E0509046}" srcOrd="0" destOrd="0" presId="urn:microsoft.com/office/officeart/2005/8/layout/hierarchy3"/>
    <dgm:cxn modelId="{19203931-A531-4264-B114-334312CF951A}" type="presOf" srcId="{871E36DB-B2B6-494F-986E-C38F5D48B517}" destId="{B7B60E8D-646C-4320-B3A8-02A7335571F9}" srcOrd="0" destOrd="0" presId="urn:microsoft.com/office/officeart/2005/8/layout/hierarchy3"/>
    <dgm:cxn modelId="{FCEA6763-65CA-41A0-B9D9-B28882A2F5DB}" srcId="{692624F4-EDFB-425E-A7A3-B326D77F1A0B}" destId="{2525D560-BBAD-457A-94A8-D2156A984AD6}" srcOrd="0" destOrd="0" parTransId="{D99FFCE5-0309-4409-851D-5166BC14B85A}" sibTransId="{034BF4A8-4532-406C-80DD-9B387E7C29A4}"/>
    <dgm:cxn modelId="{9D949164-B955-4FFB-ADBB-8B19106BE1B8}" type="presOf" srcId="{AA5011C8-B9E4-4FC8-AF61-6A3FB74D6621}" destId="{E97E4AED-AEAA-40C4-ADAF-D5AE8912B4D2}" srcOrd="0" destOrd="0" presId="urn:microsoft.com/office/officeart/2005/8/layout/hierarchy3"/>
    <dgm:cxn modelId="{5EAC6E47-AE62-4EDC-89ED-0EF54C21C1CF}" type="presOf" srcId="{6B62FA21-0404-4EEB-B49B-B7298B4CC0BE}" destId="{BF4F9B4D-3516-474F-BBFD-3D707426BD89}" srcOrd="0" destOrd="0" presId="urn:microsoft.com/office/officeart/2005/8/layout/hierarchy3"/>
    <dgm:cxn modelId="{D9F85647-C67A-4E85-A01C-04D88D60FE02}" type="presOf" srcId="{A483D11C-670A-46CC-B21D-9F3B2077F66F}" destId="{BFC38E7B-B103-4290-9C4B-FB72195EC984}" srcOrd="0" destOrd="0" presId="urn:microsoft.com/office/officeart/2005/8/layout/hierarchy3"/>
    <dgm:cxn modelId="{77D8C147-7604-4841-A640-327C0FCB0679}" srcId="{E8BF7D64-978E-41EA-905B-30E9108DE322}" destId="{A483D11C-670A-46CC-B21D-9F3B2077F66F}" srcOrd="0" destOrd="0" parTransId="{4687F8DF-F43D-40BB-94F6-EEA0D613AE7E}" sibTransId="{D76A572B-C990-4D84-94FF-C7ED4397426D}"/>
    <dgm:cxn modelId="{7E372169-0E00-48E7-A85A-208353EAD569}" type="presOf" srcId="{D99FFCE5-0309-4409-851D-5166BC14B85A}" destId="{90740CFF-4E83-4CD2-B255-F655396C67F0}" srcOrd="0" destOrd="0" presId="urn:microsoft.com/office/officeart/2005/8/layout/hierarchy3"/>
    <dgm:cxn modelId="{4B98E74D-2CA1-4E0E-A083-D2E5922CDC72}" srcId="{692624F4-EDFB-425E-A7A3-B326D77F1A0B}" destId="{E8770348-ECCB-48D9-BA60-80297CD2074E}" srcOrd="2" destOrd="0" parTransId="{B3D22904-3141-4E29-8C1D-EC5BE9EB9365}" sibTransId="{5D9F39EB-DD66-43F6-A7DD-8929945D0B91}"/>
    <dgm:cxn modelId="{F1DAB55A-D3E1-4259-8EBD-CABB2C03F716}" srcId="{A483D11C-670A-46CC-B21D-9F3B2077F66F}" destId="{871E36DB-B2B6-494F-986E-C38F5D48B517}" srcOrd="0" destOrd="0" parTransId="{F908DF56-ACEB-4FC8-8D21-DA558F3E5253}" sibTransId="{061444D2-F782-418C-A0C3-ABED170BF71F}"/>
    <dgm:cxn modelId="{701ACD7F-F14D-417C-BECA-F5FA52963E79}" type="presOf" srcId="{4E512E27-2FDC-4035-B17D-D18A2A598557}" destId="{CDAD0DAF-B9CC-4A4B-A43E-7F931E8B8058}" srcOrd="0" destOrd="0" presId="urn:microsoft.com/office/officeart/2005/8/layout/hierarchy3"/>
    <dgm:cxn modelId="{28069596-7E03-4C12-AFC7-2FFC8F13866E}" srcId="{A483D11C-670A-46CC-B21D-9F3B2077F66F}" destId="{6B62FA21-0404-4EEB-B49B-B7298B4CC0BE}" srcOrd="2" destOrd="0" parTransId="{35C1575B-815E-440C-A92A-22897A3EF9DC}" sibTransId="{9B784EFA-E2AC-46EA-A3AD-408254151414}"/>
    <dgm:cxn modelId="{7B8DA2B1-B2B4-4F2F-939D-6EBB1DD02A67}" type="presOf" srcId="{E8770348-ECCB-48D9-BA60-80297CD2074E}" destId="{4EB3214B-E5CE-40D6-8DEB-AAF4E549355F}" srcOrd="0" destOrd="0" presId="urn:microsoft.com/office/officeart/2005/8/layout/hierarchy3"/>
    <dgm:cxn modelId="{28D4B7B3-679C-4AEE-A397-178824DF758D}" type="presOf" srcId="{6291D397-D8B8-497A-A552-CFE085F517F0}" destId="{205E1B86-BB8A-4D52-A258-3D67EB96121F}" srcOrd="0" destOrd="0" presId="urn:microsoft.com/office/officeart/2005/8/layout/hierarchy3"/>
    <dgm:cxn modelId="{C043D8B9-C282-446E-851B-495BE64B5586}" srcId="{692624F4-EDFB-425E-A7A3-B326D77F1A0B}" destId="{6291D397-D8B8-497A-A552-CFE085F517F0}" srcOrd="1" destOrd="0" parTransId="{ED60C6C3-4755-4976-AA4E-377B512EFEDA}" sibTransId="{6FC86A54-FF39-4A2A-B2D0-87992A2E1D47}"/>
    <dgm:cxn modelId="{B7786CC1-CE6F-44B1-BFD2-A9E735D58776}" type="presOf" srcId="{A483D11C-670A-46CC-B21D-9F3B2077F66F}" destId="{13C66A7B-2EE2-47EB-90F4-94DF48BFBF26}" srcOrd="1" destOrd="0" presId="urn:microsoft.com/office/officeart/2005/8/layout/hierarchy3"/>
    <dgm:cxn modelId="{00EA8DC4-8904-49E6-A638-77477C024747}" type="presOf" srcId="{692624F4-EDFB-425E-A7A3-B326D77F1A0B}" destId="{8C450767-C629-4917-8916-344312F9DC10}" srcOrd="1" destOrd="0" presId="urn:microsoft.com/office/officeart/2005/8/layout/hierarchy3"/>
    <dgm:cxn modelId="{CC2C13CF-1140-45B9-ABD1-B165DBCFBF2C}" type="presOf" srcId="{692624F4-EDFB-425E-A7A3-B326D77F1A0B}" destId="{D0F06766-07E7-4C81-BA3E-067438D05624}" srcOrd="0" destOrd="0" presId="urn:microsoft.com/office/officeart/2005/8/layout/hierarchy3"/>
    <dgm:cxn modelId="{9FD9FFDB-8518-41B3-B6DF-05F42FEC7F80}" type="presOf" srcId="{B3D22904-3141-4E29-8C1D-EC5BE9EB9365}" destId="{FCC12AEA-F010-49F9-BBBC-51E85C4BC903}" srcOrd="0" destOrd="0" presId="urn:microsoft.com/office/officeart/2005/8/layout/hierarchy3"/>
    <dgm:cxn modelId="{AC23C5F3-4B3A-4F48-B7D8-3F1CEF9E1233}" type="presOf" srcId="{35C1575B-815E-440C-A92A-22897A3EF9DC}" destId="{0D78443F-9F96-4984-93B5-4FFD1E0E5507}" srcOrd="0" destOrd="0" presId="urn:microsoft.com/office/officeart/2005/8/layout/hierarchy3"/>
    <dgm:cxn modelId="{219A70F7-BF65-492D-9B0C-D57F236BAB3D}" type="presOf" srcId="{F908DF56-ACEB-4FC8-8D21-DA558F3E5253}" destId="{13256B55-4414-47D2-BE30-5C47D03BCD59}" srcOrd="0" destOrd="0" presId="urn:microsoft.com/office/officeart/2005/8/layout/hierarchy3"/>
    <dgm:cxn modelId="{8D76925F-F09E-486B-84E9-2B5E72F0BF87}" type="presParOf" srcId="{4EC06D19-4088-4C50-B126-DC79F3DB1E2C}" destId="{7F056EB3-38C7-4A19-BC84-07290B39F763}" srcOrd="0" destOrd="0" presId="urn:microsoft.com/office/officeart/2005/8/layout/hierarchy3"/>
    <dgm:cxn modelId="{7F466CB0-4647-427A-9323-21B7F6556450}" type="presParOf" srcId="{7F056EB3-38C7-4A19-BC84-07290B39F763}" destId="{4947E5BD-68AB-4429-B363-70135A41277A}" srcOrd="0" destOrd="0" presId="urn:microsoft.com/office/officeart/2005/8/layout/hierarchy3"/>
    <dgm:cxn modelId="{71AF8D97-00FD-4CB6-A73D-E4D6728F736B}" type="presParOf" srcId="{4947E5BD-68AB-4429-B363-70135A41277A}" destId="{BFC38E7B-B103-4290-9C4B-FB72195EC984}" srcOrd="0" destOrd="0" presId="urn:microsoft.com/office/officeart/2005/8/layout/hierarchy3"/>
    <dgm:cxn modelId="{6B02780D-77FE-4906-82BF-3272092A0852}" type="presParOf" srcId="{4947E5BD-68AB-4429-B363-70135A41277A}" destId="{13C66A7B-2EE2-47EB-90F4-94DF48BFBF26}" srcOrd="1" destOrd="0" presId="urn:microsoft.com/office/officeart/2005/8/layout/hierarchy3"/>
    <dgm:cxn modelId="{2AEBCDF8-EDF5-4999-AC12-DAB1168A4A16}" type="presParOf" srcId="{7F056EB3-38C7-4A19-BC84-07290B39F763}" destId="{47E45395-9CA3-40AF-A75E-7A7732BAF433}" srcOrd="1" destOrd="0" presId="urn:microsoft.com/office/officeart/2005/8/layout/hierarchy3"/>
    <dgm:cxn modelId="{861BBB78-5F74-431F-AADA-6301D143CC03}" type="presParOf" srcId="{47E45395-9CA3-40AF-A75E-7A7732BAF433}" destId="{13256B55-4414-47D2-BE30-5C47D03BCD59}" srcOrd="0" destOrd="0" presId="urn:microsoft.com/office/officeart/2005/8/layout/hierarchy3"/>
    <dgm:cxn modelId="{F80D9F66-475D-458E-B96F-E49E3C22AD2D}" type="presParOf" srcId="{47E45395-9CA3-40AF-A75E-7A7732BAF433}" destId="{B7B60E8D-646C-4320-B3A8-02A7335571F9}" srcOrd="1" destOrd="0" presId="urn:microsoft.com/office/officeart/2005/8/layout/hierarchy3"/>
    <dgm:cxn modelId="{FADA02DC-7877-40A1-889A-4CDFFCD70A91}" type="presParOf" srcId="{47E45395-9CA3-40AF-A75E-7A7732BAF433}" destId="{E97E4AED-AEAA-40C4-ADAF-D5AE8912B4D2}" srcOrd="2" destOrd="0" presId="urn:microsoft.com/office/officeart/2005/8/layout/hierarchy3"/>
    <dgm:cxn modelId="{28D0D4F5-6105-4422-983D-413910A53E56}" type="presParOf" srcId="{47E45395-9CA3-40AF-A75E-7A7732BAF433}" destId="{CDAD0DAF-B9CC-4A4B-A43E-7F931E8B8058}" srcOrd="3" destOrd="0" presId="urn:microsoft.com/office/officeart/2005/8/layout/hierarchy3"/>
    <dgm:cxn modelId="{D75442AF-4B48-466B-B90D-C80F764DE845}" type="presParOf" srcId="{47E45395-9CA3-40AF-A75E-7A7732BAF433}" destId="{0D78443F-9F96-4984-93B5-4FFD1E0E5507}" srcOrd="4" destOrd="0" presId="urn:microsoft.com/office/officeart/2005/8/layout/hierarchy3"/>
    <dgm:cxn modelId="{24F72BDE-6D69-4D69-9EE9-F8191EB7A897}" type="presParOf" srcId="{47E45395-9CA3-40AF-A75E-7A7732BAF433}" destId="{BF4F9B4D-3516-474F-BBFD-3D707426BD89}" srcOrd="5" destOrd="0" presId="urn:microsoft.com/office/officeart/2005/8/layout/hierarchy3"/>
    <dgm:cxn modelId="{053C771F-39AB-44F0-8C75-59175B50981A}" type="presParOf" srcId="{4EC06D19-4088-4C50-B126-DC79F3DB1E2C}" destId="{D68F016B-E029-4FA2-B2E8-F8F3C62DF313}" srcOrd="1" destOrd="0" presId="urn:microsoft.com/office/officeart/2005/8/layout/hierarchy3"/>
    <dgm:cxn modelId="{2E3E953D-FD15-46D5-86CF-1DF67B4BB799}" type="presParOf" srcId="{D68F016B-E029-4FA2-B2E8-F8F3C62DF313}" destId="{D8242344-A822-453F-A608-C869E4CB2F05}" srcOrd="0" destOrd="0" presId="urn:microsoft.com/office/officeart/2005/8/layout/hierarchy3"/>
    <dgm:cxn modelId="{D7A029BE-C960-49D8-B820-B247BEAD08AC}" type="presParOf" srcId="{D8242344-A822-453F-A608-C869E4CB2F05}" destId="{D0F06766-07E7-4C81-BA3E-067438D05624}" srcOrd="0" destOrd="0" presId="urn:microsoft.com/office/officeart/2005/8/layout/hierarchy3"/>
    <dgm:cxn modelId="{7C2D2A48-B935-49E7-8010-CAD046533512}" type="presParOf" srcId="{D8242344-A822-453F-A608-C869E4CB2F05}" destId="{8C450767-C629-4917-8916-344312F9DC10}" srcOrd="1" destOrd="0" presId="urn:microsoft.com/office/officeart/2005/8/layout/hierarchy3"/>
    <dgm:cxn modelId="{4C8511D2-2A42-4B0C-ADDC-F86055414D2A}" type="presParOf" srcId="{D68F016B-E029-4FA2-B2E8-F8F3C62DF313}" destId="{E9EEAF91-9A37-48FC-9A45-567AF480990B}" srcOrd="1" destOrd="0" presId="urn:microsoft.com/office/officeart/2005/8/layout/hierarchy3"/>
    <dgm:cxn modelId="{D18CE986-9BEB-4BD2-B0F1-B7832AC100F4}" type="presParOf" srcId="{E9EEAF91-9A37-48FC-9A45-567AF480990B}" destId="{90740CFF-4E83-4CD2-B255-F655396C67F0}" srcOrd="0" destOrd="0" presId="urn:microsoft.com/office/officeart/2005/8/layout/hierarchy3"/>
    <dgm:cxn modelId="{F6EB6B61-6A9D-40D5-B475-3CD318DDFA5B}" type="presParOf" srcId="{E9EEAF91-9A37-48FC-9A45-567AF480990B}" destId="{EFD2D1C8-30D6-4435-8252-90B41C386995}" srcOrd="1" destOrd="0" presId="urn:microsoft.com/office/officeart/2005/8/layout/hierarchy3"/>
    <dgm:cxn modelId="{4EF79F85-7261-47C3-8C42-77A9BB4C648D}" type="presParOf" srcId="{E9EEAF91-9A37-48FC-9A45-567AF480990B}" destId="{6A37BE20-D269-4EE6-8018-F846E0509046}" srcOrd="2" destOrd="0" presId="urn:microsoft.com/office/officeart/2005/8/layout/hierarchy3"/>
    <dgm:cxn modelId="{121EE603-2E96-4333-8AA7-5C78C97A458A}" type="presParOf" srcId="{E9EEAF91-9A37-48FC-9A45-567AF480990B}" destId="{205E1B86-BB8A-4D52-A258-3D67EB96121F}" srcOrd="3" destOrd="0" presId="urn:microsoft.com/office/officeart/2005/8/layout/hierarchy3"/>
    <dgm:cxn modelId="{89D71C0B-A8AF-417D-822A-374C39004A77}" type="presParOf" srcId="{E9EEAF91-9A37-48FC-9A45-567AF480990B}" destId="{FCC12AEA-F010-49F9-BBBC-51E85C4BC903}" srcOrd="4" destOrd="0" presId="urn:microsoft.com/office/officeart/2005/8/layout/hierarchy3"/>
    <dgm:cxn modelId="{F198C4D7-98C5-43C1-B215-1E27B26D87AC}" type="presParOf" srcId="{E9EEAF91-9A37-48FC-9A45-567AF480990B}" destId="{4EB3214B-E5CE-40D6-8DEB-AAF4E549355F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41BD332-DC31-4EBD-ABB5-73AE63CA53AA}" type="doc">
      <dgm:prSet loTypeId="urn:microsoft.com/office/officeart/2008/layout/AlternatingPictureCircles" loCatId="pictur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pPr rtl="1"/>
          <a:endParaRPr lang="ar-SA"/>
        </a:p>
      </dgm:t>
    </dgm:pt>
    <dgm:pt modelId="{B070B300-1E09-4BF2-A0FA-59840FFD2C11}">
      <dgm:prSet phldrT="[نص]"/>
      <dgm:spPr/>
      <dgm:t>
        <a:bodyPr/>
        <a:lstStyle/>
        <a:p>
          <a:pPr rtl="1"/>
          <a:r>
            <a:rPr lang="ar-SA" dirty="0"/>
            <a:t>أسئلة المعلمة خلال الدرس</a:t>
          </a:r>
        </a:p>
      </dgm:t>
    </dgm:pt>
    <dgm:pt modelId="{4044BCD3-571A-41E5-B9BF-F43B4DC0AA3D}" type="parTrans" cxnId="{D23E4441-F61C-4FAF-A058-C4E106FCAB2B}">
      <dgm:prSet/>
      <dgm:spPr/>
      <dgm:t>
        <a:bodyPr/>
        <a:lstStyle/>
        <a:p>
          <a:pPr rtl="1"/>
          <a:endParaRPr lang="ar-SA"/>
        </a:p>
      </dgm:t>
    </dgm:pt>
    <dgm:pt modelId="{6A9CF13D-A7F4-41BE-8431-84A38405AA18}" type="sibTrans" cxnId="{D23E4441-F61C-4FAF-A058-C4E106FCAB2B}">
      <dgm:prSet/>
      <dgm:spPr/>
      <dgm:t>
        <a:bodyPr/>
        <a:lstStyle/>
        <a:p>
          <a:pPr rtl="1"/>
          <a:endParaRPr lang="ar-SA"/>
        </a:p>
      </dgm:t>
    </dgm:pt>
    <dgm:pt modelId="{283B11DD-C613-4D4C-9ED5-C0D41615AA0A}">
      <dgm:prSet phldrT="[نص]"/>
      <dgm:spPr/>
      <dgm:t>
        <a:bodyPr/>
        <a:lstStyle/>
        <a:p>
          <a:pPr rtl="1"/>
          <a:r>
            <a:rPr lang="ar-SA" dirty="0"/>
            <a:t>أفكاري</a:t>
          </a:r>
        </a:p>
      </dgm:t>
    </dgm:pt>
    <dgm:pt modelId="{E2969856-0BC8-4E8C-886D-EB214FE997CB}" type="parTrans" cxnId="{47C08EC0-5ECE-4BF4-A145-CED2DAEEAC46}">
      <dgm:prSet/>
      <dgm:spPr/>
      <dgm:t>
        <a:bodyPr/>
        <a:lstStyle/>
        <a:p>
          <a:pPr rtl="1"/>
          <a:endParaRPr lang="ar-SA"/>
        </a:p>
      </dgm:t>
    </dgm:pt>
    <dgm:pt modelId="{D576B1E2-817D-4786-BCD1-E85B918CC773}" type="sibTrans" cxnId="{47C08EC0-5ECE-4BF4-A145-CED2DAEEAC46}">
      <dgm:prSet/>
      <dgm:spPr/>
      <dgm:t>
        <a:bodyPr/>
        <a:lstStyle/>
        <a:p>
          <a:pPr rtl="1"/>
          <a:endParaRPr lang="ar-SA"/>
        </a:p>
      </dgm:t>
    </dgm:pt>
    <dgm:pt modelId="{9A8B6839-B86F-4607-BA56-6077A0AAEF37}">
      <dgm:prSet phldrT="[نص]"/>
      <dgm:spPr/>
      <dgm:t>
        <a:bodyPr/>
        <a:lstStyle/>
        <a:p>
          <a:pPr rtl="1"/>
          <a:r>
            <a:rPr lang="ar-SA" dirty="0"/>
            <a:t>أفكار زميلتي</a:t>
          </a:r>
        </a:p>
      </dgm:t>
    </dgm:pt>
    <dgm:pt modelId="{4F234A8A-D7CD-40C0-BE03-64FCECCFCA97}" type="parTrans" cxnId="{D75E6DC8-E7EC-4EAB-987A-3FE0D6904A5E}">
      <dgm:prSet/>
      <dgm:spPr/>
      <dgm:t>
        <a:bodyPr/>
        <a:lstStyle/>
        <a:p>
          <a:pPr rtl="1"/>
          <a:endParaRPr lang="ar-SA"/>
        </a:p>
      </dgm:t>
    </dgm:pt>
    <dgm:pt modelId="{B03DF0A1-36B8-42C5-9337-C1A5F77F4079}" type="sibTrans" cxnId="{D75E6DC8-E7EC-4EAB-987A-3FE0D6904A5E}">
      <dgm:prSet/>
      <dgm:spPr/>
      <dgm:t>
        <a:bodyPr/>
        <a:lstStyle/>
        <a:p>
          <a:pPr rtl="1"/>
          <a:endParaRPr lang="ar-SA"/>
        </a:p>
      </dgm:t>
    </dgm:pt>
    <dgm:pt modelId="{ACE7B094-D164-4685-948B-EF3F2EE1458F}" type="pres">
      <dgm:prSet presAssocID="{541BD332-DC31-4EBD-ABB5-73AE63CA53AA}" presName="Name0" presStyleCnt="0">
        <dgm:presLayoutVars>
          <dgm:chMax/>
          <dgm:chPref/>
          <dgm:dir/>
        </dgm:presLayoutVars>
      </dgm:prSet>
      <dgm:spPr/>
    </dgm:pt>
    <dgm:pt modelId="{8993C5E3-9B2E-42D1-9E95-8C71A45F3ACE}" type="pres">
      <dgm:prSet presAssocID="{B070B300-1E09-4BF2-A0FA-59840FFD2C11}" presName="composite" presStyleCnt="0"/>
      <dgm:spPr/>
    </dgm:pt>
    <dgm:pt modelId="{B05CA903-16EB-43C4-8F36-4C4F6D09864C}" type="pres">
      <dgm:prSet presAssocID="{B070B300-1E09-4BF2-A0FA-59840FFD2C11}" presName="Accent" presStyleLbl="alignNode1" presStyleIdx="0" presStyleCnt="5">
        <dgm:presLayoutVars>
          <dgm:chMax val="0"/>
          <dgm:chPref val="0"/>
        </dgm:presLayoutVars>
      </dgm:prSet>
      <dgm:spPr/>
    </dgm:pt>
    <dgm:pt modelId="{5795BF31-8502-4543-9CC7-D2504EA03CBA}" type="pres">
      <dgm:prSet presAssocID="{B070B300-1E09-4BF2-A0FA-59840FFD2C11}" presName="Image" presStyleLbl="bgImgPlace1" presStyleIdx="0" presStyleCnt="3">
        <dgm:presLayoutVars>
          <dgm:chMax val="0"/>
          <dgm:chPref val="0"/>
          <dgm:bulletEnabled val="1"/>
        </dgm:presLayoutVars>
      </dgm:prSet>
      <dgm:spPr/>
    </dgm:pt>
    <dgm:pt modelId="{CF8F16CC-DDA1-4C09-8BCC-766995A4D20F}" type="pres">
      <dgm:prSet presAssocID="{B070B300-1E09-4BF2-A0FA-59840FFD2C11}" presName="Parent" presStyleLbl="fgAccFollowNode1" presStyleIdx="0" presStyleCnt="3">
        <dgm:presLayoutVars>
          <dgm:chMax val="0"/>
          <dgm:chPref val="0"/>
          <dgm:bulletEnabled val="1"/>
        </dgm:presLayoutVars>
      </dgm:prSet>
      <dgm:spPr/>
    </dgm:pt>
    <dgm:pt modelId="{1F7ED1E0-C408-44CB-8FA5-03F60295320D}" type="pres">
      <dgm:prSet presAssocID="{B070B300-1E09-4BF2-A0FA-59840FFD2C11}" presName="Space" presStyleCnt="0">
        <dgm:presLayoutVars>
          <dgm:chMax val="0"/>
          <dgm:chPref val="0"/>
        </dgm:presLayoutVars>
      </dgm:prSet>
      <dgm:spPr/>
    </dgm:pt>
    <dgm:pt modelId="{D6E63247-3306-4D62-AB40-BE805C02E555}" type="pres">
      <dgm:prSet presAssocID="{6A9CF13D-A7F4-41BE-8431-84A38405AA18}" presName="ConnectorComposite" presStyleCnt="0"/>
      <dgm:spPr/>
    </dgm:pt>
    <dgm:pt modelId="{0A4DB040-7344-4493-BAEF-C599D54EF57C}" type="pres">
      <dgm:prSet presAssocID="{6A9CF13D-A7F4-41BE-8431-84A38405AA18}" presName="TopSpacing" presStyleCnt="0"/>
      <dgm:spPr/>
    </dgm:pt>
    <dgm:pt modelId="{84850C79-8AFC-41A7-B556-6C00B2D70C83}" type="pres">
      <dgm:prSet presAssocID="{6A9CF13D-A7F4-41BE-8431-84A38405AA18}" presName="Connector" presStyleLbl="alignNode1" presStyleIdx="1" presStyleCnt="5"/>
      <dgm:spPr/>
    </dgm:pt>
    <dgm:pt modelId="{4A7A7C47-0298-4D8E-A633-8251F78E59B1}" type="pres">
      <dgm:prSet presAssocID="{6A9CF13D-A7F4-41BE-8431-84A38405AA18}" presName="BottomSpacing" presStyleCnt="0"/>
      <dgm:spPr/>
    </dgm:pt>
    <dgm:pt modelId="{8E054000-1192-4314-9EC3-3575918885BB}" type="pres">
      <dgm:prSet presAssocID="{283B11DD-C613-4D4C-9ED5-C0D41615AA0A}" presName="composite" presStyleCnt="0"/>
      <dgm:spPr/>
    </dgm:pt>
    <dgm:pt modelId="{638E1E8F-39B7-4175-B0DE-E1D6296943F2}" type="pres">
      <dgm:prSet presAssocID="{283B11DD-C613-4D4C-9ED5-C0D41615AA0A}" presName="Accent" presStyleLbl="alignNode1" presStyleIdx="2" presStyleCnt="5">
        <dgm:presLayoutVars>
          <dgm:chMax val="0"/>
          <dgm:chPref val="0"/>
        </dgm:presLayoutVars>
      </dgm:prSet>
      <dgm:spPr/>
    </dgm:pt>
    <dgm:pt modelId="{3AC9CF2C-2258-42BA-865A-9B8595AC55D3}" type="pres">
      <dgm:prSet presAssocID="{283B11DD-C613-4D4C-9ED5-C0D41615AA0A}" presName="Image" presStyleLbl="bgImgPlace1" presStyleIdx="1" presStyleCnt="3">
        <dgm:presLayoutVars>
          <dgm:chMax val="0"/>
          <dgm:chPref val="0"/>
          <dgm:bulletEnabled val="1"/>
        </dgm:presLayoutVars>
      </dgm:prSet>
      <dgm:spPr/>
    </dgm:pt>
    <dgm:pt modelId="{F4928878-34C7-4FE6-A5F0-9EBB44B14269}" type="pres">
      <dgm:prSet presAssocID="{283B11DD-C613-4D4C-9ED5-C0D41615AA0A}" presName="Parent" presStyleLbl="fgAccFollowNode1" presStyleIdx="1" presStyleCnt="3">
        <dgm:presLayoutVars>
          <dgm:chMax val="0"/>
          <dgm:chPref val="0"/>
          <dgm:bulletEnabled val="1"/>
        </dgm:presLayoutVars>
      </dgm:prSet>
      <dgm:spPr/>
    </dgm:pt>
    <dgm:pt modelId="{CBE6857F-CD37-4EC4-A7B8-7610E4129643}" type="pres">
      <dgm:prSet presAssocID="{283B11DD-C613-4D4C-9ED5-C0D41615AA0A}" presName="Space" presStyleCnt="0">
        <dgm:presLayoutVars>
          <dgm:chMax val="0"/>
          <dgm:chPref val="0"/>
        </dgm:presLayoutVars>
      </dgm:prSet>
      <dgm:spPr/>
    </dgm:pt>
    <dgm:pt modelId="{C40A610A-78CF-49D0-9194-4F3A072312F2}" type="pres">
      <dgm:prSet presAssocID="{D576B1E2-817D-4786-BCD1-E85B918CC773}" presName="ConnectorComposite" presStyleCnt="0"/>
      <dgm:spPr/>
    </dgm:pt>
    <dgm:pt modelId="{006BA65D-04A0-4704-9C5E-72503B332274}" type="pres">
      <dgm:prSet presAssocID="{D576B1E2-817D-4786-BCD1-E85B918CC773}" presName="TopSpacing" presStyleCnt="0"/>
      <dgm:spPr/>
    </dgm:pt>
    <dgm:pt modelId="{664AEB34-579A-4E95-B37E-F1CB70D89AED}" type="pres">
      <dgm:prSet presAssocID="{D576B1E2-817D-4786-BCD1-E85B918CC773}" presName="Connector" presStyleLbl="alignNode1" presStyleIdx="3" presStyleCnt="5"/>
      <dgm:spPr/>
    </dgm:pt>
    <dgm:pt modelId="{9A9B1D93-FBF9-4419-8461-7F14BA292261}" type="pres">
      <dgm:prSet presAssocID="{D576B1E2-817D-4786-BCD1-E85B918CC773}" presName="BottomSpacing" presStyleCnt="0"/>
      <dgm:spPr/>
    </dgm:pt>
    <dgm:pt modelId="{CD86D672-BD24-4EE0-8ACB-A41AD38D7A7E}" type="pres">
      <dgm:prSet presAssocID="{9A8B6839-B86F-4607-BA56-6077A0AAEF37}" presName="composite" presStyleCnt="0"/>
      <dgm:spPr/>
    </dgm:pt>
    <dgm:pt modelId="{48ADA4B9-0E97-4185-9C8A-17D1A04EFE7D}" type="pres">
      <dgm:prSet presAssocID="{9A8B6839-B86F-4607-BA56-6077A0AAEF37}" presName="Accent" presStyleLbl="alignNode1" presStyleIdx="4" presStyleCnt="5">
        <dgm:presLayoutVars>
          <dgm:chMax val="0"/>
          <dgm:chPref val="0"/>
        </dgm:presLayoutVars>
      </dgm:prSet>
      <dgm:spPr/>
    </dgm:pt>
    <dgm:pt modelId="{2C5D28BF-D340-48BC-AC1D-7F07354640CA}" type="pres">
      <dgm:prSet presAssocID="{9A8B6839-B86F-4607-BA56-6077A0AAEF37}" presName="Image" presStyleLbl="bgImgPlace1" presStyleIdx="2" presStyleCnt="3">
        <dgm:presLayoutVars>
          <dgm:chMax val="0"/>
          <dgm:chPref val="0"/>
          <dgm:bulletEnabled val="1"/>
        </dgm:presLayoutVars>
      </dgm:prSet>
      <dgm:spPr/>
    </dgm:pt>
    <dgm:pt modelId="{9126E504-0A5B-47BA-9361-DD1CB5726251}" type="pres">
      <dgm:prSet presAssocID="{9A8B6839-B86F-4607-BA56-6077A0AAEF37}" presName="Parent" presStyleLbl="fgAccFollowNode1" presStyleIdx="2" presStyleCnt="3">
        <dgm:presLayoutVars>
          <dgm:chMax val="0"/>
          <dgm:chPref val="0"/>
          <dgm:bulletEnabled val="1"/>
        </dgm:presLayoutVars>
      </dgm:prSet>
      <dgm:spPr/>
    </dgm:pt>
    <dgm:pt modelId="{9DD9D279-A87E-4BA5-B1C8-8149755A81F1}" type="pres">
      <dgm:prSet presAssocID="{9A8B6839-B86F-4607-BA56-6077A0AAEF37}" presName="Space" presStyleCnt="0">
        <dgm:presLayoutVars>
          <dgm:chMax val="0"/>
          <dgm:chPref val="0"/>
        </dgm:presLayoutVars>
      </dgm:prSet>
      <dgm:spPr/>
    </dgm:pt>
  </dgm:ptLst>
  <dgm:cxnLst>
    <dgm:cxn modelId="{62DEFC3F-2615-44FD-A6FD-895407FA1B54}" type="presOf" srcId="{283B11DD-C613-4D4C-9ED5-C0D41615AA0A}" destId="{F4928878-34C7-4FE6-A5F0-9EBB44B14269}" srcOrd="0" destOrd="0" presId="urn:microsoft.com/office/officeart/2008/layout/AlternatingPictureCircles"/>
    <dgm:cxn modelId="{D23E4441-F61C-4FAF-A058-C4E106FCAB2B}" srcId="{541BD332-DC31-4EBD-ABB5-73AE63CA53AA}" destId="{B070B300-1E09-4BF2-A0FA-59840FFD2C11}" srcOrd="0" destOrd="0" parTransId="{4044BCD3-571A-41E5-B9BF-F43B4DC0AA3D}" sibTransId="{6A9CF13D-A7F4-41BE-8431-84A38405AA18}"/>
    <dgm:cxn modelId="{3B424844-776E-40D5-9698-4416A8DDF739}" type="presOf" srcId="{541BD332-DC31-4EBD-ABB5-73AE63CA53AA}" destId="{ACE7B094-D164-4685-948B-EF3F2EE1458F}" srcOrd="0" destOrd="0" presId="urn:microsoft.com/office/officeart/2008/layout/AlternatingPictureCircles"/>
    <dgm:cxn modelId="{D60D9E4C-CC9F-4205-BF20-C7848976FF35}" type="presOf" srcId="{9A8B6839-B86F-4607-BA56-6077A0AAEF37}" destId="{9126E504-0A5B-47BA-9361-DD1CB5726251}" srcOrd="0" destOrd="0" presId="urn:microsoft.com/office/officeart/2008/layout/AlternatingPictureCircles"/>
    <dgm:cxn modelId="{9C6A33AF-7448-427E-AD35-00599C14F119}" type="presOf" srcId="{B070B300-1E09-4BF2-A0FA-59840FFD2C11}" destId="{CF8F16CC-DDA1-4C09-8BCC-766995A4D20F}" srcOrd="0" destOrd="0" presId="urn:microsoft.com/office/officeart/2008/layout/AlternatingPictureCircles"/>
    <dgm:cxn modelId="{47C08EC0-5ECE-4BF4-A145-CED2DAEEAC46}" srcId="{541BD332-DC31-4EBD-ABB5-73AE63CA53AA}" destId="{283B11DD-C613-4D4C-9ED5-C0D41615AA0A}" srcOrd="1" destOrd="0" parTransId="{E2969856-0BC8-4E8C-886D-EB214FE997CB}" sibTransId="{D576B1E2-817D-4786-BCD1-E85B918CC773}"/>
    <dgm:cxn modelId="{D75E6DC8-E7EC-4EAB-987A-3FE0D6904A5E}" srcId="{541BD332-DC31-4EBD-ABB5-73AE63CA53AA}" destId="{9A8B6839-B86F-4607-BA56-6077A0AAEF37}" srcOrd="2" destOrd="0" parTransId="{4F234A8A-D7CD-40C0-BE03-64FCECCFCA97}" sibTransId="{B03DF0A1-36B8-42C5-9337-C1A5F77F4079}"/>
    <dgm:cxn modelId="{0A032B53-44DE-4939-AB2F-1BD9336AC8AA}" type="presParOf" srcId="{ACE7B094-D164-4685-948B-EF3F2EE1458F}" destId="{8993C5E3-9B2E-42D1-9E95-8C71A45F3ACE}" srcOrd="0" destOrd="0" presId="urn:microsoft.com/office/officeart/2008/layout/AlternatingPictureCircles"/>
    <dgm:cxn modelId="{E3E4C909-D4EA-4FED-AB99-FF15FDA08F3F}" type="presParOf" srcId="{8993C5E3-9B2E-42D1-9E95-8C71A45F3ACE}" destId="{B05CA903-16EB-43C4-8F36-4C4F6D09864C}" srcOrd="0" destOrd="0" presId="urn:microsoft.com/office/officeart/2008/layout/AlternatingPictureCircles"/>
    <dgm:cxn modelId="{D4E18FF1-089B-4836-A188-4DC3774BB644}" type="presParOf" srcId="{8993C5E3-9B2E-42D1-9E95-8C71A45F3ACE}" destId="{5795BF31-8502-4543-9CC7-D2504EA03CBA}" srcOrd="1" destOrd="0" presId="urn:microsoft.com/office/officeart/2008/layout/AlternatingPictureCircles"/>
    <dgm:cxn modelId="{A9DD12E0-D9E2-4804-926A-CAB5B68FFD2D}" type="presParOf" srcId="{8993C5E3-9B2E-42D1-9E95-8C71A45F3ACE}" destId="{CF8F16CC-DDA1-4C09-8BCC-766995A4D20F}" srcOrd="2" destOrd="0" presId="urn:microsoft.com/office/officeart/2008/layout/AlternatingPictureCircles"/>
    <dgm:cxn modelId="{7E0CD141-8DC1-4400-9561-7B88960DCA6D}" type="presParOf" srcId="{8993C5E3-9B2E-42D1-9E95-8C71A45F3ACE}" destId="{1F7ED1E0-C408-44CB-8FA5-03F60295320D}" srcOrd="3" destOrd="0" presId="urn:microsoft.com/office/officeart/2008/layout/AlternatingPictureCircles"/>
    <dgm:cxn modelId="{A499C860-CE74-46F9-9476-C9DD95DB00D4}" type="presParOf" srcId="{ACE7B094-D164-4685-948B-EF3F2EE1458F}" destId="{D6E63247-3306-4D62-AB40-BE805C02E555}" srcOrd="1" destOrd="0" presId="urn:microsoft.com/office/officeart/2008/layout/AlternatingPictureCircles"/>
    <dgm:cxn modelId="{64715967-F6EB-4D23-951B-37F77EC7AB36}" type="presParOf" srcId="{D6E63247-3306-4D62-AB40-BE805C02E555}" destId="{0A4DB040-7344-4493-BAEF-C599D54EF57C}" srcOrd="0" destOrd="0" presId="urn:microsoft.com/office/officeart/2008/layout/AlternatingPictureCircles"/>
    <dgm:cxn modelId="{F52048E7-E66F-4EFC-A3C9-089D3474B330}" type="presParOf" srcId="{D6E63247-3306-4D62-AB40-BE805C02E555}" destId="{84850C79-8AFC-41A7-B556-6C00B2D70C83}" srcOrd="1" destOrd="0" presId="urn:microsoft.com/office/officeart/2008/layout/AlternatingPictureCircles"/>
    <dgm:cxn modelId="{EDEEC39D-5C86-457F-9FF5-A247269B4953}" type="presParOf" srcId="{D6E63247-3306-4D62-AB40-BE805C02E555}" destId="{4A7A7C47-0298-4D8E-A633-8251F78E59B1}" srcOrd="2" destOrd="0" presId="urn:microsoft.com/office/officeart/2008/layout/AlternatingPictureCircles"/>
    <dgm:cxn modelId="{3D848129-7B77-45D3-A542-90FB8AC62150}" type="presParOf" srcId="{ACE7B094-D164-4685-948B-EF3F2EE1458F}" destId="{8E054000-1192-4314-9EC3-3575918885BB}" srcOrd="2" destOrd="0" presId="urn:microsoft.com/office/officeart/2008/layout/AlternatingPictureCircles"/>
    <dgm:cxn modelId="{A9743E54-0432-4C33-90BB-1A09491DF560}" type="presParOf" srcId="{8E054000-1192-4314-9EC3-3575918885BB}" destId="{638E1E8F-39B7-4175-B0DE-E1D6296943F2}" srcOrd="0" destOrd="0" presId="urn:microsoft.com/office/officeart/2008/layout/AlternatingPictureCircles"/>
    <dgm:cxn modelId="{FF42F72A-5FC5-4C4E-B538-31F7451D34D9}" type="presParOf" srcId="{8E054000-1192-4314-9EC3-3575918885BB}" destId="{3AC9CF2C-2258-42BA-865A-9B8595AC55D3}" srcOrd="1" destOrd="0" presId="urn:microsoft.com/office/officeart/2008/layout/AlternatingPictureCircles"/>
    <dgm:cxn modelId="{17D931D2-BBE9-44F0-8844-97A9E023C927}" type="presParOf" srcId="{8E054000-1192-4314-9EC3-3575918885BB}" destId="{F4928878-34C7-4FE6-A5F0-9EBB44B14269}" srcOrd="2" destOrd="0" presId="urn:microsoft.com/office/officeart/2008/layout/AlternatingPictureCircles"/>
    <dgm:cxn modelId="{8AD32759-7008-414B-9970-12D4E4B1501A}" type="presParOf" srcId="{8E054000-1192-4314-9EC3-3575918885BB}" destId="{CBE6857F-CD37-4EC4-A7B8-7610E4129643}" srcOrd="3" destOrd="0" presId="urn:microsoft.com/office/officeart/2008/layout/AlternatingPictureCircles"/>
    <dgm:cxn modelId="{4819B287-C34F-4FF9-A5BF-01FEA92CD2EC}" type="presParOf" srcId="{ACE7B094-D164-4685-948B-EF3F2EE1458F}" destId="{C40A610A-78CF-49D0-9194-4F3A072312F2}" srcOrd="3" destOrd="0" presId="urn:microsoft.com/office/officeart/2008/layout/AlternatingPictureCircles"/>
    <dgm:cxn modelId="{50B561EA-27E3-4D1A-9001-E6419235B96C}" type="presParOf" srcId="{C40A610A-78CF-49D0-9194-4F3A072312F2}" destId="{006BA65D-04A0-4704-9C5E-72503B332274}" srcOrd="0" destOrd="0" presId="urn:microsoft.com/office/officeart/2008/layout/AlternatingPictureCircles"/>
    <dgm:cxn modelId="{6BE92178-2A98-45C1-B51C-6A7EADE8BF3F}" type="presParOf" srcId="{C40A610A-78CF-49D0-9194-4F3A072312F2}" destId="{664AEB34-579A-4E95-B37E-F1CB70D89AED}" srcOrd="1" destOrd="0" presId="urn:microsoft.com/office/officeart/2008/layout/AlternatingPictureCircles"/>
    <dgm:cxn modelId="{147FE2C0-6CC4-40BD-944F-A0A85B66E7DF}" type="presParOf" srcId="{C40A610A-78CF-49D0-9194-4F3A072312F2}" destId="{9A9B1D93-FBF9-4419-8461-7F14BA292261}" srcOrd="2" destOrd="0" presId="urn:microsoft.com/office/officeart/2008/layout/AlternatingPictureCircles"/>
    <dgm:cxn modelId="{BFE9F68D-1D31-45A6-A643-43FAE45D0B6B}" type="presParOf" srcId="{ACE7B094-D164-4685-948B-EF3F2EE1458F}" destId="{CD86D672-BD24-4EE0-8ACB-A41AD38D7A7E}" srcOrd="4" destOrd="0" presId="urn:microsoft.com/office/officeart/2008/layout/AlternatingPictureCircles"/>
    <dgm:cxn modelId="{5128676A-8F2A-499A-8B0F-33111EB94356}" type="presParOf" srcId="{CD86D672-BD24-4EE0-8ACB-A41AD38D7A7E}" destId="{48ADA4B9-0E97-4185-9C8A-17D1A04EFE7D}" srcOrd="0" destOrd="0" presId="urn:microsoft.com/office/officeart/2008/layout/AlternatingPictureCircles"/>
    <dgm:cxn modelId="{57016E22-2A21-4B5B-811E-7B7412DC8A26}" type="presParOf" srcId="{CD86D672-BD24-4EE0-8ACB-A41AD38D7A7E}" destId="{2C5D28BF-D340-48BC-AC1D-7F07354640CA}" srcOrd="1" destOrd="0" presId="urn:microsoft.com/office/officeart/2008/layout/AlternatingPictureCircles"/>
    <dgm:cxn modelId="{1A1438A7-47D1-4C28-9157-8F854C0BB536}" type="presParOf" srcId="{CD86D672-BD24-4EE0-8ACB-A41AD38D7A7E}" destId="{9126E504-0A5B-47BA-9361-DD1CB5726251}" srcOrd="2" destOrd="0" presId="urn:microsoft.com/office/officeart/2008/layout/AlternatingPictureCircles"/>
    <dgm:cxn modelId="{F8B4EF95-4DFD-4033-A0C2-8AB275E1D93D}" type="presParOf" srcId="{CD86D672-BD24-4EE0-8ACB-A41AD38D7A7E}" destId="{9DD9D279-A87E-4BA5-B1C8-8149755A81F1}" srcOrd="3" destOrd="0" presId="urn:microsoft.com/office/officeart/2008/layout/AlternatingPictureCircle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A205244-1110-4807-A4BF-EFC7113C9D6E}" type="doc">
      <dgm:prSet loTypeId="urn:microsoft.com/office/officeart/2008/layout/AscendingPictureAccentProcess" loCatId="process" qsTypeId="urn:microsoft.com/office/officeart/2005/8/quickstyle/3d4" qsCatId="3D" csTypeId="urn:microsoft.com/office/officeart/2005/8/colors/colorful1" csCatId="colorful" phldr="1"/>
      <dgm:spPr/>
      <dgm:t>
        <a:bodyPr/>
        <a:lstStyle/>
        <a:p>
          <a:pPr rtl="1"/>
          <a:endParaRPr lang="ar-SA"/>
        </a:p>
      </dgm:t>
    </dgm:pt>
    <dgm:pt modelId="{D3E79E24-77AB-401F-AE71-DF048D7E2A79}">
      <dgm:prSet phldrT="[نص]" custT="1"/>
      <dgm:spPr/>
      <dgm:t>
        <a:bodyPr/>
        <a:lstStyle/>
        <a:p>
          <a:pPr algn="ctr" rtl="1"/>
          <a:r>
            <a:rPr lang="ar-SA" sz="1800" b="1" dirty="0"/>
            <a:t>المشاركة التي سنقدمها</a:t>
          </a:r>
        </a:p>
      </dgm:t>
    </dgm:pt>
    <dgm:pt modelId="{869E600C-EFE9-43DD-B156-F49751408096}" type="parTrans" cxnId="{3E875284-2CFF-459F-B87D-C7B15D9743A1}">
      <dgm:prSet/>
      <dgm:spPr/>
      <dgm:t>
        <a:bodyPr/>
        <a:lstStyle/>
        <a:p>
          <a:pPr rtl="1"/>
          <a:endParaRPr lang="ar-SA"/>
        </a:p>
      </dgm:t>
    </dgm:pt>
    <dgm:pt modelId="{41EF7167-5E9E-4A22-A777-20AFFAF1A13C}" type="sibTrans" cxnId="{3E875284-2CFF-459F-B87D-C7B15D9743A1}">
      <dgm:prSet/>
      <dgm:spPr/>
      <dgm:t>
        <a:bodyPr/>
        <a:lstStyle/>
        <a:p>
          <a:pPr rtl="1"/>
          <a:endParaRPr lang="ar-SA"/>
        </a:p>
      </dgm:t>
    </dgm:pt>
    <dgm:pt modelId="{D0B3D83E-AA6B-4FFD-9080-1F7321D37CC6}">
      <dgm:prSet phldrT="[نص]"/>
      <dgm:spPr/>
      <dgm:t>
        <a:bodyPr/>
        <a:lstStyle/>
        <a:p>
          <a:pPr rtl="1"/>
          <a:r>
            <a:rPr lang="ar-SA" dirty="0"/>
            <a:t>مناقشة الأفكار</a:t>
          </a:r>
        </a:p>
      </dgm:t>
    </dgm:pt>
    <dgm:pt modelId="{CF591478-6062-4887-BFA4-54C16AB74546}" type="parTrans" cxnId="{1D69B8AE-239D-4286-9D08-2810F97988B3}">
      <dgm:prSet/>
      <dgm:spPr/>
      <dgm:t>
        <a:bodyPr/>
        <a:lstStyle/>
        <a:p>
          <a:pPr rtl="1"/>
          <a:endParaRPr lang="ar-SA"/>
        </a:p>
      </dgm:t>
    </dgm:pt>
    <dgm:pt modelId="{27017EB4-825A-4969-8C7C-051B4595E50C}" type="sibTrans" cxnId="{1D69B8AE-239D-4286-9D08-2810F97988B3}">
      <dgm:prSet/>
      <dgm:spPr/>
      <dgm:t>
        <a:bodyPr/>
        <a:lstStyle/>
        <a:p>
          <a:pPr rtl="1"/>
          <a:endParaRPr lang="ar-SA"/>
        </a:p>
      </dgm:t>
    </dgm:pt>
    <dgm:pt modelId="{7675E920-A51E-48B3-A9CB-6EA274597504}" type="pres">
      <dgm:prSet presAssocID="{7A205244-1110-4807-A4BF-EFC7113C9D6E}" presName="Name0" presStyleCnt="0">
        <dgm:presLayoutVars>
          <dgm:chMax val="7"/>
          <dgm:chPref val="7"/>
          <dgm:dir/>
        </dgm:presLayoutVars>
      </dgm:prSet>
      <dgm:spPr/>
    </dgm:pt>
    <dgm:pt modelId="{F2EC03EB-A004-4CBF-91B9-B4E5ABF71248}" type="pres">
      <dgm:prSet presAssocID="{7A205244-1110-4807-A4BF-EFC7113C9D6E}" presName="dot1" presStyleLbl="alignNode1" presStyleIdx="0" presStyleCnt="10"/>
      <dgm:spPr/>
    </dgm:pt>
    <dgm:pt modelId="{2B850039-A860-4496-B924-6BFABBF996FA}" type="pres">
      <dgm:prSet presAssocID="{7A205244-1110-4807-A4BF-EFC7113C9D6E}" presName="dot2" presStyleLbl="alignNode1" presStyleIdx="1" presStyleCnt="10"/>
      <dgm:spPr/>
    </dgm:pt>
    <dgm:pt modelId="{F0F84BCE-65C8-4FD1-8553-180EE71007BD}" type="pres">
      <dgm:prSet presAssocID="{7A205244-1110-4807-A4BF-EFC7113C9D6E}" presName="dot3" presStyleLbl="alignNode1" presStyleIdx="2" presStyleCnt="10"/>
      <dgm:spPr/>
    </dgm:pt>
    <dgm:pt modelId="{1744F83F-B314-485C-AE7E-44D2411D03D3}" type="pres">
      <dgm:prSet presAssocID="{7A205244-1110-4807-A4BF-EFC7113C9D6E}" presName="dotArrow1" presStyleLbl="alignNode1" presStyleIdx="3" presStyleCnt="10"/>
      <dgm:spPr/>
    </dgm:pt>
    <dgm:pt modelId="{7EE5F180-1CAD-4D0A-B809-425F6C6FB052}" type="pres">
      <dgm:prSet presAssocID="{7A205244-1110-4807-A4BF-EFC7113C9D6E}" presName="dotArrow2" presStyleLbl="alignNode1" presStyleIdx="4" presStyleCnt="10"/>
      <dgm:spPr/>
    </dgm:pt>
    <dgm:pt modelId="{7EABEFC1-FA55-4559-B315-AC28F24D8BB0}" type="pres">
      <dgm:prSet presAssocID="{7A205244-1110-4807-A4BF-EFC7113C9D6E}" presName="dotArrow3" presStyleLbl="alignNode1" presStyleIdx="5" presStyleCnt="10"/>
      <dgm:spPr/>
    </dgm:pt>
    <dgm:pt modelId="{2B7271B8-B394-4B7F-99B6-EDAD6F3E5880}" type="pres">
      <dgm:prSet presAssocID="{7A205244-1110-4807-A4BF-EFC7113C9D6E}" presName="dotArrow4" presStyleLbl="alignNode1" presStyleIdx="6" presStyleCnt="10"/>
      <dgm:spPr/>
    </dgm:pt>
    <dgm:pt modelId="{0C841BF7-596E-4433-AF5A-8C0047EB02A0}" type="pres">
      <dgm:prSet presAssocID="{7A205244-1110-4807-A4BF-EFC7113C9D6E}" presName="dotArrow5" presStyleLbl="alignNode1" presStyleIdx="7" presStyleCnt="10"/>
      <dgm:spPr/>
    </dgm:pt>
    <dgm:pt modelId="{0780188D-A823-47F3-BF20-4B33FA5FCE1A}" type="pres">
      <dgm:prSet presAssocID="{7A205244-1110-4807-A4BF-EFC7113C9D6E}" presName="dotArrow6" presStyleLbl="alignNode1" presStyleIdx="8" presStyleCnt="10"/>
      <dgm:spPr/>
    </dgm:pt>
    <dgm:pt modelId="{77D366DE-CCA3-4863-9F5F-083DBF749936}" type="pres">
      <dgm:prSet presAssocID="{7A205244-1110-4807-A4BF-EFC7113C9D6E}" presName="dotArrow7" presStyleLbl="alignNode1" presStyleIdx="9" presStyleCnt="10"/>
      <dgm:spPr/>
    </dgm:pt>
    <dgm:pt modelId="{3E632EC9-5A92-467E-8BBA-18AE4D75C8EA}" type="pres">
      <dgm:prSet presAssocID="{D3E79E24-77AB-401F-AE71-DF048D7E2A79}" presName="parTx1" presStyleLbl="node1" presStyleIdx="0" presStyleCnt="2" custScaleX="80230"/>
      <dgm:spPr/>
    </dgm:pt>
    <dgm:pt modelId="{B6E5CC57-AD6F-4111-867B-3B4B96C61D4D}" type="pres">
      <dgm:prSet presAssocID="{41EF7167-5E9E-4A22-A777-20AFFAF1A13C}" presName="picture1" presStyleCnt="0"/>
      <dgm:spPr/>
    </dgm:pt>
    <dgm:pt modelId="{F0512ACA-DD7C-4CCD-AB3B-CA508C0A3FDA}" type="pres">
      <dgm:prSet presAssocID="{41EF7167-5E9E-4A22-A777-20AFFAF1A13C}" presName="imageRepeatNode" presStyleLbl="fgImgPlace1" presStyleIdx="0" presStyleCnt="2"/>
      <dgm:spPr/>
    </dgm:pt>
    <dgm:pt modelId="{EF5EB8E4-EDA0-48B3-837A-4F34B72ED5BA}" type="pres">
      <dgm:prSet presAssocID="{D0B3D83E-AA6B-4FFD-9080-1F7321D37CC6}" presName="parTx2" presStyleLbl="node1" presStyleIdx="1" presStyleCnt="2" custScaleX="73739"/>
      <dgm:spPr/>
    </dgm:pt>
    <dgm:pt modelId="{87F2C754-C05C-47B7-9558-B0A75D1BD589}" type="pres">
      <dgm:prSet presAssocID="{27017EB4-825A-4969-8C7C-051B4595E50C}" presName="picture2" presStyleCnt="0"/>
      <dgm:spPr/>
    </dgm:pt>
    <dgm:pt modelId="{E5F0CEC3-24E2-448E-9188-D95AEF068F43}" type="pres">
      <dgm:prSet presAssocID="{27017EB4-825A-4969-8C7C-051B4595E50C}" presName="imageRepeatNode" presStyleLbl="fgImgPlace1" presStyleIdx="1" presStyleCnt="2"/>
      <dgm:spPr/>
    </dgm:pt>
  </dgm:ptLst>
  <dgm:cxnLst>
    <dgm:cxn modelId="{11B00C58-401F-458B-90F0-5AF214CFEA4C}" type="presOf" srcId="{27017EB4-825A-4969-8C7C-051B4595E50C}" destId="{E5F0CEC3-24E2-448E-9188-D95AEF068F43}" srcOrd="0" destOrd="0" presId="urn:microsoft.com/office/officeart/2008/layout/AscendingPictureAccentProcess"/>
    <dgm:cxn modelId="{CFDC807D-4594-412F-B6C5-ED05FEABC1D2}" type="presOf" srcId="{D3E79E24-77AB-401F-AE71-DF048D7E2A79}" destId="{3E632EC9-5A92-467E-8BBA-18AE4D75C8EA}" srcOrd="0" destOrd="0" presId="urn:microsoft.com/office/officeart/2008/layout/AscendingPictureAccentProcess"/>
    <dgm:cxn modelId="{3E875284-2CFF-459F-B87D-C7B15D9743A1}" srcId="{7A205244-1110-4807-A4BF-EFC7113C9D6E}" destId="{D3E79E24-77AB-401F-AE71-DF048D7E2A79}" srcOrd="0" destOrd="0" parTransId="{869E600C-EFE9-43DD-B156-F49751408096}" sibTransId="{41EF7167-5E9E-4A22-A777-20AFFAF1A13C}"/>
    <dgm:cxn modelId="{1D69B8AE-239D-4286-9D08-2810F97988B3}" srcId="{7A205244-1110-4807-A4BF-EFC7113C9D6E}" destId="{D0B3D83E-AA6B-4FFD-9080-1F7321D37CC6}" srcOrd="1" destOrd="0" parTransId="{CF591478-6062-4887-BFA4-54C16AB74546}" sibTransId="{27017EB4-825A-4969-8C7C-051B4595E50C}"/>
    <dgm:cxn modelId="{5EA11AB9-5C3C-465E-AEB8-C1E86FE740FF}" type="presOf" srcId="{41EF7167-5E9E-4A22-A777-20AFFAF1A13C}" destId="{F0512ACA-DD7C-4CCD-AB3B-CA508C0A3FDA}" srcOrd="0" destOrd="0" presId="urn:microsoft.com/office/officeart/2008/layout/AscendingPictureAccentProcess"/>
    <dgm:cxn modelId="{BDFBF0DC-DD98-4851-B64F-FD5B832A8247}" type="presOf" srcId="{D0B3D83E-AA6B-4FFD-9080-1F7321D37CC6}" destId="{EF5EB8E4-EDA0-48B3-837A-4F34B72ED5BA}" srcOrd="0" destOrd="0" presId="urn:microsoft.com/office/officeart/2008/layout/AscendingPictureAccentProcess"/>
    <dgm:cxn modelId="{D59DCEE1-582B-4794-B378-CD07B339EC95}" type="presOf" srcId="{7A205244-1110-4807-A4BF-EFC7113C9D6E}" destId="{7675E920-A51E-48B3-A9CB-6EA274597504}" srcOrd="0" destOrd="0" presId="urn:microsoft.com/office/officeart/2008/layout/AscendingPictureAccentProcess"/>
    <dgm:cxn modelId="{F3DD9824-121D-45FF-9EAE-810D51A94E63}" type="presParOf" srcId="{7675E920-A51E-48B3-A9CB-6EA274597504}" destId="{F2EC03EB-A004-4CBF-91B9-B4E5ABF71248}" srcOrd="0" destOrd="0" presId="urn:microsoft.com/office/officeart/2008/layout/AscendingPictureAccentProcess"/>
    <dgm:cxn modelId="{3D4AD15A-02AA-4145-AB0E-5E5238E5832F}" type="presParOf" srcId="{7675E920-A51E-48B3-A9CB-6EA274597504}" destId="{2B850039-A860-4496-B924-6BFABBF996FA}" srcOrd="1" destOrd="0" presId="urn:microsoft.com/office/officeart/2008/layout/AscendingPictureAccentProcess"/>
    <dgm:cxn modelId="{CEFD1613-E8B0-4AD2-99BF-CB7B11F8C90D}" type="presParOf" srcId="{7675E920-A51E-48B3-A9CB-6EA274597504}" destId="{F0F84BCE-65C8-4FD1-8553-180EE71007BD}" srcOrd="2" destOrd="0" presId="urn:microsoft.com/office/officeart/2008/layout/AscendingPictureAccentProcess"/>
    <dgm:cxn modelId="{E9AA5819-A503-4643-9419-F5C0F4D0442E}" type="presParOf" srcId="{7675E920-A51E-48B3-A9CB-6EA274597504}" destId="{1744F83F-B314-485C-AE7E-44D2411D03D3}" srcOrd="3" destOrd="0" presId="urn:microsoft.com/office/officeart/2008/layout/AscendingPictureAccentProcess"/>
    <dgm:cxn modelId="{33468FE8-95E7-4935-808B-1622A5A79824}" type="presParOf" srcId="{7675E920-A51E-48B3-A9CB-6EA274597504}" destId="{7EE5F180-1CAD-4D0A-B809-425F6C6FB052}" srcOrd="4" destOrd="0" presId="urn:microsoft.com/office/officeart/2008/layout/AscendingPictureAccentProcess"/>
    <dgm:cxn modelId="{AD8EFF70-A67B-4BD9-BB7D-1333EBA4DE7E}" type="presParOf" srcId="{7675E920-A51E-48B3-A9CB-6EA274597504}" destId="{7EABEFC1-FA55-4559-B315-AC28F24D8BB0}" srcOrd="5" destOrd="0" presId="urn:microsoft.com/office/officeart/2008/layout/AscendingPictureAccentProcess"/>
    <dgm:cxn modelId="{54A83AF7-804B-451F-960E-180C9F27376F}" type="presParOf" srcId="{7675E920-A51E-48B3-A9CB-6EA274597504}" destId="{2B7271B8-B394-4B7F-99B6-EDAD6F3E5880}" srcOrd="6" destOrd="0" presId="urn:microsoft.com/office/officeart/2008/layout/AscendingPictureAccentProcess"/>
    <dgm:cxn modelId="{8AC6178F-0794-4E5E-8D63-DE5E6171CEE2}" type="presParOf" srcId="{7675E920-A51E-48B3-A9CB-6EA274597504}" destId="{0C841BF7-596E-4433-AF5A-8C0047EB02A0}" srcOrd="7" destOrd="0" presId="urn:microsoft.com/office/officeart/2008/layout/AscendingPictureAccentProcess"/>
    <dgm:cxn modelId="{E2841BFD-C070-4961-AB9D-6FF00CEA1161}" type="presParOf" srcId="{7675E920-A51E-48B3-A9CB-6EA274597504}" destId="{0780188D-A823-47F3-BF20-4B33FA5FCE1A}" srcOrd="8" destOrd="0" presId="urn:microsoft.com/office/officeart/2008/layout/AscendingPictureAccentProcess"/>
    <dgm:cxn modelId="{713AE21B-F5AD-444A-BDA9-A299D8EB22CA}" type="presParOf" srcId="{7675E920-A51E-48B3-A9CB-6EA274597504}" destId="{77D366DE-CCA3-4863-9F5F-083DBF749936}" srcOrd="9" destOrd="0" presId="urn:microsoft.com/office/officeart/2008/layout/AscendingPictureAccentProcess"/>
    <dgm:cxn modelId="{9B237E9B-3667-4494-BCF7-515827D851C1}" type="presParOf" srcId="{7675E920-A51E-48B3-A9CB-6EA274597504}" destId="{3E632EC9-5A92-467E-8BBA-18AE4D75C8EA}" srcOrd="10" destOrd="0" presId="urn:microsoft.com/office/officeart/2008/layout/AscendingPictureAccentProcess"/>
    <dgm:cxn modelId="{F5FE685F-CE06-48E8-A7B0-6935FBE3BDCA}" type="presParOf" srcId="{7675E920-A51E-48B3-A9CB-6EA274597504}" destId="{B6E5CC57-AD6F-4111-867B-3B4B96C61D4D}" srcOrd="11" destOrd="0" presId="urn:microsoft.com/office/officeart/2008/layout/AscendingPictureAccentProcess"/>
    <dgm:cxn modelId="{7154346F-F688-448B-8CF1-508551415804}" type="presParOf" srcId="{B6E5CC57-AD6F-4111-867B-3B4B96C61D4D}" destId="{F0512ACA-DD7C-4CCD-AB3B-CA508C0A3FDA}" srcOrd="0" destOrd="0" presId="urn:microsoft.com/office/officeart/2008/layout/AscendingPictureAccentProcess"/>
    <dgm:cxn modelId="{8C860E17-FB44-49C5-B71D-043A2D3481FD}" type="presParOf" srcId="{7675E920-A51E-48B3-A9CB-6EA274597504}" destId="{EF5EB8E4-EDA0-48B3-837A-4F34B72ED5BA}" srcOrd="12" destOrd="0" presId="urn:microsoft.com/office/officeart/2008/layout/AscendingPictureAccentProcess"/>
    <dgm:cxn modelId="{D1716EC9-DCC4-4D7C-BDF1-ACFB8E3AA3D7}" type="presParOf" srcId="{7675E920-A51E-48B3-A9CB-6EA274597504}" destId="{87F2C754-C05C-47B7-9558-B0A75D1BD589}" srcOrd="13" destOrd="0" presId="urn:microsoft.com/office/officeart/2008/layout/AscendingPictureAccentProcess"/>
    <dgm:cxn modelId="{3D7B8C9D-AA9A-4D66-A7EF-EFD5ADCC5069}" type="presParOf" srcId="{87F2C754-C05C-47B7-9558-B0A75D1BD589}" destId="{E5F0CEC3-24E2-448E-9188-D95AEF068F43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724BF19-49F1-4D9F-A157-4B2373CC724D}" type="doc">
      <dgm:prSet loTypeId="urn:microsoft.com/office/officeart/2008/layout/HorizontalMultiLevelHierarchy" loCatId="hierarchy" qsTypeId="urn:microsoft.com/office/officeart/2005/8/quickstyle/3d4" qsCatId="3D" csTypeId="urn:microsoft.com/office/officeart/2005/8/colors/colorful3" csCatId="colorful" phldr="1"/>
      <dgm:spPr/>
      <dgm:t>
        <a:bodyPr/>
        <a:lstStyle/>
        <a:p>
          <a:pPr rtl="1"/>
          <a:endParaRPr lang="ar-SA"/>
        </a:p>
      </dgm:t>
    </dgm:pt>
    <dgm:pt modelId="{7BEA0DFD-E981-4874-BD3A-44B1845B5008}">
      <dgm:prSet phldrT="[نص]"/>
      <dgm:spPr/>
      <dgm:t>
        <a:bodyPr/>
        <a:lstStyle/>
        <a:p>
          <a:pPr rtl="1"/>
          <a:r>
            <a:rPr lang="ar-SA" dirty="0"/>
            <a:t>لماذا ؟؟</a:t>
          </a:r>
        </a:p>
      </dgm:t>
    </dgm:pt>
    <dgm:pt modelId="{0306CB28-B3D8-411A-BDFB-9F2C8E52B18D}" type="parTrans" cxnId="{78800891-EF8D-49CD-BBBC-A72796437B5F}">
      <dgm:prSet/>
      <dgm:spPr/>
      <dgm:t>
        <a:bodyPr/>
        <a:lstStyle/>
        <a:p>
          <a:pPr rtl="1"/>
          <a:endParaRPr lang="ar-SA"/>
        </a:p>
      </dgm:t>
    </dgm:pt>
    <dgm:pt modelId="{121511BD-9AD2-49A4-AFF8-DD30BA8982F1}" type="sibTrans" cxnId="{78800891-EF8D-49CD-BBBC-A72796437B5F}">
      <dgm:prSet/>
      <dgm:spPr/>
      <dgm:t>
        <a:bodyPr/>
        <a:lstStyle/>
        <a:p>
          <a:pPr rtl="1"/>
          <a:endParaRPr lang="ar-SA"/>
        </a:p>
      </dgm:t>
    </dgm:pt>
    <dgm:pt modelId="{26B6E2C6-87CF-4705-81B3-FB94169264F6}">
      <dgm:prSet phldrT="[نص]" phldr="1"/>
      <dgm:spPr/>
      <dgm:t>
        <a:bodyPr/>
        <a:lstStyle/>
        <a:p>
          <a:pPr rtl="1"/>
          <a:endParaRPr lang="ar-SA"/>
        </a:p>
      </dgm:t>
    </dgm:pt>
    <dgm:pt modelId="{A31DF683-83BB-48FC-9B94-89D7C03F48A6}" type="parTrans" cxnId="{6CFF00B3-E6D2-4350-9203-C820A8435EF7}">
      <dgm:prSet/>
      <dgm:spPr/>
      <dgm:t>
        <a:bodyPr/>
        <a:lstStyle/>
        <a:p>
          <a:pPr rtl="1"/>
          <a:endParaRPr lang="ar-SA"/>
        </a:p>
      </dgm:t>
    </dgm:pt>
    <dgm:pt modelId="{F2AF41FC-E4E2-4B4F-B7ED-BC816F9BC1F2}" type="sibTrans" cxnId="{6CFF00B3-E6D2-4350-9203-C820A8435EF7}">
      <dgm:prSet/>
      <dgm:spPr/>
      <dgm:t>
        <a:bodyPr/>
        <a:lstStyle/>
        <a:p>
          <a:pPr rtl="1"/>
          <a:endParaRPr lang="ar-SA"/>
        </a:p>
      </dgm:t>
    </dgm:pt>
    <dgm:pt modelId="{B0562229-8D6F-4E04-ABA9-0B8AE60C70C9}">
      <dgm:prSet phldrT="[نص]" phldr="1"/>
      <dgm:spPr/>
      <dgm:t>
        <a:bodyPr/>
        <a:lstStyle/>
        <a:p>
          <a:pPr rtl="1"/>
          <a:endParaRPr lang="ar-SA"/>
        </a:p>
      </dgm:t>
    </dgm:pt>
    <dgm:pt modelId="{F56874DF-0008-408E-B1D2-9895F8CD5AD2}" type="parTrans" cxnId="{A0D619D3-87F9-4E30-886C-DACE24C14943}">
      <dgm:prSet/>
      <dgm:spPr/>
      <dgm:t>
        <a:bodyPr/>
        <a:lstStyle/>
        <a:p>
          <a:pPr rtl="1"/>
          <a:endParaRPr lang="ar-SA"/>
        </a:p>
      </dgm:t>
    </dgm:pt>
    <dgm:pt modelId="{AFAD951A-E8F2-4F0C-B0B3-0731950EA8E2}" type="sibTrans" cxnId="{A0D619D3-87F9-4E30-886C-DACE24C14943}">
      <dgm:prSet/>
      <dgm:spPr/>
      <dgm:t>
        <a:bodyPr/>
        <a:lstStyle/>
        <a:p>
          <a:pPr rtl="1"/>
          <a:endParaRPr lang="ar-SA"/>
        </a:p>
      </dgm:t>
    </dgm:pt>
    <dgm:pt modelId="{1B23E628-6BCA-404A-B58A-2D8FA4A097A6}">
      <dgm:prSet phldrT="[نص]" phldr="1"/>
      <dgm:spPr/>
      <dgm:t>
        <a:bodyPr/>
        <a:lstStyle/>
        <a:p>
          <a:pPr rtl="1"/>
          <a:endParaRPr lang="ar-SA"/>
        </a:p>
      </dgm:t>
    </dgm:pt>
    <dgm:pt modelId="{6D930FA4-C96F-4D85-9ABE-2EB8026DA75C}" type="parTrans" cxnId="{8DD37140-E2FB-484E-B94F-AB56AE4F4A9C}">
      <dgm:prSet/>
      <dgm:spPr/>
      <dgm:t>
        <a:bodyPr/>
        <a:lstStyle/>
        <a:p>
          <a:pPr rtl="1"/>
          <a:endParaRPr lang="ar-SA"/>
        </a:p>
      </dgm:t>
    </dgm:pt>
    <dgm:pt modelId="{95BB948B-B228-4D32-B79F-8336A7F6DF8A}" type="sibTrans" cxnId="{8DD37140-E2FB-484E-B94F-AB56AE4F4A9C}">
      <dgm:prSet/>
      <dgm:spPr/>
      <dgm:t>
        <a:bodyPr/>
        <a:lstStyle/>
        <a:p>
          <a:pPr rtl="1"/>
          <a:endParaRPr lang="ar-SA"/>
        </a:p>
      </dgm:t>
    </dgm:pt>
    <dgm:pt modelId="{9AD605E7-EAAA-42F6-B1EA-AE3DD1B9E747}">
      <dgm:prSet/>
      <dgm:spPr/>
      <dgm:t>
        <a:bodyPr/>
        <a:lstStyle/>
        <a:p>
          <a:pPr rtl="1"/>
          <a:endParaRPr lang="ar-SA"/>
        </a:p>
      </dgm:t>
    </dgm:pt>
    <dgm:pt modelId="{2666D0B7-6283-420D-8EF3-99D0BF713003}" type="parTrans" cxnId="{FFABB449-A74F-4539-BCDF-7C41B8E843D7}">
      <dgm:prSet/>
      <dgm:spPr/>
      <dgm:t>
        <a:bodyPr/>
        <a:lstStyle/>
        <a:p>
          <a:pPr rtl="1"/>
          <a:endParaRPr lang="ar-SA"/>
        </a:p>
      </dgm:t>
    </dgm:pt>
    <dgm:pt modelId="{3AA8FE81-F58F-4F08-998D-CB059CFDC767}" type="sibTrans" cxnId="{FFABB449-A74F-4539-BCDF-7C41B8E843D7}">
      <dgm:prSet/>
      <dgm:spPr/>
      <dgm:t>
        <a:bodyPr/>
        <a:lstStyle/>
        <a:p>
          <a:pPr rtl="1"/>
          <a:endParaRPr lang="ar-SA"/>
        </a:p>
      </dgm:t>
    </dgm:pt>
    <dgm:pt modelId="{B126BBC7-CFED-4B83-A3EE-50A13A040D86}">
      <dgm:prSet/>
      <dgm:spPr/>
      <dgm:t>
        <a:bodyPr/>
        <a:lstStyle/>
        <a:p>
          <a:pPr rtl="1"/>
          <a:endParaRPr lang="ar-SA"/>
        </a:p>
      </dgm:t>
    </dgm:pt>
    <dgm:pt modelId="{1D79D441-58E0-4A21-8FA1-7A3F69A13BD8}" type="parTrans" cxnId="{2019B0BB-DF0C-4937-A2CF-6402814B9EC3}">
      <dgm:prSet/>
      <dgm:spPr/>
      <dgm:t>
        <a:bodyPr/>
        <a:lstStyle/>
        <a:p>
          <a:pPr rtl="1"/>
          <a:endParaRPr lang="ar-SA"/>
        </a:p>
      </dgm:t>
    </dgm:pt>
    <dgm:pt modelId="{B00EE37F-FE21-4D56-BDE3-4947EB265FDA}" type="sibTrans" cxnId="{2019B0BB-DF0C-4937-A2CF-6402814B9EC3}">
      <dgm:prSet/>
      <dgm:spPr/>
      <dgm:t>
        <a:bodyPr/>
        <a:lstStyle/>
        <a:p>
          <a:pPr rtl="1"/>
          <a:endParaRPr lang="ar-SA"/>
        </a:p>
      </dgm:t>
    </dgm:pt>
    <dgm:pt modelId="{1A1F5E9C-3608-4D3C-B37A-4729919B35CD}" type="pres">
      <dgm:prSet presAssocID="{E724BF19-49F1-4D9F-A157-4B2373CC724D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1D6DE1C-6E50-4BAE-B68A-93FC82B65996}" type="pres">
      <dgm:prSet presAssocID="{7BEA0DFD-E981-4874-BD3A-44B1845B5008}" presName="root1" presStyleCnt="0"/>
      <dgm:spPr/>
    </dgm:pt>
    <dgm:pt modelId="{6CC1697F-B0CD-4E66-8518-18C5A0F7215C}" type="pres">
      <dgm:prSet presAssocID="{7BEA0DFD-E981-4874-BD3A-44B1845B5008}" presName="LevelOneTextNode" presStyleLbl="node0" presStyleIdx="0" presStyleCnt="1">
        <dgm:presLayoutVars>
          <dgm:chPref val="3"/>
        </dgm:presLayoutVars>
      </dgm:prSet>
      <dgm:spPr/>
    </dgm:pt>
    <dgm:pt modelId="{A5DE8A4E-9BA0-4C6B-96FA-FF16FABAE349}" type="pres">
      <dgm:prSet presAssocID="{7BEA0DFD-E981-4874-BD3A-44B1845B5008}" presName="level2hierChild" presStyleCnt="0"/>
      <dgm:spPr/>
    </dgm:pt>
    <dgm:pt modelId="{DF47F431-C1B4-4AFA-B81D-E66A9E60DD63}" type="pres">
      <dgm:prSet presAssocID="{A31DF683-83BB-48FC-9B94-89D7C03F48A6}" presName="conn2-1" presStyleLbl="parChTrans1D2" presStyleIdx="0" presStyleCnt="5"/>
      <dgm:spPr/>
    </dgm:pt>
    <dgm:pt modelId="{48CFD0EE-BC24-4EA9-BB2D-A5BE6AEA3C3D}" type="pres">
      <dgm:prSet presAssocID="{A31DF683-83BB-48FC-9B94-89D7C03F48A6}" presName="connTx" presStyleLbl="parChTrans1D2" presStyleIdx="0" presStyleCnt="5"/>
      <dgm:spPr/>
    </dgm:pt>
    <dgm:pt modelId="{8F488CCA-04F2-4D7F-A850-6D8E18D9CBC7}" type="pres">
      <dgm:prSet presAssocID="{26B6E2C6-87CF-4705-81B3-FB94169264F6}" presName="root2" presStyleCnt="0"/>
      <dgm:spPr/>
    </dgm:pt>
    <dgm:pt modelId="{A8AAC741-F546-4EBC-A423-F5584669BD09}" type="pres">
      <dgm:prSet presAssocID="{26B6E2C6-87CF-4705-81B3-FB94169264F6}" presName="LevelTwoTextNode" presStyleLbl="node2" presStyleIdx="0" presStyleCnt="5" custScaleX="147471">
        <dgm:presLayoutVars>
          <dgm:chPref val="3"/>
        </dgm:presLayoutVars>
      </dgm:prSet>
      <dgm:spPr/>
    </dgm:pt>
    <dgm:pt modelId="{2CC522AB-5677-45AE-A3C5-B5428EB9C642}" type="pres">
      <dgm:prSet presAssocID="{26B6E2C6-87CF-4705-81B3-FB94169264F6}" presName="level3hierChild" presStyleCnt="0"/>
      <dgm:spPr/>
    </dgm:pt>
    <dgm:pt modelId="{9B396702-1372-4245-BE9A-AC36AB01DD05}" type="pres">
      <dgm:prSet presAssocID="{2666D0B7-6283-420D-8EF3-99D0BF713003}" presName="conn2-1" presStyleLbl="parChTrans1D2" presStyleIdx="1" presStyleCnt="5"/>
      <dgm:spPr/>
    </dgm:pt>
    <dgm:pt modelId="{FD595E19-D109-49F4-B711-84EC75704C31}" type="pres">
      <dgm:prSet presAssocID="{2666D0B7-6283-420D-8EF3-99D0BF713003}" presName="connTx" presStyleLbl="parChTrans1D2" presStyleIdx="1" presStyleCnt="5"/>
      <dgm:spPr/>
    </dgm:pt>
    <dgm:pt modelId="{5942D037-3C94-4A88-AD0B-29327748A88A}" type="pres">
      <dgm:prSet presAssocID="{9AD605E7-EAAA-42F6-B1EA-AE3DD1B9E747}" presName="root2" presStyleCnt="0"/>
      <dgm:spPr/>
    </dgm:pt>
    <dgm:pt modelId="{2B6D8E61-50A1-4584-8C0D-2EFEC42BF3A7}" type="pres">
      <dgm:prSet presAssocID="{9AD605E7-EAAA-42F6-B1EA-AE3DD1B9E747}" presName="LevelTwoTextNode" presStyleLbl="node2" presStyleIdx="1" presStyleCnt="5" custScaleX="164938">
        <dgm:presLayoutVars>
          <dgm:chPref val="3"/>
        </dgm:presLayoutVars>
      </dgm:prSet>
      <dgm:spPr/>
    </dgm:pt>
    <dgm:pt modelId="{9AD53EF6-DAFD-47C8-8705-812785A13F5A}" type="pres">
      <dgm:prSet presAssocID="{9AD605E7-EAAA-42F6-B1EA-AE3DD1B9E747}" presName="level3hierChild" presStyleCnt="0"/>
      <dgm:spPr/>
    </dgm:pt>
    <dgm:pt modelId="{FD2BA85B-073E-46DE-82B4-30DD83C664D8}" type="pres">
      <dgm:prSet presAssocID="{1D79D441-58E0-4A21-8FA1-7A3F69A13BD8}" presName="conn2-1" presStyleLbl="parChTrans1D2" presStyleIdx="2" presStyleCnt="5"/>
      <dgm:spPr/>
    </dgm:pt>
    <dgm:pt modelId="{14EFC10C-BFA1-4F7A-8F69-BD6DA13C6C0D}" type="pres">
      <dgm:prSet presAssocID="{1D79D441-58E0-4A21-8FA1-7A3F69A13BD8}" presName="connTx" presStyleLbl="parChTrans1D2" presStyleIdx="2" presStyleCnt="5"/>
      <dgm:spPr/>
    </dgm:pt>
    <dgm:pt modelId="{C4EFBFCB-C542-4A00-9E5F-5FE2293FFE47}" type="pres">
      <dgm:prSet presAssocID="{B126BBC7-CFED-4B83-A3EE-50A13A040D86}" presName="root2" presStyleCnt="0"/>
      <dgm:spPr/>
    </dgm:pt>
    <dgm:pt modelId="{60B53D04-C542-45EC-AD24-D6921D5C0976}" type="pres">
      <dgm:prSet presAssocID="{B126BBC7-CFED-4B83-A3EE-50A13A040D86}" presName="LevelTwoTextNode" presStyleLbl="node2" presStyleIdx="2" presStyleCnt="5" custScaleX="212409">
        <dgm:presLayoutVars>
          <dgm:chPref val="3"/>
        </dgm:presLayoutVars>
      </dgm:prSet>
      <dgm:spPr/>
    </dgm:pt>
    <dgm:pt modelId="{A992D02A-1086-4DA4-9E40-5F82D47B6D72}" type="pres">
      <dgm:prSet presAssocID="{B126BBC7-CFED-4B83-A3EE-50A13A040D86}" presName="level3hierChild" presStyleCnt="0"/>
      <dgm:spPr/>
    </dgm:pt>
    <dgm:pt modelId="{A4981565-F306-4353-98BA-90B9BD1EE913}" type="pres">
      <dgm:prSet presAssocID="{F56874DF-0008-408E-B1D2-9895F8CD5AD2}" presName="conn2-1" presStyleLbl="parChTrans1D2" presStyleIdx="3" presStyleCnt="5"/>
      <dgm:spPr/>
    </dgm:pt>
    <dgm:pt modelId="{48DD9926-2DD0-45DB-BE38-7248F594F605}" type="pres">
      <dgm:prSet presAssocID="{F56874DF-0008-408E-B1D2-9895F8CD5AD2}" presName="connTx" presStyleLbl="parChTrans1D2" presStyleIdx="3" presStyleCnt="5"/>
      <dgm:spPr/>
    </dgm:pt>
    <dgm:pt modelId="{DA8E3CA5-B03C-466E-A77E-8C7979CD0AE0}" type="pres">
      <dgm:prSet presAssocID="{B0562229-8D6F-4E04-ABA9-0B8AE60C70C9}" presName="root2" presStyleCnt="0"/>
      <dgm:spPr/>
    </dgm:pt>
    <dgm:pt modelId="{B6583660-9ED3-42A3-8F95-CDAE34E98568}" type="pres">
      <dgm:prSet presAssocID="{B0562229-8D6F-4E04-ABA9-0B8AE60C70C9}" presName="LevelTwoTextNode" presStyleLbl="node2" presStyleIdx="3" presStyleCnt="5" custScaleX="265702">
        <dgm:presLayoutVars>
          <dgm:chPref val="3"/>
        </dgm:presLayoutVars>
      </dgm:prSet>
      <dgm:spPr/>
    </dgm:pt>
    <dgm:pt modelId="{1CDCA6B2-B534-4C36-BFF7-6C695D6C4DD0}" type="pres">
      <dgm:prSet presAssocID="{B0562229-8D6F-4E04-ABA9-0B8AE60C70C9}" presName="level3hierChild" presStyleCnt="0"/>
      <dgm:spPr/>
    </dgm:pt>
    <dgm:pt modelId="{191CAA4E-4C9A-442B-B094-55670576B8F9}" type="pres">
      <dgm:prSet presAssocID="{6D930FA4-C96F-4D85-9ABE-2EB8026DA75C}" presName="conn2-1" presStyleLbl="parChTrans1D2" presStyleIdx="4" presStyleCnt="5"/>
      <dgm:spPr/>
    </dgm:pt>
    <dgm:pt modelId="{C48D1142-B58C-4354-B0A4-FD80A2B9FD44}" type="pres">
      <dgm:prSet presAssocID="{6D930FA4-C96F-4D85-9ABE-2EB8026DA75C}" presName="connTx" presStyleLbl="parChTrans1D2" presStyleIdx="4" presStyleCnt="5"/>
      <dgm:spPr/>
    </dgm:pt>
    <dgm:pt modelId="{64749335-BC2C-4B92-922E-35F1D07EF192}" type="pres">
      <dgm:prSet presAssocID="{1B23E628-6BCA-404A-B58A-2D8FA4A097A6}" presName="root2" presStyleCnt="0"/>
      <dgm:spPr/>
    </dgm:pt>
    <dgm:pt modelId="{92E6CC23-B014-4768-AFE8-85A33C2540FC}" type="pres">
      <dgm:prSet presAssocID="{1B23E628-6BCA-404A-B58A-2D8FA4A097A6}" presName="LevelTwoTextNode" presStyleLbl="node2" presStyleIdx="4" presStyleCnt="5" custScaleX="276599">
        <dgm:presLayoutVars>
          <dgm:chPref val="3"/>
        </dgm:presLayoutVars>
      </dgm:prSet>
      <dgm:spPr/>
    </dgm:pt>
    <dgm:pt modelId="{04B65614-3514-4E81-8F2B-1CAE10FD4E9E}" type="pres">
      <dgm:prSet presAssocID="{1B23E628-6BCA-404A-B58A-2D8FA4A097A6}" presName="level3hierChild" presStyleCnt="0"/>
      <dgm:spPr/>
    </dgm:pt>
  </dgm:ptLst>
  <dgm:cxnLst>
    <dgm:cxn modelId="{B1A44904-82AC-44F2-B20F-FEEA64511FCF}" type="presOf" srcId="{B126BBC7-CFED-4B83-A3EE-50A13A040D86}" destId="{60B53D04-C542-45EC-AD24-D6921D5C0976}" srcOrd="0" destOrd="0" presId="urn:microsoft.com/office/officeart/2008/layout/HorizontalMultiLevelHierarchy"/>
    <dgm:cxn modelId="{E63C5A1E-FC45-4A6D-BDA1-C05EB6CF6D35}" type="presOf" srcId="{6D930FA4-C96F-4D85-9ABE-2EB8026DA75C}" destId="{191CAA4E-4C9A-442B-B094-55670576B8F9}" srcOrd="0" destOrd="0" presId="urn:microsoft.com/office/officeart/2008/layout/HorizontalMultiLevelHierarchy"/>
    <dgm:cxn modelId="{FFA51F26-9B16-46B0-A425-4A3D35A390A9}" type="presOf" srcId="{E724BF19-49F1-4D9F-A157-4B2373CC724D}" destId="{1A1F5E9C-3608-4D3C-B37A-4729919B35CD}" srcOrd="0" destOrd="0" presId="urn:microsoft.com/office/officeart/2008/layout/HorizontalMultiLevelHierarchy"/>
    <dgm:cxn modelId="{B6F9133D-1567-40FD-8B6C-AEB9BC46B749}" type="presOf" srcId="{1B23E628-6BCA-404A-B58A-2D8FA4A097A6}" destId="{92E6CC23-B014-4768-AFE8-85A33C2540FC}" srcOrd="0" destOrd="0" presId="urn:microsoft.com/office/officeart/2008/layout/HorizontalMultiLevelHierarchy"/>
    <dgm:cxn modelId="{8DD37140-E2FB-484E-B94F-AB56AE4F4A9C}" srcId="{7BEA0DFD-E981-4874-BD3A-44B1845B5008}" destId="{1B23E628-6BCA-404A-B58A-2D8FA4A097A6}" srcOrd="4" destOrd="0" parTransId="{6D930FA4-C96F-4D85-9ABE-2EB8026DA75C}" sibTransId="{95BB948B-B228-4D32-B79F-8336A7F6DF8A}"/>
    <dgm:cxn modelId="{B734295B-EBB0-4E44-AAC8-9744927F0C59}" type="presOf" srcId="{B0562229-8D6F-4E04-ABA9-0B8AE60C70C9}" destId="{B6583660-9ED3-42A3-8F95-CDAE34E98568}" srcOrd="0" destOrd="0" presId="urn:microsoft.com/office/officeart/2008/layout/HorizontalMultiLevelHierarchy"/>
    <dgm:cxn modelId="{ED1D895F-703C-4AAD-AB0B-32E2CA805447}" type="presOf" srcId="{2666D0B7-6283-420D-8EF3-99D0BF713003}" destId="{FD595E19-D109-49F4-B711-84EC75704C31}" srcOrd="1" destOrd="0" presId="urn:microsoft.com/office/officeart/2008/layout/HorizontalMultiLevelHierarchy"/>
    <dgm:cxn modelId="{FFABB449-A74F-4539-BCDF-7C41B8E843D7}" srcId="{7BEA0DFD-E981-4874-BD3A-44B1845B5008}" destId="{9AD605E7-EAAA-42F6-B1EA-AE3DD1B9E747}" srcOrd="1" destOrd="0" parTransId="{2666D0B7-6283-420D-8EF3-99D0BF713003}" sibTransId="{3AA8FE81-F58F-4F08-998D-CB059CFDC767}"/>
    <dgm:cxn modelId="{F7775B55-02E2-4E19-A440-85ECCA9DE3AC}" type="presOf" srcId="{6D930FA4-C96F-4D85-9ABE-2EB8026DA75C}" destId="{C48D1142-B58C-4354-B0A4-FD80A2B9FD44}" srcOrd="1" destOrd="0" presId="urn:microsoft.com/office/officeart/2008/layout/HorizontalMultiLevelHierarchy"/>
    <dgm:cxn modelId="{78800891-EF8D-49CD-BBBC-A72796437B5F}" srcId="{E724BF19-49F1-4D9F-A157-4B2373CC724D}" destId="{7BEA0DFD-E981-4874-BD3A-44B1845B5008}" srcOrd="0" destOrd="0" parTransId="{0306CB28-B3D8-411A-BDFB-9F2C8E52B18D}" sibTransId="{121511BD-9AD2-49A4-AFF8-DD30BA8982F1}"/>
    <dgm:cxn modelId="{C60011A6-43F3-4120-8AD9-3F896E297FEC}" type="presOf" srcId="{A31DF683-83BB-48FC-9B94-89D7C03F48A6}" destId="{48CFD0EE-BC24-4EA9-BB2D-A5BE6AEA3C3D}" srcOrd="1" destOrd="0" presId="urn:microsoft.com/office/officeart/2008/layout/HorizontalMultiLevelHierarchy"/>
    <dgm:cxn modelId="{6CFF00B3-E6D2-4350-9203-C820A8435EF7}" srcId="{7BEA0DFD-E981-4874-BD3A-44B1845B5008}" destId="{26B6E2C6-87CF-4705-81B3-FB94169264F6}" srcOrd="0" destOrd="0" parTransId="{A31DF683-83BB-48FC-9B94-89D7C03F48A6}" sibTransId="{F2AF41FC-E4E2-4B4F-B7ED-BC816F9BC1F2}"/>
    <dgm:cxn modelId="{2019B0BB-DF0C-4937-A2CF-6402814B9EC3}" srcId="{7BEA0DFD-E981-4874-BD3A-44B1845B5008}" destId="{B126BBC7-CFED-4B83-A3EE-50A13A040D86}" srcOrd="2" destOrd="0" parTransId="{1D79D441-58E0-4A21-8FA1-7A3F69A13BD8}" sibTransId="{B00EE37F-FE21-4D56-BDE3-4947EB265FDA}"/>
    <dgm:cxn modelId="{9D1D34C2-E390-46C7-84F0-B99712727C33}" type="presOf" srcId="{1D79D441-58E0-4A21-8FA1-7A3F69A13BD8}" destId="{FD2BA85B-073E-46DE-82B4-30DD83C664D8}" srcOrd="0" destOrd="0" presId="urn:microsoft.com/office/officeart/2008/layout/HorizontalMultiLevelHierarchy"/>
    <dgm:cxn modelId="{1D844DC7-B998-43C8-8129-87432C1BA1B5}" type="presOf" srcId="{7BEA0DFD-E981-4874-BD3A-44B1845B5008}" destId="{6CC1697F-B0CD-4E66-8518-18C5A0F7215C}" srcOrd="0" destOrd="0" presId="urn:microsoft.com/office/officeart/2008/layout/HorizontalMultiLevelHierarchy"/>
    <dgm:cxn modelId="{F83ADCC7-B446-4BA5-B721-535C5E4E9452}" type="presOf" srcId="{2666D0B7-6283-420D-8EF3-99D0BF713003}" destId="{9B396702-1372-4245-BE9A-AC36AB01DD05}" srcOrd="0" destOrd="0" presId="urn:microsoft.com/office/officeart/2008/layout/HorizontalMultiLevelHierarchy"/>
    <dgm:cxn modelId="{A0D619D3-87F9-4E30-886C-DACE24C14943}" srcId="{7BEA0DFD-E981-4874-BD3A-44B1845B5008}" destId="{B0562229-8D6F-4E04-ABA9-0B8AE60C70C9}" srcOrd="3" destOrd="0" parTransId="{F56874DF-0008-408E-B1D2-9895F8CD5AD2}" sibTransId="{AFAD951A-E8F2-4F0C-B0B3-0731950EA8E2}"/>
    <dgm:cxn modelId="{A152EBDA-C8F5-4569-BAF7-E8AAA12FEE83}" type="presOf" srcId="{F56874DF-0008-408E-B1D2-9895F8CD5AD2}" destId="{A4981565-F306-4353-98BA-90B9BD1EE913}" srcOrd="0" destOrd="0" presId="urn:microsoft.com/office/officeart/2008/layout/HorizontalMultiLevelHierarchy"/>
    <dgm:cxn modelId="{78CD28E1-7277-4BE9-BF4A-4E2C10FA28CA}" type="presOf" srcId="{9AD605E7-EAAA-42F6-B1EA-AE3DD1B9E747}" destId="{2B6D8E61-50A1-4584-8C0D-2EFEC42BF3A7}" srcOrd="0" destOrd="0" presId="urn:microsoft.com/office/officeart/2008/layout/HorizontalMultiLevelHierarchy"/>
    <dgm:cxn modelId="{1C9EB1EA-E7A5-44CD-A4AC-B63223AD00E6}" type="presOf" srcId="{26B6E2C6-87CF-4705-81B3-FB94169264F6}" destId="{A8AAC741-F546-4EBC-A423-F5584669BD09}" srcOrd="0" destOrd="0" presId="urn:microsoft.com/office/officeart/2008/layout/HorizontalMultiLevelHierarchy"/>
    <dgm:cxn modelId="{11D1E0EB-7FB1-41DE-A6EA-AD7D68037FBC}" type="presOf" srcId="{F56874DF-0008-408E-B1D2-9895F8CD5AD2}" destId="{48DD9926-2DD0-45DB-BE38-7248F594F605}" srcOrd="1" destOrd="0" presId="urn:microsoft.com/office/officeart/2008/layout/HorizontalMultiLevelHierarchy"/>
    <dgm:cxn modelId="{129A07F7-DC9F-4AAA-B91D-8278865B6CFA}" type="presOf" srcId="{A31DF683-83BB-48FC-9B94-89D7C03F48A6}" destId="{DF47F431-C1B4-4AFA-B81D-E66A9E60DD63}" srcOrd="0" destOrd="0" presId="urn:microsoft.com/office/officeart/2008/layout/HorizontalMultiLevelHierarchy"/>
    <dgm:cxn modelId="{35F305FE-26AE-43F3-939B-484064A44A84}" type="presOf" srcId="{1D79D441-58E0-4A21-8FA1-7A3F69A13BD8}" destId="{14EFC10C-BFA1-4F7A-8F69-BD6DA13C6C0D}" srcOrd="1" destOrd="0" presId="urn:microsoft.com/office/officeart/2008/layout/HorizontalMultiLevelHierarchy"/>
    <dgm:cxn modelId="{00FC6F87-59AC-4777-8637-4F31EE908FA3}" type="presParOf" srcId="{1A1F5E9C-3608-4D3C-B37A-4729919B35CD}" destId="{41D6DE1C-6E50-4BAE-B68A-93FC82B65996}" srcOrd="0" destOrd="0" presId="urn:microsoft.com/office/officeart/2008/layout/HorizontalMultiLevelHierarchy"/>
    <dgm:cxn modelId="{D068A990-F17F-4918-94CA-B73BBECFE96A}" type="presParOf" srcId="{41D6DE1C-6E50-4BAE-B68A-93FC82B65996}" destId="{6CC1697F-B0CD-4E66-8518-18C5A0F7215C}" srcOrd="0" destOrd="0" presId="urn:microsoft.com/office/officeart/2008/layout/HorizontalMultiLevelHierarchy"/>
    <dgm:cxn modelId="{D631FA52-4E2B-421D-9282-3683FFCFEBC2}" type="presParOf" srcId="{41D6DE1C-6E50-4BAE-B68A-93FC82B65996}" destId="{A5DE8A4E-9BA0-4C6B-96FA-FF16FABAE349}" srcOrd="1" destOrd="0" presId="urn:microsoft.com/office/officeart/2008/layout/HorizontalMultiLevelHierarchy"/>
    <dgm:cxn modelId="{3E6BAFBC-3D5B-42A1-9491-00502D2E116A}" type="presParOf" srcId="{A5DE8A4E-9BA0-4C6B-96FA-FF16FABAE349}" destId="{DF47F431-C1B4-4AFA-B81D-E66A9E60DD63}" srcOrd="0" destOrd="0" presId="urn:microsoft.com/office/officeart/2008/layout/HorizontalMultiLevelHierarchy"/>
    <dgm:cxn modelId="{0A9424BC-5739-4427-ADFA-FD25E6ABF583}" type="presParOf" srcId="{DF47F431-C1B4-4AFA-B81D-E66A9E60DD63}" destId="{48CFD0EE-BC24-4EA9-BB2D-A5BE6AEA3C3D}" srcOrd="0" destOrd="0" presId="urn:microsoft.com/office/officeart/2008/layout/HorizontalMultiLevelHierarchy"/>
    <dgm:cxn modelId="{5379003D-75BA-4B29-AFA2-2FB5025FD1BC}" type="presParOf" srcId="{A5DE8A4E-9BA0-4C6B-96FA-FF16FABAE349}" destId="{8F488CCA-04F2-4D7F-A850-6D8E18D9CBC7}" srcOrd="1" destOrd="0" presId="urn:microsoft.com/office/officeart/2008/layout/HorizontalMultiLevelHierarchy"/>
    <dgm:cxn modelId="{15A79087-BB5A-40AE-889A-7AD04CC43B94}" type="presParOf" srcId="{8F488CCA-04F2-4D7F-A850-6D8E18D9CBC7}" destId="{A8AAC741-F546-4EBC-A423-F5584669BD09}" srcOrd="0" destOrd="0" presId="urn:microsoft.com/office/officeart/2008/layout/HorizontalMultiLevelHierarchy"/>
    <dgm:cxn modelId="{E848E044-1435-48FA-A858-697AFCFE3285}" type="presParOf" srcId="{8F488CCA-04F2-4D7F-A850-6D8E18D9CBC7}" destId="{2CC522AB-5677-45AE-A3C5-B5428EB9C642}" srcOrd="1" destOrd="0" presId="urn:microsoft.com/office/officeart/2008/layout/HorizontalMultiLevelHierarchy"/>
    <dgm:cxn modelId="{277B181A-7E06-481D-8600-75E4C12D2CC2}" type="presParOf" srcId="{A5DE8A4E-9BA0-4C6B-96FA-FF16FABAE349}" destId="{9B396702-1372-4245-BE9A-AC36AB01DD05}" srcOrd="2" destOrd="0" presId="urn:microsoft.com/office/officeart/2008/layout/HorizontalMultiLevelHierarchy"/>
    <dgm:cxn modelId="{7900DC06-84FB-46A7-A28A-1EA047A789AF}" type="presParOf" srcId="{9B396702-1372-4245-BE9A-AC36AB01DD05}" destId="{FD595E19-D109-49F4-B711-84EC75704C31}" srcOrd="0" destOrd="0" presId="urn:microsoft.com/office/officeart/2008/layout/HorizontalMultiLevelHierarchy"/>
    <dgm:cxn modelId="{378BB513-9382-473F-9617-FA6394C053DC}" type="presParOf" srcId="{A5DE8A4E-9BA0-4C6B-96FA-FF16FABAE349}" destId="{5942D037-3C94-4A88-AD0B-29327748A88A}" srcOrd="3" destOrd="0" presId="urn:microsoft.com/office/officeart/2008/layout/HorizontalMultiLevelHierarchy"/>
    <dgm:cxn modelId="{950DA0E7-2CB9-4F9E-9014-91FF19A8CFF4}" type="presParOf" srcId="{5942D037-3C94-4A88-AD0B-29327748A88A}" destId="{2B6D8E61-50A1-4584-8C0D-2EFEC42BF3A7}" srcOrd="0" destOrd="0" presId="urn:microsoft.com/office/officeart/2008/layout/HorizontalMultiLevelHierarchy"/>
    <dgm:cxn modelId="{C33987F2-D3C9-4058-B567-1D7B8C2C5F6F}" type="presParOf" srcId="{5942D037-3C94-4A88-AD0B-29327748A88A}" destId="{9AD53EF6-DAFD-47C8-8705-812785A13F5A}" srcOrd="1" destOrd="0" presId="urn:microsoft.com/office/officeart/2008/layout/HorizontalMultiLevelHierarchy"/>
    <dgm:cxn modelId="{C3563102-48A3-49D1-9BC1-01345D91CCE2}" type="presParOf" srcId="{A5DE8A4E-9BA0-4C6B-96FA-FF16FABAE349}" destId="{FD2BA85B-073E-46DE-82B4-30DD83C664D8}" srcOrd="4" destOrd="0" presId="urn:microsoft.com/office/officeart/2008/layout/HorizontalMultiLevelHierarchy"/>
    <dgm:cxn modelId="{B7401B1E-2338-4BF6-8547-B944AC51FA44}" type="presParOf" srcId="{FD2BA85B-073E-46DE-82B4-30DD83C664D8}" destId="{14EFC10C-BFA1-4F7A-8F69-BD6DA13C6C0D}" srcOrd="0" destOrd="0" presId="urn:microsoft.com/office/officeart/2008/layout/HorizontalMultiLevelHierarchy"/>
    <dgm:cxn modelId="{468A37BB-6076-42C2-90B0-C29DCE801423}" type="presParOf" srcId="{A5DE8A4E-9BA0-4C6B-96FA-FF16FABAE349}" destId="{C4EFBFCB-C542-4A00-9E5F-5FE2293FFE47}" srcOrd="5" destOrd="0" presId="urn:microsoft.com/office/officeart/2008/layout/HorizontalMultiLevelHierarchy"/>
    <dgm:cxn modelId="{A26CFBA4-C7BF-439D-8427-D1FE6A747059}" type="presParOf" srcId="{C4EFBFCB-C542-4A00-9E5F-5FE2293FFE47}" destId="{60B53D04-C542-45EC-AD24-D6921D5C0976}" srcOrd="0" destOrd="0" presId="urn:microsoft.com/office/officeart/2008/layout/HorizontalMultiLevelHierarchy"/>
    <dgm:cxn modelId="{996361D8-3995-458F-8F8F-120A57410C1A}" type="presParOf" srcId="{C4EFBFCB-C542-4A00-9E5F-5FE2293FFE47}" destId="{A992D02A-1086-4DA4-9E40-5F82D47B6D72}" srcOrd="1" destOrd="0" presId="urn:microsoft.com/office/officeart/2008/layout/HorizontalMultiLevelHierarchy"/>
    <dgm:cxn modelId="{85D3D143-0196-476C-942D-76FF0307F41A}" type="presParOf" srcId="{A5DE8A4E-9BA0-4C6B-96FA-FF16FABAE349}" destId="{A4981565-F306-4353-98BA-90B9BD1EE913}" srcOrd="6" destOrd="0" presId="urn:microsoft.com/office/officeart/2008/layout/HorizontalMultiLevelHierarchy"/>
    <dgm:cxn modelId="{B1D154D8-C2C1-4669-9616-6E659D4A7536}" type="presParOf" srcId="{A4981565-F306-4353-98BA-90B9BD1EE913}" destId="{48DD9926-2DD0-45DB-BE38-7248F594F605}" srcOrd="0" destOrd="0" presId="urn:microsoft.com/office/officeart/2008/layout/HorizontalMultiLevelHierarchy"/>
    <dgm:cxn modelId="{B81BC79F-DC05-4386-B2A1-D9121F43F1FF}" type="presParOf" srcId="{A5DE8A4E-9BA0-4C6B-96FA-FF16FABAE349}" destId="{DA8E3CA5-B03C-466E-A77E-8C7979CD0AE0}" srcOrd="7" destOrd="0" presId="urn:microsoft.com/office/officeart/2008/layout/HorizontalMultiLevelHierarchy"/>
    <dgm:cxn modelId="{CE692E14-327B-4A89-BCBA-97134B0B3F3B}" type="presParOf" srcId="{DA8E3CA5-B03C-466E-A77E-8C7979CD0AE0}" destId="{B6583660-9ED3-42A3-8F95-CDAE34E98568}" srcOrd="0" destOrd="0" presId="urn:microsoft.com/office/officeart/2008/layout/HorizontalMultiLevelHierarchy"/>
    <dgm:cxn modelId="{A049702D-CDD4-4E25-B737-5915CFA2B647}" type="presParOf" srcId="{DA8E3CA5-B03C-466E-A77E-8C7979CD0AE0}" destId="{1CDCA6B2-B534-4C36-BFF7-6C695D6C4DD0}" srcOrd="1" destOrd="0" presId="urn:microsoft.com/office/officeart/2008/layout/HorizontalMultiLevelHierarchy"/>
    <dgm:cxn modelId="{1A0A5DED-3881-4487-99DA-6AAC3DB20A97}" type="presParOf" srcId="{A5DE8A4E-9BA0-4C6B-96FA-FF16FABAE349}" destId="{191CAA4E-4C9A-442B-B094-55670576B8F9}" srcOrd="8" destOrd="0" presId="urn:microsoft.com/office/officeart/2008/layout/HorizontalMultiLevelHierarchy"/>
    <dgm:cxn modelId="{08388F95-AD13-41F5-852A-9BE0DBCAAC79}" type="presParOf" srcId="{191CAA4E-4C9A-442B-B094-55670576B8F9}" destId="{C48D1142-B58C-4354-B0A4-FD80A2B9FD44}" srcOrd="0" destOrd="0" presId="urn:microsoft.com/office/officeart/2008/layout/HorizontalMultiLevelHierarchy"/>
    <dgm:cxn modelId="{310BE8FF-D0E5-44A6-86D0-B05C2EB0D5F0}" type="presParOf" srcId="{A5DE8A4E-9BA0-4C6B-96FA-FF16FABAE349}" destId="{64749335-BC2C-4B92-922E-35F1D07EF192}" srcOrd="9" destOrd="0" presId="urn:microsoft.com/office/officeart/2008/layout/HorizontalMultiLevelHierarchy"/>
    <dgm:cxn modelId="{8510D196-56E3-48F7-92C8-90C2748D7AF5}" type="presParOf" srcId="{64749335-BC2C-4B92-922E-35F1D07EF192}" destId="{92E6CC23-B014-4768-AFE8-85A33C2540FC}" srcOrd="0" destOrd="0" presId="urn:microsoft.com/office/officeart/2008/layout/HorizontalMultiLevelHierarchy"/>
    <dgm:cxn modelId="{0AEA29BB-374C-4168-B6F6-D06A01A9FAF0}" type="presParOf" srcId="{64749335-BC2C-4B92-922E-35F1D07EF192}" destId="{04B65614-3514-4E81-8F2B-1CAE10FD4E9E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380695A-DE87-4885-B5FF-0EC9F303A67A}" type="doc">
      <dgm:prSet loTypeId="urn:microsoft.com/office/officeart/2008/layout/AlternatingHexagons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pPr rtl="1"/>
          <a:endParaRPr lang="ar-SA"/>
        </a:p>
      </dgm:t>
    </dgm:pt>
    <dgm:pt modelId="{0DB1E706-CE39-419A-878E-798975D86988}">
      <dgm:prSet phldrT="[نص]" custT="1"/>
      <dgm:spPr/>
      <dgm:t>
        <a:bodyPr/>
        <a:lstStyle/>
        <a:p>
          <a:pPr rtl="1"/>
          <a:r>
            <a:rPr lang="ar-SA" sz="1600" b="1" dirty="0"/>
            <a:t>القمة ليست صعبة</a:t>
          </a:r>
        </a:p>
      </dgm:t>
    </dgm:pt>
    <dgm:pt modelId="{F2724653-EC4E-4F55-81F0-BC6B4F324C4E}" type="parTrans" cxnId="{0C63C156-402A-4FC2-B5BC-2A422C0DD3B1}">
      <dgm:prSet/>
      <dgm:spPr/>
      <dgm:t>
        <a:bodyPr/>
        <a:lstStyle/>
        <a:p>
          <a:pPr rtl="1"/>
          <a:endParaRPr lang="ar-SA"/>
        </a:p>
      </dgm:t>
    </dgm:pt>
    <dgm:pt modelId="{E7468903-F17B-465B-BF70-CF3811892A8A}" type="sibTrans" cxnId="{0C63C156-402A-4FC2-B5BC-2A422C0DD3B1}">
      <dgm:prSet/>
      <dgm:spPr/>
      <dgm:t>
        <a:bodyPr/>
        <a:lstStyle/>
        <a:p>
          <a:pPr rtl="1"/>
          <a:r>
            <a:rPr lang="ar-SA" dirty="0"/>
            <a:t>خذوا نقطة من إحدى المجموعات المنافسة</a:t>
          </a:r>
        </a:p>
      </dgm:t>
    </dgm:pt>
    <dgm:pt modelId="{59FE1B80-A842-4200-B2F3-DD2C2D973E7B}">
      <dgm:prSet phldrT="[نص]" phldr="1"/>
      <dgm:spPr/>
      <dgm:t>
        <a:bodyPr/>
        <a:lstStyle/>
        <a:p>
          <a:pPr rtl="1"/>
          <a:endParaRPr lang="ar-SA"/>
        </a:p>
      </dgm:t>
    </dgm:pt>
    <dgm:pt modelId="{B6EB5AD5-3137-4BC8-8A9B-3035CA44C94F}" type="parTrans" cxnId="{D387DEE2-BC37-4F23-AE17-10091B76E60A}">
      <dgm:prSet/>
      <dgm:spPr/>
      <dgm:t>
        <a:bodyPr/>
        <a:lstStyle/>
        <a:p>
          <a:pPr rtl="1"/>
          <a:endParaRPr lang="ar-SA"/>
        </a:p>
      </dgm:t>
    </dgm:pt>
    <dgm:pt modelId="{9A613C3A-00E4-4098-BC59-7C1D2822FA82}" type="sibTrans" cxnId="{D387DEE2-BC37-4F23-AE17-10091B76E60A}">
      <dgm:prSet/>
      <dgm:spPr/>
      <dgm:t>
        <a:bodyPr/>
        <a:lstStyle/>
        <a:p>
          <a:pPr rtl="1"/>
          <a:endParaRPr lang="ar-SA"/>
        </a:p>
      </dgm:t>
    </dgm:pt>
    <dgm:pt modelId="{8EA4C492-7892-479E-9764-459F8CCDA0CF}">
      <dgm:prSet phldrT="[نص]" custT="1"/>
      <dgm:spPr/>
      <dgm:t>
        <a:bodyPr/>
        <a:lstStyle/>
        <a:p>
          <a:pPr rtl="1"/>
          <a:r>
            <a:rPr lang="ar-SA" sz="1100" b="1" dirty="0"/>
            <a:t>نافسي بشرف وستصلين </a:t>
          </a:r>
        </a:p>
      </dgm:t>
    </dgm:pt>
    <dgm:pt modelId="{D9154A1F-DC56-4745-A65A-5BD49924F198}" type="parTrans" cxnId="{3ABDD47D-8788-4C0A-9D44-AA9F58062235}">
      <dgm:prSet/>
      <dgm:spPr/>
      <dgm:t>
        <a:bodyPr/>
        <a:lstStyle/>
        <a:p>
          <a:pPr rtl="1"/>
          <a:endParaRPr lang="ar-SA"/>
        </a:p>
      </dgm:t>
    </dgm:pt>
    <dgm:pt modelId="{10E279C3-F014-4895-98CA-82753CCC9B90}" type="sibTrans" cxnId="{3ABDD47D-8788-4C0A-9D44-AA9F58062235}">
      <dgm:prSet custT="1"/>
      <dgm:spPr/>
      <dgm:t>
        <a:bodyPr/>
        <a:lstStyle/>
        <a:p>
          <a:pPr rtl="1"/>
          <a:r>
            <a:rPr lang="ar-SA" sz="1600" b="1" dirty="0"/>
            <a:t>تراجعوا خطوتين</a:t>
          </a:r>
        </a:p>
      </dgm:t>
    </dgm:pt>
    <dgm:pt modelId="{DB905CB9-8656-4347-915B-4FCB99197ED3}">
      <dgm:prSet phldrT="[نص]" phldr="1"/>
      <dgm:spPr/>
      <dgm:t>
        <a:bodyPr/>
        <a:lstStyle/>
        <a:p>
          <a:pPr rtl="1"/>
          <a:endParaRPr lang="ar-SA"/>
        </a:p>
      </dgm:t>
    </dgm:pt>
    <dgm:pt modelId="{54994BB6-6AE5-44DD-B4A5-543FF067C44F}" type="parTrans" cxnId="{C37AC3C4-C9E4-4AA7-8426-0BC986F9601F}">
      <dgm:prSet/>
      <dgm:spPr/>
      <dgm:t>
        <a:bodyPr/>
        <a:lstStyle/>
        <a:p>
          <a:pPr rtl="1"/>
          <a:endParaRPr lang="ar-SA"/>
        </a:p>
      </dgm:t>
    </dgm:pt>
    <dgm:pt modelId="{9625CAEA-5B28-4EF7-852B-43F39DB92E8E}" type="sibTrans" cxnId="{C37AC3C4-C9E4-4AA7-8426-0BC986F9601F}">
      <dgm:prSet/>
      <dgm:spPr/>
      <dgm:t>
        <a:bodyPr/>
        <a:lstStyle/>
        <a:p>
          <a:pPr rtl="1"/>
          <a:endParaRPr lang="ar-SA"/>
        </a:p>
      </dgm:t>
    </dgm:pt>
    <dgm:pt modelId="{82AA0BCA-8F23-4D10-9113-4A19334DF900}">
      <dgm:prSet phldrT="[نص]"/>
      <dgm:spPr/>
      <dgm:t>
        <a:bodyPr/>
        <a:lstStyle/>
        <a:p>
          <a:pPr rtl="1"/>
          <a:r>
            <a:rPr lang="ar-SA" b="1" dirty="0"/>
            <a:t>انطلقي إلى القمة </a:t>
          </a:r>
          <a:r>
            <a:rPr lang="ar-SA" b="1" dirty="0" err="1"/>
            <a:t>ياجميلتي</a:t>
          </a:r>
          <a:r>
            <a:rPr lang="ar-SA" b="1" dirty="0"/>
            <a:t> </a:t>
          </a:r>
        </a:p>
      </dgm:t>
    </dgm:pt>
    <dgm:pt modelId="{FDB62A87-08BA-418F-ACEB-A5DAB8D42D0A}" type="parTrans" cxnId="{32700588-F386-4D1C-8554-95CFC02C8F97}">
      <dgm:prSet/>
      <dgm:spPr/>
      <dgm:t>
        <a:bodyPr/>
        <a:lstStyle/>
        <a:p>
          <a:pPr rtl="1"/>
          <a:endParaRPr lang="ar-SA"/>
        </a:p>
      </dgm:t>
    </dgm:pt>
    <dgm:pt modelId="{EAD9479A-F864-4552-8424-4385B1EDE989}" type="sibTrans" cxnId="{32700588-F386-4D1C-8554-95CFC02C8F97}">
      <dgm:prSet/>
      <dgm:spPr/>
      <dgm:t>
        <a:bodyPr/>
        <a:lstStyle/>
        <a:p>
          <a:pPr rtl="1"/>
          <a:endParaRPr lang="ar-SA"/>
        </a:p>
      </dgm:t>
    </dgm:pt>
    <dgm:pt modelId="{E901ED89-A705-49E1-AE57-C570598485AD}">
      <dgm:prSet/>
      <dgm:spPr/>
      <dgm:t>
        <a:bodyPr/>
        <a:lstStyle/>
        <a:p>
          <a:pPr rtl="1"/>
          <a:endParaRPr lang="ar-SA"/>
        </a:p>
      </dgm:t>
    </dgm:pt>
    <dgm:pt modelId="{E56050A5-619B-4A71-8329-08ECCA1BD557}" type="parTrans" cxnId="{D9ACC719-7883-4A26-AC76-F2BF1B1BA35D}">
      <dgm:prSet/>
      <dgm:spPr/>
      <dgm:t>
        <a:bodyPr/>
        <a:lstStyle/>
        <a:p>
          <a:pPr rtl="1"/>
          <a:endParaRPr lang="ar-SA"/>
        </a:p>
      </dgm:t>
    </dgm:pt>
    <dgm:pt modelId="{33BE7A95-197C-4C00-99C3-F1A59276D6F5}" type="sibTrans" cxnId="{D9ACC719-7883-4A26-AC76-F2BF1B1BA35D}">
      <dgm:prSet/>
      <dgm:spPr/>
      <dgm:t>
        <a:bodyPr/>
        <a:lstStyle/>
        <a:p>
          <a:pPr rtl="1"/>
          <a:endParaRPr lang="ar-SA"/>
        </a:p>
      </dgm:t>
    </dgm:pt>
    <dgm:pt modelId="{BEB0316D-CF95-4C8F-991C-BAAC97D17F37}">
      <dgm:prSet/>
      <dgm:spPr/>
      <dgm:t>
        <a:bodyPr/>
        <a:lstStyle/>
        <a:p>
          <a:pPr rtl="1"/>
          <a:endParaRPr lang="ar-SA"/>
        </a:p>
      </dgm:t>
    </dgm:pt>
    <dgm:pt modelId="{FFCCCB41-8C55-43FA-9964-917E18184320}" type="parTrans" cxnId="{69D06C27-0457-4323-B85D-C6BA83573922}">
      <dgm:prSet/>
      <dgm:spPr/>
      <dgm:t>
        <a:bodyPr/>
        <a:lstStyle/>
        <a:p>
          <a:pPr rtl="1"/>
          <a:endParaRPr lang="ar-SA"/>
        </a:p>
      </dgm:t>
    </dgm:pt>
    <dgm:pt modelId="{7A7D496C-7087-4AA2-9989-506AF4E0D125}" type="sibTrans" cxnId="{69D06C27-0457-4323-B85D-C6BA83573922}">
      <dgm:prSet/>
      <dgm:spPr/>
      <dgm:t>
        <a:bodyPr/>
        <a:lstStyle/>
        <a:p>
          <a:pPr rtl="1"/>
          <a:endParaRPr lang="ar-SA"/>
        </a:p>
      </dgm:t>
    </dgm:pt>
    <dgm:pt modelId="{AA6C0677-B664-49F7-898A-731680CB3229}">
      <dgm:prSet custT="1"/>
      <dgm:spPr/>
      <dgm:t>
        <a:bodyPr/>
        <a:lstStyle/>
        <a:p>
          <a:pPr rtl="1"/>
          <a:r>
            <a:rPr lang="ar-SA" sz="1400" b="1" dirty="0"/>
            <a:t>من يصل ؟؟؟؟؟؟؟؟</a:t>
          </a:r>
        </a:p>
      </dgm:t>
    </dgm:pt>
    <dgm:pt modelId="{74787595-B221-421C-AE0A-C0B23DF94D2E}" type="parTrans" cxnId="{D5A50E23-0647-4399-A7D9-D6964035D586}">
      <dgm:prSet/>
      <dgm:spPr/>
      <dgm:t>
        <a:bodyPr/>
        <a:lstStyle/>
        <a:p>
          <a:pPr rtl="1"/>
          <a:endParaRPr lang="ar-SA"/>
        </a:p>
      </dgm:t>
    </dgm:pt>
    <dgm:pt modelId="{E50605B6-65B7-4125-A497-CCBC7C26DBE1}" type="sibTrans" cxnId="{D5A50E23-0647-4399-A7D9-D6964035D586}">
      <dgm:prSet/>
      <dgm:spPr/>
      <dgm:t>
        <a:bodyPr/>
        <a:lstStyle/>
        <a:p>
          <a:pPr rtl="1"/>
          <a:endParaRPr lang="ar-SA"/>
        </a:p>
      </dgm:t>
    </dgm:pt>
    <dgm:pt modelId="{7E3CAB22-297B-4EB0-99D8-E62FD239060B}">
      <dgm:prSet/>
      <dgm:spPr/>
      <dgm:t>
        <a:bodyPr/>
        <a:lstStyle/>
        <a:p>
          <a:pPr rtl="1"/>
          <a:r>
            <a:rPr lang="ar-SA" b="1" dirty="0"/>
            <a:t>من يتحدى ويحصل على المركز الأول </a:t>
          </a:r>
        </a:p>
      </dgm:t>
    </dgm:pt>
    <dgm:pt modelId="{638B95BE-7D20-4105-BA58-88A457F71242}" type="parTrans" cxnId="{A00EFC16-70D8-432F-9C8C-D6ADAAA7BEF3}">
      <dgm:prSet/>
      <dgm:spPr/>
      <dgm:t>
        <a:bodyPr/>
        <a:lstStyle/>
        <a:p>
          <a:pPr rtl="1"/>
          <a:endParaRPr lang="ar-SA"/>
        </a:p>
      </dgm:t>
    </dgm:pt>
    <dgm:pt modelId="{EE4D485D-7023-4120-AE72-E26692F82B6D}" type="sibTrans" cxnId="{A00EFC16-70D8-432F-9C8C-D6ADAAA7BEF3}">
      <dgm:prSet/>
      <dgm:spPr/>
      <dgm:t>
        <a:bodyPr/>
        <a:lstStyle/>
        <a:p>
          <a:pPr rtl="1"/>
          <a:endParaRPr lang="ar-SA"/>
        </a:p>
      </dgm:t>
    </dgm:pt>
    <dgm:pt modelId="{16180DD5-6022-415B-9F74-AF7F50699A65}">
      <dgm:prSet/>
      <dgm:spPr/>
      <dgm:t>
        <a:bodyPr/>
        <a:lstStyle/>
        <a:p>
          <a:pPr rtl="1"/>
          <a:endParaRPr lang="ar-SA"/>
        </a:p>
      </dgm:t>
    </dgm:pt>
    <dgm:pt modelId="{89858789-64A8-4190-9C54-C5BD51D677A1}" type="parTrans" cxnId="{1422052F-4E5F-4EEF-A3A4-7406B1CDC516}">
      <dgm:prSet/>
      <dgm:spPr/>
      <dgm:t>
        <a:bodyPr/>
        <a:lstStyle/>
        <a:p>
          <a:pPr rtl="1"/>
          <a:endParaRPr lang="ar-SA"/>
        </a:p>
      </dgm:t>
    </dgm:pt>
    <dgm:pt modelId="{8E03E22A-2AEA-49DA-8146-BBA39ADC1BF9}" type="sibTrans" cxnId="{1422052F-4E5F-4EEF-A3A4-7406B1CDC516}">
      <dgm:prSet/>
      <dgm:spPr/>
      <dgm:t>
        <a:bodyPr/>
        <a:lstStyle/>
        <a:p>
          <a:pPr rtl="1"/>
          <a:endParaRPr lang="ar-SA" dirty="0"/>
        </a:p>
        <a:p>
          <a:pPr rtl="1"/>
          <a:r>
            <a:rPr lang="ar-SA" b="1" dirty="0"/>
            <a:t>تستحقين الوصول إلى هنا</a:t>
          </a:r>
          <a:endParaRPr lang="ar-SA" dirty="0"/>
        </a:p>
      </dgm:t>
    </dgm:pt>
    <dgm:pt modelId="{01C581C5-B5E8-4786-AE9B-33FA86213C3E}" type="pres">
      <dgm:prSet presAssocID="{0380695A-DE87-4885-B5FF-0EC9F303A67A}" presName="Name0" presStyleCnt="0">
        <dgm:presLayoutVars>
          <dgm:chMax/>
          <dgm:chPref/>
          <dgm:dir/>
          <dgm:animLvl val="lvl"/>
        </dgm:presLayoutVars>
      </dgm:prSet>
      <dgm:spPr/>
    </dgm:pt>
    <dgm:pt modelId="{54732A39-18E5-47A0-9297-E2F55C1160FD}" type="pres">
      <dgm:prSet presAssocID="{BEB0316D-CF95-4C8F-991C-BAAC97D17F37}" presName="composite" presStyleCnt="0"/>
      <dgm:spPr/>
    </dgm:pt>
    <dgm:pt modelId="{6489BAE9-C1E1-49B4-9B5D-76DA3A9DDA33}" type="pres">
      <dgm:prSet presAssocID="{BEB0316D-CF95-4C8F-991C-BAAC97D17F37}" presName="Parent1" presStyleLbl="node1" presStyleIdx="0" presStyleCnt="16">
        <dgm:presLayoutVars>
          <dgm:chMax val="1"/>
          <dgm:chPref val="1"/>
          <dgm:bulletEnabled val="1"/>
        </dgm:presLayoutVars>
      </dgm:prSet>
      <dgm:spPr/>
    </dgm:pt>
    <dgm:pt modelId="{7B77B949-8977-4917-B57E-C8C100AB73A3}" type="pres">
      <dgm:prSet presAssocID="{BEB0316D-CF95-4C8F-991C-BAAC97D17F37}" presName="Childtext1" presStyleLbl="revTx" presStyleIdx="0" presStyleCnt="8">
        <dgm:presLayoutVars>
          <dgm:chMax val="0"/>
          <dgm:chPref val="0"/>
          <dgm:bulletEnabled val="1"/>
        </dgm:presLayoutVars>
      </dgm:prSet>
      <dgm:spPr/>
    </dgm:pt>
    <dgm:pt modelId="{F060F381-C4C3-49CC-9A75-C9814F803EAB}" type="pres">
      <dgm:prSet presAssocID="{BEB0316D-CF95-4C8F-991C-BAAC97D17F37}" presName="BalanceSpacing" presStyleCnt="0"/>
      <dgm:spPr/>
    </dgm:pt>
    <dgm:pt modelId="{90F33739-F36B-4C43-A3B2-A96F48FF9BA1}" type="pres">
      <dgm:prSet presAssocID="{BEB0316D-CF95-4C8F-991C-BAAC97D17F37}" presName="BalanceSpacing1" presStyleCnt="0"/>
      <dgm:spPr/>
    </dgm:pt>
    <dgm:pt modelId="{892A4161-E19A-4044-BCF5-264CF95AAC3E}" type="pres">
      <dgm:prSet presAssocID="{7A7D496C-7087-4AA2-9989-506AF4E0D125}" presName="Accent1Text" presStyleLbl="node1" presStyleIdx="1" presStyleCnt="16"/>
      <dgm:spPr/>
    </dgm:pt>
    <dgm:pt modelId="{18CE793F-50FC-47F7-B8C9-B4CB1CB1247B}" type="pres">
      <dgm:prSet presAssocID="{7A7D496C-7087-4AA2-9989-506AF4E0D125}" presName="spaceBetweenRectangles" presStyleCnt="0"/>
      <dgm:spPr/>
    </dgm:pt>
    <dgm:pt modelId="{EE63692C-D387-4A1F-8DE3-02C4A5B3684E}" type="pres">
      <dgm:prSet presAssocID="{AA6C0677-B664-49F7-898A-731680CB3229}" presName="composite" presStyleCnt="0"/>
      <dgm:spPr/>
    </dgm:pt>
    <dgm:pt modelId="{1D61E327-2CDC-4487-A963-3A38589D0972}" type="pres">
      <dgm:prSet presAssocID="{AA6C0677-B664-49F7-898A-731680CB3229}" presName="Parent1" presStyleLbl="node1" presStyleIdx="2" presStyleCnt="16">
        <dgm:presLayoutVars>
          <dgm:chMax val="1"/>
          <dgm:chPref val="1"/>
          <dgm:bulletEnabled val="1"/>
        </dgm:presLayoutVars>
      </dgm:prSet>
      <dgm:spPr/>
    </dgm:pt>
    <dgm:pt modelId="{CB42AA73-BD1A-4154-AB18-7527106E0280}" type="pres">
      <dgm:prSet presAssocID="{AA6C0677-B664-49F7-898A-731680CB3229}" presName="Childtext1" presStyleLbl="revTx" presStyleIdx="1" presStyleCnt="8">
        <dgm:presLayoutVars>
          <dgm:chMax val="0"/>
          <dgm:chPref val="0"/>
          <dgm:bulletEnabled val="1"/>
        </dgm:presLayoutVars>
      </dgm:prSet>
      <dgm:spPr/>
    </dgm:pt>
    <dgm:pt modelId="{C8F5461B-338F-4FBB-A2E6-DFC98D61B0F1}" type="pres">
      <dgm:prSet presAssocID="{AA6C0677-B664-49F7-898A-731680CB3229}" presName="BalanceSpacing" presStyleCnt="0"/>
      <dgm:spPr/>
    </dgm:pt>
    <dgm:pt modelId="{EB3A19C9-E07A-4A5C-90C3-88ECBF50ADF2}" type="pres">
      <dgm:prSet presAssocID="{AA6C0677-B664-49F7-898A-731680CB3229}" presName="BalanceSpacing1" presStyleCnt="0"/>
      <dgm:spPr/>
    </dgm:pt>
    <dgm:pt modelId="{2E3A5764-8676-4613-B8B9-4197159AC894}" type="pres">
      <dgm:prSet presAssocID="{E50605B6-65B7-4125-A497-CCBC7C26DBE1}" presName="Accent1Text" presStyleLbl="node1" presStyleIdx="3" presStyleCnt="16"/>
      <dgm:spPr/>
    </dgm:pt>
    <dgm:pt modelId="{D8A469F7-1433-4CA3-BFE5-4C9757FD6404}" type="pres">
      <dgm:prSet presAssocID="{E50605B6-65B7-4125-A497-CCBC7C26DBE1}" presName="spaceBetweenRectangles" presStyleCnt="0"/>
      <dgm:spPr/>
    </dgm:pt>
    <dgm:pt modelId="{2D1AB63E-279A-423A-8CA1-92603C99F8C0}" type="pres">
      <dgm:prSet presAssocID="{0DB1E706-CE39-419A-878E-798975D86988}" presName="composite" presStyleCnt="0"/>
      <dgm:spPr/>
    </dgm:pt>
    <dgm:pt modelId="{5B7B90F1-39DD-445D-A221-5E01E64FAE17}" type="pres">
      <dgm:prSet presAssocID="{0DB1E706-CE39-419A-878E-798975D86988}" presName="Parent1" presStyleLbl="node1" presStyleIdx="4" presStyleCnt="16">
        <dgm:presLayoutVars>
          <dgm:chMax val="1"/>
          <dgm:chPref val="1"/>
          <dgm:bulletEnabled val="1"/>
        </dgm:presLayoutVars>
      </dgm:prSet>
      <dgm:spPr/>
    </dgm:pt>
    <dgm:pt modelId="{14371C29-574D-46C8-9DF0-A4FB0D359726}" type="pres">
      <dgm:prSet presAssocID="{0DB1E706-CE39-419A-878E-798975D86988}" presName="Childtext1" presStyleLbl="revTx" presStyleIdx="2" presStyleCnt="8">
        <dgm:presLayoutVars>
          <dgm:chMax val="0"/>
          <dgm:chPref val="0"/>
          <dgm:bulletEnabled val="1"/>
        </dgm:presLayoutVars>
      </dgm:prSet>
      <dgm:spPr/>
    </dgm:pt>
    <dgm:pt modelId="{CFB2BDB0-AF43-42A5-AA2E-16788CE2A3C8}" type="pres">
      <dgm:prSet presAssocID="{0DB1E706-CE39-419A-878E-798975D86988}" presName="BalanceSpacing" presStyleCnt="0"/>
      <dgm:spPr/>
    </dgm:pt>
    <dgm:pt modelId="{3615815F-211A-4AE8-9110-7535D21BA2C9}" type="pres">
      <dgm:prSet presAssocID="{0DB1E706-CE39-419A-878E-798975D86988}" presName="BalanceSpacing1" presStyleCnt="0"/>
      <dgm:spPr/>
    </dgm:pt>
    <dgm:pt modelId="{864F4A0F-0E48-4178-9526-968207020A4D}" type="pres">
      <dgm:prSet presAssocID="{E7468903-F17B-465B-BF70-CF3811892A8A}" presName="Accent1Text" presStyleLbl="node1" presStyleIdx="5" presStyleCnt="16"/>
      <dgm:spPr/>
    </dgm:pt>
    <dgm:pt modelId="{33D5F831-1160-458E-8952-BBE3E7002CDA}" type="pres">
      <dgm:prSet presAssocID="{E7468903-F17B-465B-BF70-CF3811892A8A}" presName="spaceBetweenRectangles" presStyleCnt="0"/>
      <dgm:spPr/>
    </dgm:pt>
    <dgm:pt modelId="{30B34CA3-5C45-469D-954E-5DFA16B8188F}" type="pres">
      <dgm:prSet presAssocID="{E901ED89-A705-49E1-AE57-C570598485AD}" presName="composite" presStyleCnt="0"/>
      <dgm:spPr/>
    </dgm:pt>
    <dgm:pt modelId="{4D287A1B-A9E3-4192-8283-690BB1F2608B}" type="pres">
      <dgm:prSet presAssocID="{E901ED89-A705-49E1-AE57-C570598485AD}" presName="Parent1" presStyleLbl="node1" presStyleIdx="6" presStyleCnt="16">
        <dgm:presLayoutVars>
          <dgm:chMax val="1"/>
          <dgm:chPref val="1"/>
          <dgm:bulletEnabled val="1"/>
        </dgm:presLayoutVars>
      </dgm:prSet>
      <dgm:spPr/>
    </dgm:pt>
    <dgm:pt modelId="{1FD8137B-1C14-4ED2-8F05-F26D655DF6AC}" type="pres">
      <dgm:prSet presAssocID="{E901ED89-A705-49E1-AE57-C570598485AD}" presName="Childtext1" presStyleLbl="revTx" presStyleIdx="3" presStyleCnt="8">
        <dgm:presLayoutVars>
          <dgm:chMax val="0"/>
          <dgm:chPref val="0"/>
          <dgm:bulletEnabled val="1"/>
        </dgm:presLayoutVars>
      </dgm:prSet>
      <dgm:spPr/>
    </dgm:pt>
    <dgm:pt modelId="{DAE98E2C-D0DA-48C7-8D8F-6180C9E7353C}" type="pres">
      <dgm:prSet presAssocID="{E901ED89-A705-49E1-AE57-C570598485AD}" presName="BalanceSpacing" presStyleCnt="0"/>
      <dgm:spPr/>
    </dgm:pt>
    <dgm:pt modelId="{0637F205-1269-4842-9624-76CED15C754B}" type="pres">
      <dgm:prSet presAssocID="{E901ED89-A705-49E1-AE57-C570598485AD}" presName="BalanceSpacing1" presStyleCnt="0"/>
      <dgm:spPr/>
    </dgm:pt>
    <dgm:pt modelId="{7770E48D-4718-45B7-AF17-356D2159261E}" type="pres">
      <dgm:prSet presAssocID="{33BE7A95-197C-4C00-99C3-F1A59276D6F5}" presName="Accent1Text" presStyleLbl="node1" presStyleIdx="7" presStyleCnt="16"/>
      <dgm:spPr/>
    </dgm:pt>
    <dgm:pt modelId="{15CAFE42-C21E-467A-91C9-3B96A8DBBADE}" type="pres">
      <dgm:prSet presAssocID="{33BE7A95-197C-4C00-99C3-F1A59276D6F5}" presName="spaceBetweenRectangles" presStyleCnt="0"/>
      <dgm:spPr/>
    </dgm:pt>
    <dgm:pt modelId="{583C415B-B263-4D05-89B2-157A513928DC}" type="pres">
      <dgm:prSet presAssocID="{8EA4C492-7892-479E-9764-459F8CCDA0CF}" presName="composite" presStyleCnt="0"/>
      <dgm:spPr/>
    </dgm:pt>
    <dgm:pt modelId="{7F6CC25D-F0EF-48F4-9455-9A6A11C43B71}" type="pres">
      <dgm:prSet presAssocID="{8EA4C492-7892-479E-9764-459F8CCDA0CF}" presName="Parent1" presStyleLbl="node1" presStyleIdx="8" presStyleCnt="16">
        <dgm:presLayoutVars>
          <dgm:chMax val="1"/>
          <dgm:chPref val="1"/>
          <dgm:bulletEnabled val="1"/>
        </dgm:presLayoutVars>
      </dgm:prSet>
      <dgm:spPr/>
    </dgm:pt>
    <dgm:pt modelId="{DC35E6B6-8F5B-4C79-9F74-724A54DFEFC5}" type="pres">
      <dgm:prSet presAssocID="{8EA4C492-7892-479E-9764-459F8CCDA0CF}" presName="Childtext1" presStyleLbl="revTx" presStyleIdx="4" presStyleCnt="8">
        <dgm:presLayoutVars>
          <dgm:chMax val="0"/>
          <dgm:chPref val="0"/>
          <dgm:bulletEnabled val="1"/>
        </dgm:presLayoutVars>
      </dgm:prSet>
      <dgm:spPr/>
    </dgm:pt>
    <dgm:pt modelId="{A932BF64-58E2-4647-9565-3B0CEB7F0887}" type="pres">
      <dgm:prSet presAssocID="{8EA4C492-7892-479E-9764-459F8CCDA0CF}" presName="BalanceSpacing" presStyleCnt="0"/>
      <dgm:spPr/>
    </dgm:pt>
    <dgm:pt modelId="{332B0F5A-CD77-43F9-8D56-7699468DA6CE}" type="pres">
      <dgm:prSet presAssocID="{8EA4C492-7892-479E-9764-459F8CCDA0CF}" presName="BalanceSpacing1" presStyleCnt="0"/>
      <dgm:spPr/>
    </dgm:pt>
    <dgm:pt modelId="{05E6AFB3-A213-4F59-8E11-270C7B6E660C}" type="pres">
      <dgm:prSet presAssocID="{10E279C3-F014-4895-98CA-82753CCC9B90}" presName="Accent1Text" presStyleLbl="node1" presStyleIdx="9" presStyleCnt="16"/>
      <dgm:spPr/>
    </dgm:pt>
    <dgm:pt modelId="{7C02DE67-A96B-4D9F-AB07-216938F9196F}" type="pres">
      <dgm:prSet presAssocID="{10E279C3-F014-4895-98CA-82753CCC9B90}" presName="spaceBetweenRectangles" presStyleCnt="0"/>
      <dgm:spPr/>
    </dgm:pt>
    <dgm:pt modelId="{71935C88-BDCD-44A4-9DA9-A3C0444A0EFB}" type="pres">
      <dgm:prSet presAssocID="{7E3CAB22-297B-4EB0-99D8-E62FD239060B}" presName="composite" presStyleCnt="0"/>
      <dgm:spPr/>
    </dgm:pt>
    <dgm:pt modelId="{185A7CC3-AAF6-4756-95AC-D8924E5D2690}" type="pres">
      <dgm:prSet presAssocID="{7E3CAB22-297B-4EB0-99D8-E62FD239060B}" presName="Parent1" presStyleLbl="node1" presStyleIdx="10" presStyleCnt="16">
        <dgm:presLayoutVars>
          <dgm:chMax val="1"/>
          <dgm:chPref val="1"/>
          <dgm:bulletEnabled val="1"/>
        </dgm:presLayoutVars>
      </dgm:prSet>
      <dgm:spPr/>
    </dgm:pt>
    <dgm:pt modelId="{00CED604-3471-45CC-9148-9D7CFD843166}" type="pres">
      <dgm:prSet presAssocID="{7E3CAB22-297B-4EB0-99D8-E62FD239060B}" presName="Childtext1" presStyleLbl="revTx" presStyleIdx="5" presStyleCnt="8">
        <dgm:presLayoutVars>
          <dgm:chMax val="0"/>
          <dgm:chPref val="0"/>
          <dgm:bulletEnabled val="1"/>
        </dgm:presLayoutVars>
      </dgm:prSet>
      <dgm:spPr/>
    </dgm:pt>
    <dgm:pt modelId="{51A34240-5AD4-46AB-B117-230CD51D8659}" type="pres">
      <dgm:prSet presAssocID="{7E3CAB22-297B-4EB0-99D8-E62FD239060B}" presName="BalanceSpacing" presStyleCnt="0"/>
      <dgm:spPr/>
    </dgm:pt>
    <dgm:pt modelId="{54CD3904-74C0-4A2B-9821-8D79A435A8BE}" type="pres">
      <dgm:prSet presAssocID="{7E3CAB22-297B-4EB0-99D8-E62FD239060B}" presName="BalanceSpacing1" presStyleCnt="0"/>
      <dgm:spPr/>
    </dgm:pt>
    <dgm:pt modelId="{CD19B66C-7449-4A77-820A-68F842B4B579}" type="pres">
      <dgm:prSet presAssocID="{EE4D485D-7023-4120-AE72-E26692F82B6D}" presName="Accent1Text" presStyleLbl="node1" presStyleIdx="11" presStyleCnt="16"/>
      <dgm:spPr/>
    </dgm:pt>
    <dgm:pt modelId="{7748AE0B-A7AF-4F5D-8B02-FFE42CE20C99}" type="pres">
      <dgm:prSet presAssocID="{EE4D485D-7023-4120-AE72-E26692F82B6D}" presName="spaceBetweenRectangles" presStyleCnt="0"/>
      <dgm:spPr/>
    </dgm:pt>
    <dgm:pt modelId="{A8B3924F-E3F4-46D4-965E-19599C354A0E}" type="pres">
      <dgm:prSet presAssocID="{16180DD5-6022-415B-9F74-AF7F50699A65}" presName="composite" presStyleCnt="0"/>
      <dgm:spPr/>
    </dgm:pt>
    <dgm:pt modelId="{5219103D-609E-4ED2-B9C3-8E276E9A78A1}" type="pres">
      <dgm:prSet presAssocID="{16180DD5-6022-415B-9F74-AF7F50699A65}" presName="Parent1" presStyleLbl="node1" presStyleIdx="12" presStyleCnt="16">
        <dgm:presLayoutVars>
          <dgm:chMax val="1"/>
          <dgm:chPref val="1"/>
          <dgm:bulletEnabled val="1"/>
        </dgm:presLayoutVars>
      </dgm:prSet>
      <dgm:spPr/>
    </dgm:pt>
    <dgm:pt modelId="{3183F831-3BCF-49EF-8483-0B238C98FA6D}" type="pres">
      <dgm:prSet presAssocID="{16180DD5-6022-415B-9F74-AF7F50699A65}" presName="Childtext1" presStyleLbl="revTx" presStyleIdx="6" presStyleCnt="8">
        <dgm:presLayoutVars>
          <dgm:chMax val="0"/>
          <dgm:chPref val="0"/>
          <dgm:bulletEnabled val="1"/>
        </dgm:presLayoutVars>
      </dgm:prSet>
      <dgm:spPr/>
    </dgm:pt>
    <dgm:pt modelId="{386F0B0B-19E9-4426-A986-B12DF51B859F}" type="pres">
      <dgm:prSet presAssocID="{16180DD5-6022-415B-9F74-AF7F50699A65}" presName="BalanceSpacing" presStyleCnt="0"/>
      <dgm:spPr/>
    </dgm:pt>
    <dgm:pt modelId="{5C422A14-D6BF-4C17-801C-7F63DD1DC56D}" type="pres">
      <dgm:prSet presAssocID="{16180DD5-6022-415B-9F74-AF7F50699A65}" presName="BalanceSpacing1" presStyleCnt="0"/>
      <dgm:spPr/>
    </dgm:pt>
    <dgm:pt modelId="{EBC30041-06DB-4975-9DCF-F91A8AB02280}" type="pres">
      <dgm:prSet presAssocID="{8E03E22A-2AEA-49DA-8146-BBA39ADC1BF9}" presName="Accent1Text" presStyleLbl="node1" presStyleIdx="13" presStyleCnt="16"/>
      <dgm:spPr/>
    </dgm:pt>
    <dgm:pt modelId="{EAB6DA68-868F-482D-848C-AD0E1DC0935E}" type="pres">
      <dgm:prSet presAssocID="{8E03E22A-2AEA-49DA-8146-BBA39ADC1BF9}" presName="spaceBetweenRectangles" presStyleCnt="0"/>
      <dgm:spPr/>
    </dgm:pt>
    <dgm:pt modelId="{54DE2737-C6E7-4660-B290-1FB02ADD40F1}" type="pres">
      <dgm:prSet presAssocID="{82AA0BCA-8F23-4D10-9113-4A19334DF900}" presName="composite" presStyleCnt="0"/>
      <dgm:spPr/>
    </dgm:pt>
    <dgm:pt modelId="{F0AF6707-DFC7-49A3-80B8-2FB2CC3140F1}" type="pres">
      <dgm:prSet presAssocID="{82AA0BCA-8F23-4D10-9113-4A19334DF900}" presName="Parent1" presStyleLbl="node1" presStyleIdx="14" presStyleCnt="16">
        <dgm:presLayoutVars>
          <dgm:chMax val="1"/>
          <dgm:chPref val="1"/>
          <dgm:bulletEnabled val="1"/>
        </dgm:presLayoutVars>
      </dgm:prSet>
      <dgm:spPr/>
    </dgm:pt>
    <dgm:pt modelId="{4909CC62-1A4E-4D83-948D-5BCBC5DBA136}" type="pres">
      <dgm:prSet presAssocID="{82AA0BCA-8F23-4D10-9113-4A19334DF900}" presName="Childtext1" presStyleLbl="revTx" presStyleIdx="7" presStyleCnt="8">
        <dgm:presLayoutVars>
          <dgm:chMax val="0"/>
          <dgm:chPref val="0"/>
          <dgm:bulletEnabled val="1"/>
        </dgm:presLayoutVars>
      </dgm:prSet>
      <dgm:spPr/>
    </dgm:pt>
    <dgm:pt modelId="{3ABD12D5-5EE9-4AB0-8AA3-34EDF2854756}" type="pres">
      <dgm:prSet presAssocID="{82AA0BCA-8F23-4D10-9113-4A19334DF900}" presName="BalanceSpacing" presStyleCnt="0"/>
      <dgm:spPr/>
    </dgm:pt>
    <dgm:pt modelId="{767A5E1B-DE00-4772-8AD9-00D499F064D2}" type="pres">
      <dgm:prSet presAssocID="{82AA0BCA-8F23-4D10-9113-4A19334DF900}" presName="BalanceSpacing1" presStyleCnt="0"/>
      <dgm:spPr/>
    </dgm:pt>
    <dgm:pt modelId="{9342A7BB-D420-48DF-AAF5-FCBAF173D25C}" type="pres">
      <dgm:prSet presAssocID="{EAD9479A-F864-4552-8424-4385B1EDE989}" presName="Accent1Text" presStyleLbl="node1" presStyleIdx="15" presStyleCnt="16"/>
      <dgm:spPr/>
    </dgm:pt>
  </dgm:ptLst>
  <dgm:cxnLst>
    <dgm:cxn modelId="{B81A7D05-EC5B-4536-B438-B124FB842A97}" type="presOf" srcId="{EE4D485D-7023-4120-AE72-E26692F82B6D}" destId="{CD19B66C-7449-4A77-820A-68F842B4B579}" srcOrd="0" destOrd="0" presId="urn:microsoft.com/office/officeart/2008/layout/AlternatingHexagons"/>
    <dgm:cxn modelId="{836E9516-7A05-4690-AD42-1E018E64CC96}" type="presOf" srcId="{8E03E22A-2AEA-49DA-8146-BBA39ADC1BF9}" destId="{EBC30041-06DB-4975-9DCF-F91A8AB02280}" srcOrd="0" destOrd="0" presId="urn:microsoft.com/office/officeart/2008/layout/AlternatingHexagons"/>
    <dgm:cxn modelId="{A00EFC16-70D8-432F-9C8C-D6ADAAA7BEF3}" srcId="{0380695A-DE87-4885-B5FF-0EC9F303A67A}" destId="{7E3CAB22-297B-4EB0-99D8-E62FD239060B}" srcOrd="5" destOrd="0" parTransId="{638B95BE-7D20-4105-BA58-88A457F71242}" sibTransId="{EE4D485D-7023-4120-AE72-E26692F82B6D}"/>
    <dgm:cxn modelId="{D9ACC719-7883-4A26-AC76-F2BF1B1BA35D}" srcId="{0380695A-DE87-4885-B5FF-0EC9F303A67A}" destId="{E901ED89-A705-49E1-AE57-C570598485AD}" srcOrd="3" destOrd="0" parTransId="{E56050A5-619B-4A71-8329-08ECCA1BD557}" sibTransId="{33BE7A95-197C-4C00-99C3-F1A59276D6F5}"/>
    <dgm:cxn modelId="{CD59F31A-8360-4B2F-9052-7179019A2624}" type="presOf" srcId="{8EA4C492-7892-479E-9764-459F8CCDA0CF}" destId="{7F6CC25D-F0EF-48F4-9455-9A6A11C43B71}" srcOrd="0" destOrd="0" presId="urn:microsoft.com/office/officeart/2008/layout/AlternatingHexagons"/>
    <dgm:cxn modelId="{17E8081D-3DFA-4199-B151-51C872CDB05A}" type="presOf" srcId="{16180DD5-6022-415B-9F74-AF7F50699A65}" destId="{5219103D-609E-4ED2-B9C3-8E276E9A78A1}" srcOrd="0" destOrd="0" presId="urn:microsoft.com/office/officeart/2008/layout/AlternatingHexagons"/>
    <dgm:cxn modelId="{D5A50E23-0647-4399-A7D9-D6964035D586}" srcId="{0380695A-DE87-4885-B5FF-0EC9F303A67A}" destId="{AA6C0677-B664-49F7-898A-731680CB3229}" srcOrd="1" destOrd="0" parTransId="{74787595-B221-421C-AE0A-C0B23DF94D2E}" sibTransId="{E50605B6-65B7-4125-A497-CCBC7C26DBE1}"/>
    <dgm:cxn modelId="{69D06C27-0457-4323-B85D-C6BA83573922}" srcId="{0380695A-DE87-4885-B5FF-0EC9F303A67A}" destId="{BEB0316D-CF95-4C8F-991C-BAAC97D17F37}" srcOrd="0" destOrd="0" parTransId="{FFCCCB41-8C55-43FA-9964-917E18184320}" sibTransId="{7A7D496C-7087-4AA2-9989-506AF4E0D125}"/>
    <dgm:cxn modelId="{1422052F-4E5F-4EEF-A3A4-7406B1CDC516}" srcId="{0380695A-DE87-4885-B5FF-0EC9F303A67A}" destId="{16180DD5-6022-415B-9F74-AF7F50699A65}" srcOrd="6" destOrd="0" parTransId="{89858789-64A8-4190-9C54-C5BD51D677A1}" sibTransId="{8E03E22A-2AEA-49DA-8146-BBA39ADC1BF9}"/>
    <dgm:cxn modelId="{35FA126D-20C0-4D33-9C2B-54D8A1045BB4}" type="presOf" srcId="{BEB0316D-CF95-4C8F-991C-BAAC97D17F37}" destId="{6489BAE9-C1E1-49B4-9B5D-76DA3A9DDA33}" srcOrd="0" destOrd="0" presId="urn:microsoft.com/office/officeart/2008/layout/AlternatingHexagons"/>
    <dgm:cxn modelId="{8AAF1B51-B4EE-45C6-A640-DCE0EE03DD7E}" type="presOf" srcId="{59FE1B80-A842-4200-B2F3-DD2C2D973E7B}" destId="{14371C29-574D-46C8-9DF0-A4FB0D359726}" srcOrd="0" destOrd="0" presId="urn:microsoft.com/office/officeart/2008/layout/AlternatingHexagons"/>
    <dgm:cxn modelId="{1FD93A55-1E9D-4EDB-A3BB-9668DA4BFE44}" type="presOf" srcId="{0DB1E706-CE39-419A-878E-798975D86988}" destId="{5B7B90F1-39DD-445D-A221-5E01E64FAE17}" srcOrd="0" destOrd="0" presId="urn:microsoft.com/office/officeart/2008/layout/AlternatingHexagons"/>
    <dgm:cxn modelId="{0C63C156-402A-4FC2-B5BC-2A422C0DD3B1}" srcId="{0380695A-DE87-4885-B5FF-0EC9F303A67A}" destId="{0DB1E706-CE39-419A-878E-798975D86988}" srcOrd="2" destOrd="0" parTransId="{F2724653-EC4E-4F55-81F0-BC6B4F324C4E}" sibTransId="{E7468903-F17B-465B-BF70-CF3811892A8A}"/>
    <dgm:cxn modelId="{526D0958-4716-4127-ADB9-F9B9F911F81D}" type="presOf" srcId="{EAD9479A-F864-4552-8424-4385B1EDE989}" destId="{9342A7BB-D420-48DF-AAF5-FCBAF173D25C}" srcOrd="0" destOrd="0" presId="urn:microsoft.com/office/officeart/2008/layout/AlternatingHexagons"/>
    <dgm:cxn modelId="{3ABDD47D-8788-4C0A-9D44-AA9F58062235}" srcId="{0380695A-DE87-4885-B5FF-0EC9F303A67A}" destId="{8EA4C492-7892-479E-9764-459F8CCDA0CF}" srcOrd="4" destOrd="0" parTransId="{D9154A1F-DC56-4745-A65A-5BD49924F198}" sibTransId="{10E279C3-F014-4895-98CA-82753CCC9B90}"/>
    <dgm:cxn modelId="{32700588-F386-4D1C-8554-95CFC02C8F97}" srcId="{0380695A-DE87-4885-B5FF-0EC9F303A67A}" destId="{82AA0BCA-8F23-4D10-9113-4A19334DF900}" srcOrd="7" destOrd="0" parTransId="{FDB62A87-08BA-418F-ACEB-A5DAB8D42D0A}" sibTransId="{EAD9479A-F864-4552-8424-4385B1EDE989}"/>
    <dgm:cxn modelId="{2BFA51AB-90CA-4A52-B4DD-6A5C090290C4}" type="presOf" srcId="{7A7D496C-7087-4AA2-9989-506AF4E0D125}" destId="{892A4161-E19A-4044-BCF5-264CF95AAC3E}" srcOrd="0" destOrd="0" presId="urn:microsoft.com/office/officeart/2008/layout/AlternatingHexagons"/>
    <dgm:cxn modelId="{ED18E6BA-9BB1-481D-BA75-B71926738201}" type="presOf" srcId="{10E279C3-F014-4895-98CA-82753CCC9B90}" destId="{05E6AFB3-A213-4F59-8E11-270C7B6E660C}" srcOrd="0" destOrd="0" presId="urn:microsoft.com/office/officeart/2008/layout/AlternatingHexagons"/>
    <dgm:cxn modelId="{89EFF1C0-C736-4722-A89B-4837FF084FFD}" type="presOf" srcId="{E7468903-F17B-465B-BF70-CF3811892A8A}" destId="{864F4A0F-0E48-4178-9526-968207020A4D}" srcOrd="0" destOrd="0" presId="urn:microsoft.com/office/officeart/2008/layout/AlternatingHexagons"/>
    <dgm:cxn modelId="{2CC3B1C1-8583-4507-9945-54BF0CD6A768}" type="presOf" srcId="{E50605B6-65B7-4125-A497-CCBC7C26DBE1}" destId="{2E3A5764-8676-4613-B8B9-4197159AC894}" srcOrd="0" destOrd="0" presId="urn:microsoft.com/office/officeart/2008/layout/AlternatingHexagons"/>
    <dgm:cxn modelId="{C37AC3C4-C9E4-4AA7-8426-0BC986F9601F}" srcId="{8EA4C492-7892-479E-9764-459F8CCDA0CF}" destId="{DB905CB9-8656-4347-915B-4FCB99197ED3}" srcOrd="0" destOrd="0" parTransId="{54994BB6-6AE5-44DD-B4A5-543FF067C44F}" sibTransId="{9625CAEA-5B28-4EF7-852B-43F39DB92E8E}"/>
    <dgm:cxn modelId="{A543A7C5-B3DA-4DF4-9D0F-AE18D10D1B05}" type="presOf" srcId="{0380695A-DE87-4885-B5FF-0EC9F303A67A}" destId="{01C581C5-B5E8-4786-AE9B-33FA86213C3E}" srcOrd="0" destOrd="0" presId="urn:microsoft.com/office/officeart/2008/layout/AlternatingHexagons"/>
    <dgm:cxn modelId="{767382CB-F72E-4994-A89C-0E4FC586FD1B}" type="presOf" srcId="{33BE7A95-197C-4C00-99C3-F1A59276D6F5}" destId="{7770E48D-4718-45B7-AF17-356D2159261E}" srcOrd="0" destOrd="0" presId="urn:microsoft.com/office/officeart/2008/layout/AlternatingHexagons"/>
    <dgm:cxn modelId="{A403F7CF-ED0F-4BB7-A507-693714B819C6}" type="presOf" srcId="{DB905CB9-8656-4347-915B-4FCB99197ED3}" destId="{DC35E6B6-8F5B-4C79-9F74-724A54DFEFC5}" srcOrd="0" destOrd="0" presId="urn:microsoft.com/office/officeart/2008/layout/AlternatingHexagons"/>
    <dgm:cxn modelId="{69C4FFD2-47A1-4FCB-9A3C-821E297C70FD}" type="presOf" srcId="{E901ED89-A705-49E1-AE57-C570598485AD}" destId="{4D287A1B-A9E3-4192-8283-690BB1F2608B}" srcOrd="0" destOrd="0" presId="urn:microsoft.com/office/officeart/2008/layout/AlternatingHexagons"/>
    <dgm:cxn modelId="{EE692CD6-8206-4824-8D8B-773CD869C6AB}" type="presOf" srcId="{82AA0BCA-8F23-4D10-9113-4A19334DF900}" destId="{F0AF6707-DFC7-49A3-80B8-2FB2CC3140F1}" srcOrd="0" destOrd="0" presId="urn:microsoft.com/office/officeart/2008/layout/AlternatingHexagons"/>
    <dgm:cxn modelId="{D387DEE2-BC37-4F23-AE17-10091B76E60A}" srcId="{0DB1E706-CE39-419A-878E-798975D86988}" destId="{59FE1B80-A842-4200-B2F3-DD2C2D973E7B}" srcOrd="0" destOrd="0" parTransId="{B6EB5AD5-3137-4BC8-8A9B-3035CA44C94F}" sibTransId="{9A613C3A-00E4-4098-BC59-7C1D2822FA82}"/>
    <dgm:cxn modelId="{DE3E6BEF-2B89-410F-B725-302979EC3723}" type="presOf" srcId="{AA6C0677-B664-49F7-898A-731680CB3229}" destId="{1D61E327-2CDC-4487-A963-3A38589D0972}" srcOrd="0" destOrd="0" presId="urn:microsoft.com/office/officeart/2008/layout/AlternatingHexagons"/>
    <dgm:cxn modelId="{98593CFC-5586-4A7F-99D8-8F247426E9DA}" type="presOf" srcId="{7E3CAB22-297B-4EB0-99D8-E62FD239060B}" destId="{185A7CC3-AAF6-4756-95AC-D8924E5D2690}" srcOrd="0" destOrd="0" presId="urn:microsoft.com/office/officeart/2008/layout/AlternatingHexagons"/>
    <dgm:cxn modelId="{B1A222E9-BD3E-4B16-A1F8-9521961E03F8}" type="presParOf" srcId="{01C581C5-B5E8-4786-AE9B-33FA86213C3E}" destId="{54732A39-18E5-47A0-9297-E2F55C1160FD}" srcOrd="0" destOrd="0" presId="urn:microsoft.com/office/officeart/2008/layout/AlternatingHexagons"/>
    <dgm:cxn modelId="{E2125138-61ED-4E61-98C1-3727E6A45E0D}" type="presParOf" srcId="{54732A39-18E5-47A0-9297-E2F55C1160FD}" destId="{6489BAE9-C1E1-49B4-9B5D-76DA3A9DDA33}" srcOrd="0" destOrd="0" presId="urn:microsoft.com/office/officeart/2008/layout/AlternatingHexagons"/>
    <dgm:cxn modelId="{8590E8F9-D28A-4F9A-9F0A-E71FE924A795}" type="presParOf" srcId="{54732A39-18E5-47A0-9297-E2F55C1160FD}" destId="{7B77B949-8977-4917-B57E-C8C100AB73A3}" srcOrd="1" destOrd="0" presId="urn:microsoft.com/office/officeart/2008/layout/AlternatingHexagons"/>
    <dgm:cxn modelId="{810FF646-5C23-45C2-8929-B2A4A2740A70}" type="presParOf" srcId="{54732A39-18E5-47A0-9297-E2F55C1160FD}" destId="{F060F381-C4C3-49CC-9A75-C9814F803EAB}" srcOrd="2" destOrd="0" presId="urn:microsoft.com/office/officeart/2008/layout/AlternatingHexagons"/>
    <dgm:cxn modelId="{0B606821-05A1-4C2F-B32A-949BC3F78DB6}" type="presParOf" srcId="{54732A39-18E5-47A0-9297-E2F55C1160FD}" destId="{90F33739-F36B-4C43-A3B2-A96F48FF9BA1}" srcOrd="3" destOrd="0" presId="urn:microsoft.com/office/officeart/2008/layout/AlternatingHexagons"/>
    <dgm:cxn modelId="{F721E2C7-5785-48BC-B556-6D6841B460C2}" type="presParOf" srcId="{54732A39-18E5-47A0-9297-E2F55C1160FD}" destId="{892A4161-E19A-4044-BCF5-264CF95AAC3E}" srcOrd="4" destOrd="0" presId="urn:microsoft.com/office/officeart/2008/layout/AlternatingHexagons"/>
    <dgm:cxn modelId="{6189CC7A-6C0F-4625-A646-19374209EC63}" type="presParOf" srcId="{01C581C5-B5E8-4786-AE9B-33FA86213C3E}" destId="{18CE793F-50FC-47F7-B8C9-B4CB1CB1247B}" srcOrd="1" destOrd="0" presId="urn:microsoft.com/office/officeart/2008/layout/AlternatingHexagons"/>
    <dgm:cxn modelId="{14D919E9-C5DB-4CA1-A3C8-744D5A71C18D}" type="presParOf" srcId="{01C581C5-B5E8-4786-AE9B-33FA86213C3E}" destId="{EE63692C-D387-4A1F-8DE3-02C4A5B3684E}" srcOrd="2" destOrd="0" presId="urn:microsoft.com/office/officeart/2008/layout/AlternatingHexagons"/>
    <dgm:cxn modelId="{423153C5-05A4-46DD-A09A-40786F7D955A}" type="presParOf" srcId="{EE63692C-D387-4A1F-8DE3-02C4A5B3684E}" destId="{1D61E327-2CDC-4487-A963-3A38589D0972}" srcOrd="0" destOrd="0" presId="urn:microsoft.com/office/officeart/2008/layout/AlternatingHexagons"/>
    <dgm:cxn modelId="{8F833E2C-CE65-418C-AAF6-B8389987AD29}" type="presParOf" srcId="{EE63692C-D387-4A1F-8DE3-02C4A5B3684E}" destId="{CB42AA73-BD1A-4154-AB18-7527106E0280}" srcOrd="1" destOrd="0" presId="urn:microsoft.com/office/officeart/2008/layout/AlternatingHexagons"/>
    <dgm:cxn modelId="{A5CC221C-35A6-46DB-9824-50FE37B399CA}" type="presParOf" srcId="{EE63692C-D387-4A1F-8DE3-02C4A5B3684E}" destId="{C8F5461B-338F-4FBB-A2E6-DFC98D61B0F1}" srcOrd="2" destOrd="0" presId="urn:microsoft.com/office/officeart/2008/layout/AlternatingHexagons"/>
    <dgm:cxn modelId="{92B42E00-9E1F-4DDE-903E-C1DDA76FE5F2}" type="presParOf" srcId="{EE63692C-D387-4A1F-8DE3-02C4A5B3684E}" destId="{EB3A19C9-E07A-4A5C-90C3-88ECBF50ADF2}" srcOrd="3" destOrd="0" presId="urn:microsoft.com/office/officeart/2008/layout/AlternatingHexagons"/>
    <dgm:cxn modelId="{B20D48E6-E939-44CA-9C83-91C2FAE0565F}" type="presParOf" srcId="{EE63692C-D387-4A1F-8DE3-02C4A5B3684E}" destId="{2E3A5764-8676-4613-B8B9-4197159AC894}" srcOrd="4" destOrd="0" presId="urn:microsoft.com/office/officeart/2008/layout/AlternatingHexagons"/>
    <dgm:cxn modelId="{272C66C4-4684-481D-9507-C882E4469407}" type="presParOf" srcId="{01C581C5-B5E8-4786-AE9B-33FA86213C3E}" destId="{D8A469F7-1433-4CA3-BFE5-4C9757FD6404}" srcOrd="3" destOrd="0" presId="urn:microsoft.com/office/officeart/2008/layout/AlternatingHexagons"/>
    <dgm:cxn modelId="{E2354E6F-F69A-4425-8FF9-60703C85865A}" type="presParOf" srcId="{01C581C5-B5E8-4786-AE9B-33FA86213C3E}" destId="{2D1AB63E-279A-423A-8CA1-92603C99F8C0}" srcOrd="4" destOrd="0" presId="urn:microsoft.com/office/officeart/2008/layout/AlternatingHexagons"/>
    <dgm:cxn modelId="{36B2AFE7-A2F6-4FED-BE81-CFB5F828CAB2}" type="presParOf" srcId="{2D1AB63E-279A-423A-8CA1-92603C99F8C0}" destId="{5B7B90F1-39DD-445D-A221-5E01E64FAE17}" srcOrd="0" destOrd="0" presId="urn:microsoft.com/office/officeart/2008/layout/AlternatingHexagons"/>
    <dgm:cxn modelId="{706605DB-32F9-4CDE-9F21-7F880AFEE654}" type="presParOf" srcId="{2D1AB63E-279A-423A-8CA1-92603C99F8C0}" destId="{14371C29-574D-46C8-9DF0-A4FB0D359726}" srcOrd="1" destOrd="0" presId="urn:microsoft.com/office/officeart/2008/layout/AlternatingHexagons"/>
    <dgm:cxn modelId="{69321E53-718A-43FE-B5A1-0FD7501C6625}" type="presParOf" srcId="{2D1AB63E-279A-423A-8CA1-92603C99F8C0}" destId="{CFB2BDB0-AF43-42A5-AA2E-16788CE2A3C8}" srcOrd="2" destOrd="0" presId="urn:microsoft.com/office/officeart/2008/layout/AlternatingHexagons"/>
    <dgm:cxn modelId="{897600A5-BCFD-46FE-BD4C-1DD6D80FE190}" type="presParOf" srcId="{2D1AB63E-279A-423A-8CA1-92603C99F8C0}" destId="{3615815F-211A-4AE8-9110-7535D21BA2C9}" srcOrd="3" destOrd="0" presId="urn:microsoft.com/office/officeart/2008/layout/AlternatingHexagons"/>
    <dgm:cxn modelId="{37E81A1A-77C2-43B3-9C3B-00F170A71FBE}" type="presParOf" srcId="{2D1AB63E-279A-423A-8CA1-92603C99F8C0}" destId="{864F4A0F-0E48-4178-9526-968207020A4D}" srcOrd="4" destOrd="0" presId="urn:microsoft.com/office/officeart/2008/layout/AlternatingHexagons"/>
    <dgm:cxn modelId="{34D72F5F-56CD-4032-BD0F-ED368794C960}" type="presParOf" srcId="{01C581C5-B5E8-4786-AE9B-33FA86213C3E}" destId="{33D5F831-1160-458E-8952-BBE3E7002CDA}" srcOrd="5" destOrd="0" presId="urn:microsoft.com/office/officeart/2008/layout/AlternatingHexagons"/>
    <dgm:cxn modelId="{71C1EB39-F9E3-4D72-B13D-B3D0D6434FDB}" type="presParOf" srcId="{01C581C5-B5E8-4786-AE9B-33FA86213C3E}" destId="{30B34CA3-5C45-469D-954E-5DFA16B8188F}" srcOrd="6" destOrd="0" presId="urn:microsoft.com/office/officeart/2008/layout/AlternatingHexagons"/>
    <dgm:cxn modelId="{6433758C-7FC1-432C-91CD-92C32D13A8F7}" type="presParOf" srcId="{30B34CA3-5C45-469D-954E-5DFA16B8188F}" destId="{4D287A1B-A9E3-4192-8283-690BB1F2608B}" srcOrd="0" destOrd="0" presId="urn:microsoft.com/office/officeart/2008/layout/AlternatingHexagons"/>
    <dgm:cxn modelId="{5532BF3F-DD65-4CFB-871F-5C0EAE25A7EA}" type="presParOf" srcId="{30B34CA3-5C45-469D-954E-5DFA16B8188F}" destId="{1FD8137B-1C14-4ED2-8F05-F26D655DF6AC}" srcOrd="1" destOrd="0" presId="urn:microsoft.com/office/officeart/2008/layout/AlternatingHexagons"/>
    <dgm:cxn modelId="{EB7B7E8C-DA23-4D91-B0E7-DD2067BD48AA}" type="presParOf" srcId="{30B34CA3-5C45-469D-954E-5DFA16B8188F}" destId="{DAE98E2C-D0DA-48C7-8D8F-6180C9E7353C}" srcOrd="2" destOrd="0" presId="urn:microsoft.com/office/officeart/2008/layout/AlternatingHexagons"/>
    <dgm:cxn modelId="{BB1FF7BB-DA46-4837-9970-AC60DDBCCBDE}" type="presParOf" srcId="{30B34CA3-5C45-469D-954E-5DFA16B8188F}" destId="{0637F205-1269-4842-9624-76CED15C754B}" srcOrd="3" destOrd="0" presId="urn:microsoft.com/office/officeart/2008/layout/AlternatingHexagons"/>
    <dgm:cxn modelId="{6A0AB098-8929-49F6-A75F-641838CEA755}" type="presParOf" srcId="{30B34CA3-5C45-469D-954E-5DFA16B8188F}" destId="{7770E48D-4718-45B7-AF17-356D2159261E}" srcOrd="4" destOrd="0" presId="urn:microsoft.com/office/officeart/2008/layout/AlternatingHexagons"/>
    <dgm:cxn modelId="{34FF1BCE-F2E8-4A9D-A9D8-45589E3BD82F}" type="presParOf" srcId="{01C581C5-B5E8-4786-AE9B-33FA86213C3E}" destId="{15CAFE42-C21E-467A-91C9-3B96A8DBBADE}" srcOrd="7" destOrd="0" presId="urn:microsoft.com/office/officeart/2008/layout/AlternatingHexagons"/>
    <dgm:cxn modelId="{E2AE7DF5-C019-4319-BC6A-AEB8AAA090DB}" type="presParOf" srcId="{01C581C5-B5E8-4786-AE9B-33FA86213C3E}" destId="{583C415B-B263-4D05-89B2-157A513928DC}" srcOrd="8" destOrd="0" presId="urn:microsoft.com/office/officeart/2008/layout/AlternatingHexagons"/>
    <dgm:cxn modelId="{57AE8EF9-3AD7-4369-A0C2-D38E4CABA469}" type="presParOf" srcId="{583C415B-B263-4D05-89B2-157A513928DC}" destId="{7F6CC25D-F0EF-48F4-9455-9A6A11C43B71}" srcOrd="0" destOrd="0" presId="urn:microsoft.com/office/officeart/2008/layout/AlternatingHexagons"/>
    <dgm:cxn modelId="{05998A72-ED33-4BC0-A73E-650D0CA846D8}" type="presParOf" srcId="{583C415B-B263-4D05-89B2-157A513928DC}" destId="{DC35E6B6-8F5B-4C79-9F74-724A54DFEFC5}" srcOrd="1" destOrd="0" presId="urn:microsoft.com/office/officeart/2008/layout/AlternatingHexagons"/>
    <dgm:cxn modelId="{C0BDEC32-2821-4027-9633-F58ABBB0C184}" type="presParOf" srcId="{583C415B-B263-4D05-89B2-157A513928DC}" destId="{A932BF64-58E2-4647-9565-3B0CEB7F0887}" srcOrd="2" destOrd="0" presId="urn:microsoft.com/office/officeart/2008/layout/AlternatingHexagons"/>
    <dgm:cxn modelId="{2E7DA054-2A33-4E30-93C7-733DE82FD58F}" type="presParOf" srcId="{583C415B-B263-4D05-89B2-157A513928DC}" destId="{332B0F5A-CD77-43F9-8D56-7699468DA6CE}" srcOrd="3" destOrd="0" presId="urn:microsoft.com/office/officeart/2008/layout/AlternatingHexagons"/>
    <dgm:cxn modelId="{CC9A4A5C-7232-450B-9E71-820CCF19FE83}" type="presParOf" srcId="{583C415B-B263-4D05-89B2-157A513928DC}" destId="{05E6AFB3-A213-4F59-8E11-270C7B6E660C}" srcOrd="4" destOrd="0" presId="urn:microsoft.com/office/officeart/2008/layout/AlternatingHexagons"/>
    <dgm:cxn modelId="{261D841E-BB76-45EF-9738-4FAE361C4ECC}" type="presParOf" srcId="{01C581C5-B5E8-4786-AE9B-33FA86213C3E}" destId="{7C02DE67-A96B-4D9F-AB07-216938F9196F}" srcOrd="9" destOrd="0" presId="urn:microsoft.com/office/officeart/2008/layout/AlternatingHexagons"/>
    <dgm:cxn modelId="{DF19D648-B5C8-49CE-9CEF-DF3B813AE363}" type="presParOf" srcId="{01C581C5-B5E8-4786-AE9B-33FA86213C3E}" destId="{71935C88-BDCD-44A4-9DA9-A3C0444A0EFB}" srcOrd="10" destOrd="0" presId="urn:microsoft.com/office/officeart/2008/layout/AlternatingHexagons"/>
    <dgm:cxn modelId="{895E8C4B-7F2E-4CD8-BCAA-21425909E4DE}" type="presParOf" srcId="{71935C88-BDCD-44A4-9DA9-A3C0444A0EFB}" destId="{185A7CC3-AAF6-4756-95AC-D8924E5D2690}" srcOrd="0" destOrd="0" presId="urn:microsoft.com/office/officeart/2008/layout/AlternatingHexagons"/>
    <dgm:cxn modelId="{841B7655-05C5-45A2-9984-460FD7C0D034}" type="presParOf" srcId="{71935C88-BDCD-44A4-9DA9-A3C0444A0EFB}" destId="{00CED604-3471-45CC-9148-9D7CFD843166}" srcOrd="1" destOrd="0" presId="urn:microsoft.com/office/officeart/2008/layout/AlternatingHexagons"/>
    <dgm:cxn modelId="{917FB77F-4743-44D2-81AA-2DD273ED9006}" type="presParOf" srcId="{71935C88-BDCD-44A4-9DA9-A3C0444A0EFB}" destId="{51A34240-5AD4-46AB-B117-230CD51D8659}" srcOrd="2" destOrd="0" presId="urn:microsoft.com/office/officeart/2008/layout/AlternatingHexagons"/>
    <dgm:cxn modelId="{3A09AAD5-25F3-4235-AF82-378C40FE653C}" type="presParOf" srcId="{71935C88-BDCD-44A4-9DA9-A3C0444A0EFB}" destId="{54CD3904-74C0-4A2B-9821-8D79A435A8BE}" srcOrd="3" destOrd="0" presId="urn:microsoft.com/office/officeart/2008/layout/AlternatingHexagons"/>
    <dgm:cxn modelId="{5FF4385A-B556-4D0A-9E5E-D19E07BFD8C1}" type="presParOf" srcId="{71935C88-BDCD-44A4-9DA9-A3C0444A0EFB}" destId="{CD19B66C-7449-4A77-820A-68F842B4B579}" srcOrd="4" destOrd="0" presId="urn:microsoft.com/office/officeart/2008/layout/AlternatingHexagons"/>
    <dgm:cxn modelId="{93C01188-5920-4F1B-A6E6-9BC64914E904}" type="presParOf" srcId="{01C581C5-B5E8-4786-AE9B-33FA86213C3E}" destId="{7748AE0B-A7AF-4F5D-8B02-FFE42CE20C99}" srcOrd="11" destOrd="0" presId="urn:microsoft.com/office/officeart/2008/layout/AlternatingHexagons"/>
    <dgm:cxn modelId="{D74F669A-5EA9-4864-8E80-6420074215E4}" type="presParOf" srcId="{01C581C5-B5E8-4786-AE9B-33FA86213C3E}" destId="{A8B3924F-E3F4-46D4-965E-19599C354A0E}" srcOrd="12" destOrd="0" presId="urn:microsoft.com/office/officeart/2008/layout/AlternatingHexagons"/>
    <dgm:cxn modelId="{3B4B86BB-7583-4467-B6F3-AFB825AD5B0F}" type="presParOf" srcId="{A8B3924F-E3F4-46D4-965E-19599C354A0E}" destId="{5219103D-609E-4ED2-B9C3-8E276E9A78A1}" srcOrd="0" destOrd="0" presId="urn:microsoft.com/office/officeart/2008/layout/AlternatingHexagons"/>
    <dgm:cxn modelId="{A156D7EF-8829-4A7B-9BFC-4697A96E5755}" type="presParOf" srcId="{A8B3924F-E3F4-46D4-965E-19599C354A0E}" destId="{3183F831-3BCF-49EF-8483-0B238C98FA6D}" srcOrd="1" destOrd="0" presId="urn:microsoft.com/office/officeart/2008/layout/AlternatingHexagons"/>
    <dgm:cxn modelId="{C95797DF-CC5E-425E-BB16-5A3FE9A8E6AC}" type="presParOf" srcId="{A8B3924F-E3F4-46D4-965E-19599C354A0E}" destId="{386F0B0B-19E9-4426-A986-B12DF51B859F}" srcOrd="2" destOrd="0" presId="urn:microsoft.com/office/officeart/2008/layout/AlternatingHexagons"/>
    <dgm:cxn modelId="{187B6A5E-BE9E-4447-9DA1-9BFF7874F2A2}" type="presParOf" srcId="{A8B3924F-E3F4-46D4-965E-19599C354A0E}" destId="{5C422A14-D6BF-4C17-801C-7F63DD1DC56D}" srcOrd="3" destOrd="0" presId="urn:microsoft.com/office/officeart/2008/layout/AlternatingHexagons"/>
    <dgm:cxn modelId="{6309C18A-425E-4396-9C98-4F849E615EB2}" type="presParOf" srcId="{A8B3924F-E3F4-46D4-965E-19599C354A0E}" destId="{EBC30041-06DB-4975-9DCF-F91A8AB02280}" srcOrd="4" destOrd="0" presId="urn:microsoft.com/office/officeart/2008/layout/AlternatingHexagons"/>
    <dgm:cxn modelId="{854BC324-F942-40EC-8BAC-209B89D21FC8}" type="presParOf" srcId="{01C581C5-B5E8-4786-AE9B-33FA86213C3E}" destId="{EAB6DA68-868F-482D-848C-AD0E1DC0935E}" srcOrd="13" destOrd="0" presId="urn:microsoft.com/office/officeart/2008/layout/AlternatingHexagons"/>
    <dgm:cxn modelId="{AAE9D23C-E64B-4FFD-B358-3085BEB30998}" type="presParOf" srcId="{01C581C5-B5E8-4786-AE9B-33FA86213C3E}" destId="{54DE2737-C6E7-4660-B290-1FB02ADD40F1}" srcOrd="14" destOrd="0" presId="urn:microsoft.com/office/officeart/2008/layout/AlternatingHexagons"/>
    <dgm:cxn modelId="{4976F00A-CB78-4AA1-86A8-6E855D76536F}" type="presParOf" srcId="{54DE2737-C6E7-4660-B290-1FB02ADD40F1}" destId="{F0AF6707-DFC7-49A3-80B8-2FB2CC3140F1}" srcOrd="0" destOrd="0" presId="urn:microsoft.com/office/officeart/2008/layout/AlternatingHexagons"/>
    <dgm:cxn modelId="{696D5A51-526B-40B0-BF85-6F7BDA705F37}" type="presParOf" srcId="{54DE2737-C6E7-4660-B290-1FB02ADD40F1}" destId="{4909CC62-1A4E-4D83-948D-5BCBC5DBA136}" srcOrd="1" destOrd="0" presId="urn:microsoft.com/office/officeart/2008/layout/AlternatingHexagons"/>
    <dgm:cxn modelId="{A22EEC7A-89FB-4F09-908D-F3030C15F2A3}" type="presParOf" srcId="{54DE2737-C6E7-4660-B290-1FB02ADD40F1}" destId="{3ABD12D5-5EE9-4AB0-8AA3-34EDF2854756}" srcOrd="2" destOrd="0" presId="urn:microsoft.com/office/officeart/2008/layout/AlternatingHexagons"/>
    <dgm:cxn modelId="{68224C82-C3E8-406D-BF70-DDD666A57FE9}" type="presParOf" srcId="{54DE2737-C6E7-4660-B290-1FB02ADD40F1}" destId="{767A5E1B-DE00-4772-8AD9-00D499F064D2}" srcOrd="3" destOrd="0" presId="urn:microsoft.com/office/officeart/2008/layout/AlternatingHexagons"/>
    <dgm:cxn modelId="{22C145B3-B000-45BE-A1DA-92135C2754AA}" type="presParOf" srcId="{54DE2737-C6E7-4660-B290-1FB02ADD40F1}" destId="{9342A7BB-D420-48DF-AAF5-FCBAF173D25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0380695A-DE87-4885-B5FF-0EC9F303A67A}" type="doc">
      <dgm:prSet loTypeId="urn:microsoft.com/office/officeart/2008/layout/AlternatingHexagons" loCatId="list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pPr rtl="1"/>
          <a:endParaRPr lang="ar-SA"/>
        </a:p>
      </dgm:t>
    </dgm:pt>
    <dgm:pt modelId="{0DB1E706-CE39-419A-878E-798975D86988}">
      <dgm:prSet phldrT="[نص]"/>
      <dgm:spPr/>
      <dgm:t>
        <a:bodyPr/>
        <a:lstStyle/>
        <a:p>
          <a:pPr rtl="1"/>
          <a:r>
            <a:rPr lang="ar-SA" b="0" dirty="0"/>
            <a:t>تذكري أن الإصرار حليف النجاح</a:t>
          </a:r>
        </a:p>
      </dgm:t>
    </dgm:pt>
    <dgm:pt modelId="{F2724653-EC4E-4F55-81F0-BC6B4F324C4E}" type="parTrans" cxnId="{0C63C156-402A-4FC2-B5BC-2A422C0DD3B1}">
      <dgm:prSet/>
      <dgm:spPr/>
      <dgm:t>
        <a:bodyPr/>
        <a:lstStyle/>
        <a:p>
          <a:pPr rtl="1"/>
          <a:endParaRPr lang="ar-SA"/>
        </a:p>
      </dgm:t>
    </dgm:pt>
    <dgm:pt modelId="{E7468903-F17B-465B-BF70-CF3811892A8A}" type="sibTrans" cxnId="{0C63C156-402A-4FC2-B5BC-2A422C0DD3B1}">
      <dgm:prSet/>
      <dgm:spPr/>
      <dgm:t>
        <a:bodyPr/>
        <a:lstStyle/>
        <a:p>
          <a:pPr rtl="1"/>
          <a:endParaRPr lang="ar-SA" b="1" dirty="0"/>
        </a:p>
      </dgm:t>
    </dgm:pt>
    <dgm:pt modelId="{59FE1B80-A842-4200-B2F3-DD2C2D973E7B}">
      <dgm:prSet phldrT="[نص]" phldr="1"/>
      <dgm:spPr/>
      <dgm:t>
        <a:bodyPr/>
        <a:lstStyle/>
        <a:p>
          <a:pPr rtl="1"/>
          <a:endParaRPr lang="ar-SA"/>
        </a:p>
      </dgm:t>
    </dgm:pt>
    <dgm:pt modelId="{B6EB5AD5-3137-4BC8-8A9B-3035CA44C94F}" type="parTrans" cxnId="{D387DEE2-BC37-4F23-AE17-10091B76E60A}">
      <dgm:prSet/>
      <dgm:spPr/>
      <dgm:t>
        <a:bodyPr/>
        <a:lstStyle/>
        <a:p>
          <a:pPr rtl="1"/>
          <a:endParaRPr lang="ar-SA"/>
        </a:p>
      </dgm:t>
    </dgm:pt>
    <dgm:pt modelId="{9A613C3A-00E4-4098-BC59-7C1D2822FA82}" type="sibTrans" cxnId="{D387DEE2-BC37-4F23-AE17-10091B76E60A}">
      <dgm:prSet/>
      <dgm:spPr/>
      <dgm:t>
        <a:bodyPr/>
        <a:lstStyle/>
        <a:p>
          <a:pPr rtl="1"/>
          <a:endParaRPr lang="ar-SA"/>
        </a:p>
      </dgm:t>
    </dgm:pt>
    <dgm:pt modelId="{8EA4C492-7892-479E-9764-459F8CCDA0CF}">
      <dgm:prSet phldrT="[نص]" custT="1"/>
      <dgm:spPr/>
      <dgm:t>
        <a:bodyPr/>
        <a:lstStyle/>
        <a:p>
          <a:pPr rtl="1"/>
          <a:r>
            <a:rPr lang="ar-SA" sz="1400" b="1" dirty="0"/>
            <a:t>ثابري وستصلين </a:t>
          </a:r>
        </a:p>
      </dgm:t>
    </dgm:pt>
    <dgm:pt modelId="{D9154A1F-DC56-4745-A65A-5BD49924F198}" type="parTrans" cxnId="{3ABDD47D-8788-4C0A-9D44-AA9F58062235}">
      <dgm:prSet/>
      <dgm:spPr/>
      <dgm:t>
        <a:bodyPr/>
        <a:lstStyle/>
        <a:p>
          <a:pPr rtl="1"/>
          <a:endParaRPr lang="ar-SA"/>
        </a:p>
      </dgm:t>
    </dgm:pt>
    <dgm:pt modelId="{10E279C3-F014-4895-98CA-82753CCC9B90}" type="sibTrans" cxnId="{3ABDD47D-8788-4C0A-9D44-AA9F58062235}">
      <dgm:prSet/>
      <dgm:spPr/>
      <dgm:t>
        <a:bodyPr/>
        <a:lstStyle/>
        <a:p>
          <a:pPr rtl="1"/>
          <a:endParaRPr lang="ar-SA"/>
        </a:p>
      </dgm:t>
    </dgm:pt>
    <dgm:pt modelId="{DB905CB9-8656-4347-915B-4FCB99197ED3}">
      <dgm:prSet phldrT="[نص]" phldr="1"/>
      <dgm:spPr/>
      <dgm:t>
        <a:bodyPr/>
        <a:lstStyle/>
        <a:p>
          <a:pPr rtl="1"/>
          <a:endParaRPr lang="ar-SA"/>
        </a:p>
      </dgm:t>
    </dgm:pt>
    <dgm:pt modelId="{54994BB6-6AE5-44DD-B4A5-543FF067C44F}" type="parTrans" cxnId="{C37AC3C4-C9E4-4AA7-8426-0BC986F9601F}">
      <dgm:prSet/>
      <dgm:spPr/>
      <dgm:t>
        <a:bodyPr/>
        <a:lstStyle/>
        <a:p>
          <a:pPr rtl="1"/>
          <a:endParaRPr lang="ar-SA"/>
        </a:p>
      </dgm:t>
    </dgm:pt>
    <dgm:pt modelId="{9625CAEA-5B28-4EF7-852B-43F39DB92E8E}" type="sibTrans" cxnId="{C37AC3C4-C9E4-4AA7-8426-0BC986F9601F}">
      <dgm:prSet/>
      <dgm:spPr/>
      <dgm:t>
        <a:bodyPr/>
        <a:lstStyle/>
        <a:p>
          <a:pPr rtl="1"/>
          <a:endParaRPr lang="ar-SA"/>
        </a:p>
      </dgm:t>
    </dgm:pt>
    <dgm:pt modelId="{82AA0BCA-8F23-4D10-9113-4A19334DF900}">
      <dgm:prSet phldrT="[نص]"/>
      <dgm:spPr/>
      <dgm:t>
        <a:bodyPr/>
        <a:lstStyle/>
        <a:p>
          <a:pPr rtl="1"/>
          <a:r>
            <a:rPr lang="ar-SA" b="1" dirty="0"/>
            <a:t>البدايات القوية تصنع مستقبلا حافلا</a:t>
          </a:r>
        </a:p>
      </dgm:t>
    </dgm:pt>
    <dgm:pt modelId="{FDB62A87-08BA-418F-ACEB-A5DAB8D42D0A}" type="parTrans" cxnId="{32700588-F386-4D1C-8554-95CFC02C8F97}">
      <dgm:prSet/>
      <dgm:spPr/>
      <dgm:t>
        <a:bodyPr/>
        <a:lstStyle/>
        <a:p>
          <a:pPr rtl="1"/>
          <a:endParaRPr lang="ar-SA"/>
        </a:p>
      </dgm:t>
    </dgm:pt>
    <dgm:pt modelId="{EAD9479A-F864-4552-8424-4385B1EDE989}" type="sibTrans" cxnId="{32700588-F386-4D1C-8554-95CFC02C8F97}">
      <dgm:prSet/>
      <dgm:spPr/>
      <dgm:t>
        <a:bodyPr/>
        <a:lstStyle/>
        <a:p>
          <a:pPr rtl="1"/>
          <a:endParaRPr lang="ar-SA"/>
        </a:p>
      </dgm:t>
    </dgm:pt>
    <dgm:pt modelId="{9F8E4834-802D-42B5-A329-D36734587F93}">
      <dgm:prSet phldrT="[نص]" phldr="1"/>
      <dgm:spPr/>
      <dgm:t>
        <a:bodyPr/>
        <a:lstStyle/>
        <a:p>
          <a:pPr rtl="1"/>
          <a:endParaRPr lang="ar-SA"/>
        </a:p>
      </dgm:t>
    </dgm:pt>
    <dgm:pt modelId="{711F030E-33EC-47DA-872D-1F2C6F1836C2}" type="parTrans" cxnId="{9B84D6E1-97C6-41AB-861D-55584C62F2B2}">
      <dgm:prSet/>
      <dgm:spPr/>
      <dgm:t>
        <a:bodyPr/>
        <a:lstStyle/>
        <a:p>
          <a:pPr rtl="1"/>
          <a:endParaRPr lang="ar-SA"/>
        </a:p>
      </dgm:t>
    </dgm:pt>
    <dgm:pt modelId="{8D3F79D6-DBDD-4AA3-80A1-4E6BE765A048}" type="sibTrans" cxnId="{9B84D6E1-97C6-41AB-861D-55584C62F2B2}">
      <dgm:prSet/>
      <dgm:spPr/>
      <dgm:t>
        <a:bodyPr/>
        <a:lstStyle/>
        <a:p>
          <a:pPr rtl="1"/>
          <a:endParaRPr lang="ar-SA"/>
        </a:p>
      </dgm:t>
    </dgm:pt>
    <dgm:pt modelId="{E901ED89-A705-49E1-AE57-C570598485AD}">
      <dgm:prSet/>
      <dgm:spPr/>
      <dgm:t>
        <a:bodyPr/>
        <a:lstStyle/>
        <a:p>
          <a:pPr rtl="1"/>
          <a:r>
            <a:rPr lang="ar-SA" dirty="0"/>
            <a:t>توقفوا </a:t>
          </a:r>
        </a:p>
      </dgm:t>
    </dgm:pt>
    <dgm:pt modelId="{E56050A5-619B-4A71-8329-08ECCA1BD557}" type="parTrans" cxnId="{D9ACC719-7883-4A26-AC76-F2BF1B1BA35D}">
      <dgm:prSet/>
      <dgm:spPr/>
      <dgm:t>
        <a:bodyPr/>
        <a:lstStyle/>
        <a:p>
          <a:pPr rtl="1"/>
          <a:endParaRPr lang="ar-SA"/>
        </a:p>
      </dgm:t>
    </dgm:pt>
    <dgm:pt modelId="{33BE7A95-197C-4C00-99C3-F1A59276D6F5}" type="sibTrans" cxnId="{D9ACC719-7883-4A26-AC76-F2BF1B1BA35D}">
      <dgm:prSet/>
      <dgm:spPr/>
      <dgm:t>
        <a:bodyPr/>
        <a:lstStyle/>
        <a:p>
          <a:pPr rtl="1"/>
          <a:endParaRPr lang="ar-SA"/>
        </a:p>
      </dgm:t>
    </dgm:pt>
    <dgm:pt modelId="{BEB0316D-CF95-4C8F-991C-BAAC97D17F37}">
      <dgm:prSet/>
      <dgm:spPr/>
      <dgm:t>
        <a:bodyPr/>
        <a:lstStyle/>
        <a:p>
          <a:pPr rtl="1"/>
          <a:r>
            <a:rPr lang="ar-SA" b="1" dirty="0"/>
            <a:t>المنافسة الشريفة أساس التفوق </a:t>
          </a:r>
        </a:p>
      </dgm:t>
    </dgm:pt>
    <dgm:pt modelId="{FFCCCB41-8C55-43FA-9964-917E18184320}" type="parTrans" cxnId="{69D06C27-0457-4323-B85D-C6BA83573922}">
      <dgm:prSet/>
      <dgm:spPr/>
      <dgm:t>
        <a:bodyPr/>
        <a:lstStyle/>
        <a:p>
          <a:pPr rtl="1"/>
          <a:endParaRPr lang="ar-SA"/>
        </a:p>
      </dgm:t>
    </dgm:pt>
    <dgm:pt modelId="{7A7D496C-7087-4AA2-9989-506AF4E0D125}" type="sibTrans" cxnId="{69D06C27-0457-4323-B85D-C6BA83573922}">
      <dgm:prSet/>
      <dgm:spPr/>
      <dgm:t>
        <a:bodyPr/>
        <a:lstStyle/>
        <a:p>
          <a:pPr rtl="1"/>
          <a:endParaRPr lang="ar-SA"/>
        </a:p>
      </dgm:t>
    </dgm:pt>
    <dgm:pt modelId="{AA6C0677-B664-49F7-898A-731680CB3229}">
      <dgm:prSet/>
      <dgm:spPr/>
      <dgm:t>
        <a:bodyPr/>
        <a:lstStyle/>
        <a:p>
          <a:pPr rtl="1"/>
          <a:r>
            <a:rPr lang="ar-SA" dirty="0"/>
            <a:t>خذوا من كل فريق نقطة خضراء</a:t>
          </a:r>
        </a:p>
      </dgm:t>
    </dgm:pt>
    <dgm:pt modelId="{74787595-B221-421C-AE0A-C0B23DF94D2E}" type="parTrans" cxnId="{D5A50E23-0647-4399-A7D9-D6964035D586}">
      <dgm:prSet/>
      <dgm:spPr/>
      <dgm:t>
        <a:bodyPr/>
        <a:lstStyle/>
        <a:p>
          <a:pPr rtl="1"/>
          <a:endParaRPr lang="ar-SA"/>
        </a:p>
      </dgm:t>
    </dgm:pt>
    <dgm:pt modelId="{E50605B6-65B7-4125-A497-CCBC7C26DBE1}" type="sibTrans" cxnId="{D5A50E23-0647-4399-A7D9-D6964035D586}">
      <dgm:prSet/>
      <dgm:spPr/>
      <dgm:t>
        <a:bodyPr/>
        <a:lstStyle/>
        <a:p>
          <a:pPr rtl="1"/>
          <a:endParaRPr lang="ar-SA"/>
        </a:p>
      </dgm:t>
    </dgm:pt>
    <dgm:pt modelId="{7E3CAB22-297B-4EB0-99D8-E62FD239060B}">
      <dgm:prSet/>
      <dgm:spPr/>
      <dgm:t>
        <a:bodyPr/>
        <a:lstStyle/>
        <a:p>
          <a:pPr rtl="1"/>
          <a:r>
            <a:rPr lang="ar-SA" b="1" dirty="0"/>
            <a:t>القمة تحتاج إلى عزم وقوة وإصرار</a:t>
          </a:r>
        </a:p>
      </dgm:t>
    </dgm:pt>
    <dgm:pt modelId="{638B95BE-7D20-4105-BA58-88A457F71242}" type="parTrans" cxnId="{A00EFC16-70D8-432F-9C8C-D6ADAAA7BEF3}">
      <dgm:prSet/>
      <dgm:spPr/>
      <dgm:t>
        <a:bodyPr/>
        <a:lstStyle/>
        <a:p>
          <a:pPr rtl="1"/>
          <a:endParaRPr lang="ar-SA"/>
        </a:p>
      </dgm:t>
    </dgm:pt>
    <dgm:pt modelId="{EE4D485D-7023-4120-AE72-E26692F82B6D}" type="sibTrans" cxnId="{A00EFC16-70D8-432F-9C8C-D6ADAAA7BEF3}">
      <dgm:prSet/>
      <dgm:spPr/>
      <dgm:t>
        <a:bodyPr/>
        <a:lstStyle/>
        <a:p>
          <a:pPr rtl="1"/>
          <a:endParaRPr lang="ar-SA"/>
        </a:p>
      </dgm:t>
    </dgm:pt>
    <dgm:pt modelId="{16180DD5-6022-415B-9F74-AF7F50699A65}">
      <dgm:prSet/>
      <dgm:spPr/>
      <dgm:t>
        <a:bodyPr/>
        <a:lstStyle/>
        <a:p>
          <a:pPr rtl="1"/>
          <a:r>
            <a:rPr lang="ar-SA" dirty="0"/>
            <a:t>فزتم بثلاث نقاط خضراء</a:t>
          </a:r>
        </a:p>
      </dgm:t>
    </dgm:pt>
    <dgm:pt modelId="{89858789-64A8-4190-9C54-C5BD51D677A1}" type="parTrans" cxnId="{1422052F-4E5F-4EEF-A3A4-7406B1CDC516}">
      <dgm:prSet/>
      <dgm:spPr/>
      <dgm:t>
        <a:bodyPr/>
        <a:lstStyle/>
        <a:p>
          <a:pPr rtl="1"/>
          <a:endParaRPr lang="ar-SA"/>
        </a:p>
      </dgm:t>
    </dgm:pt>
    <dgm:pt modelId="{8E03E22A-2AEA-49DA-8146-BBA39ADC1BF9}" type="sibTrans" cxnId="{1422052F-4E5F-4EEF-A3A4-7406B1CDC516}">
      <dgm:prSet/>
      <dgm:spPr/>
      <dgm:t>
        <a:bodyPr/>
        <a:lstStyle/>
        <a:p>
          <a:pPr rtl="1"/>
          <a:endParaRPr lang="ar-SA"/>
        </a:p>
      </dgm:t>
    </dgm:pt>
    <dgm:pt modelId="{01C581C5-B5E8-4786-AE9B-33FA86213C3E}" type="pres">
      <dgm:prSet presAssocID="{0380695A-DE87-4885-B5FF-0EC9F303A67A}" presName="Name0" presStyleCnt="0">
        <dgm:presLayoutVars>
          <dgm:chMax/>
          <dgm:chPref/>
          <dgm:dir/>
          <dgm:animLvl val="lvl"/>
        </dgm:presLayoutVars>
      </dgm:prSet>
      <dgm:spPr/>
    </dgm:pt>
    <dgm:pt modelId="{54732A39-18E5-47A0-9297-E2F55C1160FD}" type="pres">
      <dgm:prSet presAssocID="{BEB0316D-CF95-4C8F-991C-BAAC97D17F37}" presName="composite" presStyleCnt="0"/>
      <dgm:spPr/>
    </dgm:pt>
    <dgm:pt modelId="{6489BAE9-C1E1-49B4-9B5D-76DA3A9DDA33}" type="pres">
      <dgm:prSet presAssocID="{BEB0316D-CF95-4C8F-991C-BAAC97D17F37}" presName="Parent1" presStyleLbl="node1" presStyleIdx="0" presStyleCnt="16">
        <dgm:presLayoutVars>
          <dgm:chMax val="1"/>
          <dgm:chPref val="1"/>
          <dgm:bulletEnabled val="1"/>
        </dgm:presLayoutVars>
      </dgm:prSet>
      <dgm:spPr/>
    </dgm:pt>
    <dgm:pt modelId="{7B77B949-8977-4917-B57E-C8C100AB73A3}" type="pres">
      <dgm:prSet presAssocID="{BEB0316D-CF95-4C8F-991C-BAAC97D17F37}" presName="Childtext1" presStyleLbl="revTx" presStyleIdx="0" presStyleCnt="8">
        <dgm:presLayoutVars>
          <dgm:chMax val="0"/>
          <dgm:chPref val="0"/>
          <dgm:bulletEnabled val="1"/>
        </dgm:presLayoutVars>
      </dgm:prSet>
      <dgm:spPr/>
    </dgm:pt>
    <dgm:pt modelId="{F060F381-C4C3-49CC-9A75-C9814F803EAB}" type="pres">
      <dgm:prSet presAssocID="{BEB0316D-CF95-4C8F-991C-BAAC97D17F37}" presName="BalanceSpacing" presStyleCnt="0"/>
      <dgm:spPr/>
    </dgm:pt>
    <dgm:pt modelId="{90F33739-F36B-4C43-A3B2-A96F48FF9BA1}" type="pres">
      <dgm:prSet presAssocID="{BEB0316D-CF95-4C8F-991C-BAAC97D17F37}" presName="BalanceSpacing1" presStyleCnt="0"/>
      <dgm:spPr/>
    </dgm:pt>
    <dgm:pt modelId="{892A4161-E19A-4044-BCF5-264CF95AAC3E}" type="pres">
      <dgm:prSet presAssocID="{7A7D496C-7087-4AA2-9989-506AF4E0D125}" presName="Accent1Text" presStyleLbl="node1" presStyleIdx="1" presStyleCnt="16"/>
      <dgm:spPr/>
    </dgm:pt>
    <dgm:pt modelId="{18CE793F-50FC-47F7-B8C9-B4CB1CB1247B}" type="pres">
      <dgm:prSet presAssocID="{7A7D496C-7087-4AA2-9989-506AF4E0D125}" presName="spaceBetweenRectangles" presStyleCnt="0"/>
      <dgm:spPr/>
    </dgm:pt>
    <dgm:pt modelId="{EE63692C-D387-4A1F-8DE3-02C4A5B3684E}" type="pres">
      <dgm:prSet presAssocID="{AA6C0677-B664-49F7-898A-731680CB3229}" presName="composite" presStyleCnt="0"/>
      <dgm:spPr/>
    </dgm:pt>
    <dgm:pt modelId="{1D61E327-2CDC-4487-A963-3A38589D0972}" type="pres">
      <dgm:prSet presAssocID="{AA6C0677-B664-49F7-898A-731680CB3229}" presName="Parent1" presStyleLbl="node1" presStyleIdx="2" presStyleCnt="16">
        <dgm:presLayoutVars>
          <dgm:chMax val="1"/>
          <dgm:chPref val="1"/>
          <dgm:bulletEnabled val="1"/>
        </dgm:presLayoutVars>
      </dgm:prSet>
      <dgm:spPr/>
    </dgm:pt>
    <dgm:pt modelId="{CB42AA73-BD1A-4154-AB18-7527106E0280}" type="pres">
      <dgm:prSet presAssocID="{AA6C0677-B664-49F7-898A-731680CB3229}" presName="Childtext1" presStyleLbl="revTx" presStyleIdx="1" presStyleCnt="8">
        <dgm:presLayoutVars>
          <dgm:chMax val="0"/>
          <dgm:chPref val="0"/>
          <dgm:bulletEnabled val="1"/>
        </dgm:presLayoutVars>
      </dgm:prSet>
      <dgm:spPr/>
    </dgm:pt>
    <dgm:pt modelId="{C8F5461B-338F-4FBB-A2E6-DFC98D61B0F1}" type="pres">
      <dgm:prSet presAssocID="{AA6C0677-B664-49F7-898A-731680CB3229}" presName="BalanceSpacing" presStyleCnt="0"/>
      <dgm:spPr/>
    </dgm:pt>
    <dgm:pt modelId="{EB3A19C9-E07A-4A5C-90C3-88ECBF50ADF2}" type="pres">
      <dgm:prSet presAssocID="{AA6C0677-B664-49F7-898A-731680CB3229}" presName="BalanceSpacing1" presStyleCnt="0"/>
      <dgm:spPr/>
    </dgm:pt>
    <dgm:pt modelId="{2E3A5764-8676-4613-B8B9-4197159AC894}" type="pres">
      <dgm:prSet presAssocID="{E50605B6-65B7-4125-A497-CCBC7C26DBE1}" presName="Accent1Text" presStyleLbl="node1" presStyleIdx="3" presStyleCnt="16"/>
      <dgm:spPr/>
    </dgm:pt>
    <dgm:pt modelId="{D8A469F7-1433-4CA3-BFE5-4C9757FD6404}" type="pres">
      <dgm:prSet presAssocID="{E50605B6-65B7-4125-A497-CCBC7C26DBE1}" presName="spaceBetweenRectangles" presStyleCnt="0"/>
      <dgm:spPr/>
    </dgm:pt>
    <dgm:pt modelId="{2D1AB63E-279A-423A-8CA1-92603C99F8C0}" type="pres">
      <dgm:prSet presAssocID="{0DB1E706-CE39-419A-878E-798975D86988}" presName="composite" presStyleCnt="0"/>
      <dgm:spPr/>
    </dgm:pt>
    <dgm:pt modelId="{5B7B90F1-39DD-445D-A221-5E01E64FAE17}" type="pres">
      <dgm:prSet presAssocID="{0DB1E706-CE39-419A-878E-798975D86988}" presName="Parent1" presStyleLbl="node1" presStyleIdx="4" presStyleCnt="16">
        <dgm:presLayoutVars>
          <dgm:chMax val="1"/>
          <dgm:chPref val="1"/>
          <dgm:bulletEnabled val="1"/>
        </dgm:presLayoutVars>
      </dgm:prSet>
      <dgm:spPr/>
    </dgm:pt>
    <dgm:pt modelId="{14371C29-574D-46C8-9DF0-A4FB0D359726}" type="pres">
      <dgm:prSet presAssocID="{0DB1E706-CE39-419A-878E-798975D86988}" presName="Childtext1" presStyleLbl="revTx" presStyleIdx="2" presStyleCnt="8">
        <dgm:presLayoutVars>
          <dgm:chMax val="0"/>
          <dgm:chPref val="0"/>
          <dgm:bulletEnabled val="1"/>
        </dgm:presLayoutVars>
      </dgm:prSet>
      <dgm:spPr/>
    </dgm:pt>
    <dgm:pt modelId="{CFB2BDB0-AF43-42A5-AA2E-16788CE2A3C8}" type="pres">
      <dgm:prSet presAssocID="{0DB1E706-CE39-419A-878E-798975D86988}" presName="BalanceSpacing" presStyleCnt="0"/>
      <dgm:spPr/>
    </dgm:pt>
    <dgm:pt modelId="{3615815F-211A-4AE8-9110-7535D21BA2C9}" type="pres">
      <dgm:prSet presAssocID="{0DB1E706-CE39-419A-878E-798975D86988}" presName="BalanceSpacing1" presStyleCnt="0"/>
      <dgm:spPr/>
    </dgm:pt>
    <dgm:pt modelId="{864F4A0F-0E48-4178-9526-968207020A4D}" type="pres">
      <dgm:prSet presAssocID="{E7468903-F17B-465B-BF70-CF3811892A8A}" presName="Accent1Text" presStyleLbl="node1" presStyleIdx="5" presStyleCnt="16"/>
      <dgm:spPr/>
    </dgm:pt>
    <dgm:pt modelId="{33D5F831-1160-458E-8952-BBE3E7002CDA}" type="pres">
      <dgm:prSet presAssocID="{E7468903-F17B-465B-BF70-CF3811892A8A}" presName="spaceBetweenRectangles" presStyleCnt="0"/>
      <dgm:spPr/>
    </dgm:pt>
    <dgm:pt modelId="{30B34CA3-5C45-469D-954E-5DFA16B8188F}" type="pres">
      <dgm:prSet presAssocID="{E901ED89-A705-49E1-AE57-C570598485AD}" presName="composite" presStyleCnt="0"/>
      <dgm:spPr/>
    </dgm:pt>
    <dgm:pt modelId="{4D287A1B-A9E3-4192-8283-690BB1F2608B}" type="pres">
      <dgm:prSet presAssocID="{E901ED89-A705-49E1-AE57-C570598485AD}" presName="Parent1" presStyleLbl="node1" presStyleIdx="6" presStyleCnt="16">
        <dgm:presLayoutVars>
          <dgm:chMax val="1"/>
          <dgm:chPref val="1"/>
          <dgm:bulletEnabled val="1"/>
        </dgm:presLayoutVars>
      </dgm:prSet>
      <dgm:spPr/>
    </dgm:pt>
    <dgm:pt modelId="{1FD8137B-1C14-4ED2-8F05-F26D655DF6AC}" type="pres">
      <dgm:prSet presAssocID="{E901ED89-A705-49E1-AE57-C570598485AD}" presName="Childtext1" presStyleLbl="revTx" presStyleIdx="3" presStyleCnt="8">
        <dgm:presLayoutVars>
          <dgm:chMax val="0"/>
          <dgm:chPref val="0"/>
          <dgm:bulletEnabled val="1"/>
        </dgm:presLayoutVars>
      </dgm:prSet>
      <dgm:spPr/>
    </dgm:pt>
    <dgm:pt modelId="{DAE98E2C-D0DA-48C7-8D8F-6180C9E7353C}" type="pres">
      <dgm:prSet presAssocID="{E901ED89-A705-49E1-AE57-C570598485AD}" presName="BalanceSpacing" presStyleCnt="0"/>
      <dgm:spPr/>
    </dgm:pt>
    <dgm:pt modelId="{0637F205-1269-4842-9624-76CED15C754B}" type="pres">
      <dgm:prSet presAssocID="{E901ED89-A705-49E1-AE57-C570598485AD}" presName="BalanceSpacing1" presStyleCnt="0"/>
      <dgm:spPr/>
    </dgm:pt>
    <dgm:pt modelId="{7770E48D-4718-45B7-AF17-356D2159261E}" type="pres">
      <dgm:prSet presAssocID="{33BE7A95-197C-4C00-99C3-F1A59276D6F5}" presName="Accent1Text" presStyleLbl="node1" presStyleIdx="7" presStyleCnt="16"/>
      <dgm:spPr/>
    </dgm:pt>
    <dgm:pt modelId="{15CAFE42-C21E-467A-91C9-3B96A8DBBADE}" type="pres">
      <dgm:prSet presAssocID="{33BE7A95-197C-4C00-99C3-F1A59276D6F5}" presName="spaceBetweenRectangles" presStyleCnt="0"/>
      <dgm:spPr/>
    </dgm:pt>
    <dgm:pt modelId="{583C415B-B263-4D05-89B2-157A513928DC}" type="pres">
      <dgm:prSet presAssocID="{8EA4C492-7892-479E-9764-459F8CCDA0CF}" presName="composite" presStyleCnt="0"/>
      <dgm:spPr/>
    </dgm:pt>
    <dgm:pt modelId="{7F6CC25D-F0EF-48F4-9455-9A6A11C43B71}" type="pres">
      <dgm:prSet presAssocID="{8EA4C492-7892-479E-9764-459F8CCDA0CF}" presName="Parent1" presStyleLbl="node1" presStyleIdx="8" presStyleCnt="16">
        <dgm:presLayoutVars>
          <dgm:chMax val="1"/>
          <dgm:chPref val="1"/>
          <dgm:bulletEnabled val="1"/>
        </dgm:presLayoutVars>
      </dgm:prSet>
      <dgm:spPr/>
    </dgm:pt>
    <dgm:pt modelId="{DC35E6B6-8F5B-4C79-9F74-724A54DFEFC5}" type="pres">
      <dgm:prSet presAssocID="{8EA4C492-7892-479E-9764-459F8CCDA0CF}" presName="Childtext1" presStyleLbl="revTx" presStyleIdx="4" presStyleCnt="8">
        <dgm:presLayoutVars>
          <dgm:chMax val="0"/>
          <dgm:chPref val="0"/>
          <dgm:bulletEnabled val="1"/>
        </dgm:presLayoutVars>
      </dgm:prSet>
      <dgm:spPr/>
    </dgm:pt>
    <dgm:pt modelId="{A932BF64-58E2-4647-9565-3B0CEB7F0887}" type="pres">
      <dgm:prSet presAssocID="{8EA4C492-7892-479E-9764-459F8CCDA0CF}" presName="BalanceSpacing" presStyleCnt="0"/>
      <dgm:spPr/>
    </dgm:pt>
    <dgm:pt modelId="{332B0F5A-CD77-43F9-8D56-7699468DA6CE}" type="pres">
      <dgm:prSet presAssocID="{8EA4C492-7892-479E-9764-459F8CCDA0CF}" presName="BalanceSpacing1" presStyleCnt="0"/>
      <dgm:spPr/>
    </dgm:pt>
    <dgm:pt modelId="{05E6AFB3-A213-4F59-8E11-270C7B6E660C}" type="pres">
      <dgm:prSet presAssocID="{10E279C3-F014-4895-98CA-82753CCC9B90}" presName="Accent1Text" presStyleLbl="node1" presStyleIdx="9" presStyleCnt="16"/>
      <dgm:spPr/>
    </dgm:pt>
    <dgm:pt modelId="{7C02DE67-A96B-4D9F-AB07-216938F9196F}" type="pres">
      <dgm:prSet presAssocID="{10E279C3-F014-4895-98CA-82753CCC9B90}" presName="spaceBetweenRectangles" presStyleCnt="0"/>
      <dgm:spPr/>
    </dgm:pt>
    <dgm:pt modelId="{71935C88-BDCD-44A4-9DA9-A3C0444A0EFB}" type="pres">
      <dgm:prSet presAssocID="{7E3CAB22-297B-4EB0-99D8-E62FD239060B}" presName="composite" presStyleCnt="0"/>
      <dgm:spPr/>
    </dgm:pt>
    <dgm:pt modelId="{185A7CC3-AAF6-4756-95AC-D8924E5D2690}" type="pres">
      <dgm:prSet presAssocID="{7E3CAB22-297B-4EB0-99D8-E62FD239060B}" presName="Parent1" presStyleLbl="node1" presStyleIdx="10" presStyleCnt="16">
        <dgm:presLayoutVars>
          <dgm:chMax val="1"/>
          <dgm:chPref val="1"/>
          <dgm:bulletEnabled val="1"/>
        </dgm:presLayoutVars>
      </dgm:prSet>
      <dgm:spPr/>
    </dgm:pt>
    <dgm:pt modelId="{00CED604-3471-45CC-9148-9D7CFD843166}" type="pres">
      <dgm:prSet presAssocID="{7E3CAB22-297B-4EB0-99D8-E62FD239060B}" presName="Childtext1" presStyleLbl="revTx" presStyleIdx="5" presStyleCnt="8">
        <dgm:presLayoutVars>
          <dgm:chMax val="0"/>
          <dgm:chPref val="0"/>
          <dgm:bulletEnabled val="1"/>
        </dgm:presLayoutVars>
      </dgm:prSet>
      <dgm:spPr/>
    </dgm:pt>
    <dgm:pt modelId="{51A34240-5AD4-46AB-B117-230CD51D8659}" type="pres">
      <dgm:prSet presAssocID="{7E3CAB22-297B-4EB0-99D8-E62FD239060B}" presName="BalanceSpacing" presStyleCnt="0"/>
      <dgm:spPr/>
    </dgm:pt>
    <dgm:pt modelId="{54CD3904-74C0-4A2B-9821-8D79A435A8BE}" type="pres">
      <dgm:prSet presAssocID="{7E3CAB22-297B-4EB0-99D8-E62FD239060B}" presName="BalanceSpacing1" presStyleCnt="0"/>
      <dgm:spPr/>
    </dgm:pt>
    <dgm:pt modelId="{CD19B66C-7449-4A77-820A-68F842B4B579}" type="pres">
      <dgm:prSet presAssocID="{EE4D485D-7023-4120-AE72-E26692F82B6D}" presName="Accent1Text" presStyleLbl="node1" presStyleIdx="11" presStyleCnt="16"/>
      <dgm:spPr/>
    </dgm:pt>
    <dgm:pt modelId="{7748AE0B-A7AF-4F5D-8B02-FFE42CE20C99}" type="pres">
      <dgm:prSet presAssocID="{EE4D485D-7023-4120-AE72-E26692F82B6D}" presName="spaceBetweenRectangles" presStyleCnt="0"/>
      <dgm:spPr/>
    </dgm:pt>
    <dgm:pt modelId="{A8B3924F-E3F4-46D4-965E-19599C354A0E}" type="pres">
      <dgm:prSet presAssocID="{16180DD5-6022-415B-9F74-AF7F50699A65}" presName="composite" presStyleCnt="0"/>
      <dgm:spPr/>
    </dgm:pt>
    <dgm:pt modelId="{5219103D-609E-4ED2-B9C3-8E276E9A78A1}" type="pres">
      <dgm:prSet presAssocID="{16180DD5-6022-415B-9F74-AF7F50699A65}" presName="Parent1" presStyleLbl="node1" presStyleIdx="12" presStyleCnt="16">
        <dgm:presLayoutVars>
          <dgm:chMax val="1"/>
          <dgm:chPref val="1"/>
          <dgm:bulletEnabled val="1"/>
        </dgm:presLayoutVars>
      </dgm:prSet>
      <dgm:spPr/>
    </dgm:pt>
    <dgm:pt modelId="{3183F831-3BCF-49EF-8483-0B238C98FA6D}" type="pres">
      <dgm:prSet presAssocID="{16180DD5-6022-415B-9F74-AF7F50699A65}" presName="Childtext1" presStyleLbl="revTx" presStyleIdx="6" presStyleCnt="8">
        <dgm:presLayoutVars>
          <dgm:chMax val="0"/>
          <dgm:chPref val="0"/>
          <dgm:bulletEnabled val="1"/>
        </dgm:presLayoutVars>
      </dgm:prSet>
      <dgm:spPr/>
    </dgm:pt>
    <dgm:pt modelId="{386F0B0B-19E9-4426-A986-B12DF51B859F}" type="pres">
      <dgm:prSet presAssocID="{16180DD5-6022-415B-9F74-AF7F50699A65}" presName="BalanceSpacing" presStyleCnt="0"/>
      <dgm:spPr/>
    </dgm:pt>
    <dgm:pt modelId="{5C422A14-D6BF-4C17-801C-7F63DD1DC56D}" type="pres">
      <dgm:prSet presAssocID="{16180DD5-6022-415B-9F74-AF7F50699A65}" presName="BalanceSpacing1" presStyleCnt="0"/>
      <dgm:spPr/>
    </dgm:pt>
    <dgm:pt modelId="{EBC30041-06DB-4975-9DCF-F91A8AB02280}" type="pres">
      <dgm:prSet presAssocID="{8E03E22A-2AEA-49DA-8146-BBA39ADC1BF9}" presName="Accent1Text" presStyleLbl="node1" presStyleIdx="13" presStyleCnt="16"/>
      <dgm:spPr/>
    </dgm:pt>
    <dgm:pt modelId="{EAB6DA68-868F-482D-848C-AD0E1DC0935E}" type="pres">
      <dgm:prSet presAssocID="{8E03E22A-2AEA-49DA-8146-BBA39ADC1BF9}" presName="spaceBetweenRectangles" presStyleCnt="0"/>
      <dgm:spPr/>
    </dgm:pt>
    <dgm:pt modelId="{54DE2737-C6E7-4660-B290-1FB02ADD40F1}" type="pres">
      <dgm:prSet presAssocID="{82AA0BCA-8F23-4D10-9113-4A19334DF900}" presName="composite" presStyleCnt="0"/>
      <dgm:spPr/>
    </dgm:pt>
    <dgm:pt modelId="{F0AF6707-DFC7-49A3-80B8-2FB2CC3140F1}" type="pres">
      <dgm:prSet presAssocID="{82AA0BCA-8F23-4D10-9113-4A19334DF900}" presName="Parent1" presStyleLbl="node1" presStyleIdx="14" presStyleCnt="16">
        <dgm:presLayoutVars>
          <dgm:chMax val="1"/>
          <dgm:chPref val="1"/>
          <dgm:bulletEnabled val="1"/>
        </dgm:presLayoutVars>
      </dgm:prSet>
      <dgm:spPr/>
    </dgm:pt>
    <dgm:pt modelId="{4909CC62-1A4E-4D83-948D-5BCBC5DBA136}" type="pres">
      <dgm:prSet presAssocID="{82AA0BCA-8F23-4D10-9113-4A19334DF900}" presName="Childtext1" presStyleLbl="revTx" presStyleIdx="7" presStyleCnt="8">
        <dgm:presLayoutVars>
          <dgm:chMax val="0"/>
          <dgm:chPref val="0"/>
          <dgm:bulletEnabled val="1"/>
        </dgm:presLayoutVars>
      </dgm:prSet>
      <dgm:spPr/>
    </dgm:pt>
    <dgm:pt modelId="{3ABD12D5-5EE9-4AB0-8AA3-34EDF2854756}" type="pres">
      <dgm:prSet presAssocID="{82AA0BCA-8F23-4D10-9113-4A19334DF900}" presName="BalanceSpacing" presStyleCnt="0"/>
      <dgm:spPr/>
    </dgm:pt>
    <dgm:pt modelId="{767A5E1B-DE00-4772-8AD9-00D499F064D2}" type="pres">
      <dgm:prSet presAssocID="{82AA0BCA-8F23-4D10-9113-4A19334DF900}" presName="BalanceSpacing1" presStyleCnt="0"/>
      <dgm:spPr/>
    </dgm:pt>
    <dgm:pt modelId="{9342A7BB-D420-48DF-AAF5-FCBAF173D25C}" type="pres">
      <dgm:prSet presAssocID="{EAD9479A-F864-4552-8424-4385B1EDE989}" presName="Accent1Text" presStyleLbl="node1" presStyleIdx="15" presStyleCnt="16"/>
      <dgm:spPr/>
    </dgm:pt>
  </dgm:ptLst>
  <dgm:cxnLst>
    <dgm:cxn modelId="{A00EFC16-70D8-432F-9C8C-D6ADAAA7BEF3}" srcId="{0380695A-DE87-4885-B5FF-0EC9F303A67A}" destId="{7E3CAB22-297B-4EB0-99D8-E62FD239060B}" srcOrd="5" destOrd="0" parTransId="{638B95BE-7D20-4105-BA58-88A457F71242}" sibTransId="{EE4D485D-7023-4120-AE72-E26692F82B6D}"/>
    <dgm:cxn modelId="{D9ACC719-7883-4A26-AC76-F2BF1B1BA35D}" srcId="{0380695A-DE87-4885-B5FF-0EC9F303A67A}" destId="{E901ED89-A705-49E1-AE57-C570598485AD}" srcOrd="3" destOrd="0" parTransId="{E56050A5-619B-4A71-8329-08ECCA1BD557}" sibTransId="{33BE7A95-197C-4C00-99C3-F1A59276D6F5}"/>
    <dgm:cxn modelId="{D5A50E23-0647-4399-A7D9-D6964035D586}" srcId="{0380695A-DE87-4885-B5FF-0EC9F303A67A}" destId="{AA6C0677-B664-49F7-898A-731680CB3229}" srcOrd="1" destOrd="0" parTransId="{74787595-B221-421C-AE0A-C0B23DF94D2E}" sibTransId="{E50605B6-65B7-4125-A497-CCBC7C26DBE1}"/>
    <dgm:cxn modelId="{69D06C27-0457-4323-B85D-C6BA83573922}" srcId="{0380695A-DE87-4885-B5FF-0EC9F303A67A}" destId="{BEB0316D-CF95-4C8F-991C-BAAC97D17F37}" srcOrd="0" destOrd="0" parTransId="{FFCCCB41-8C55-43FA-9964-917E18184320}" sibTransId="{7A7D496C-7087-4AA2-9989-506AF4E0D125}"/>
    <dgm:cxn modelId="{83D42429-664B-4291-A8F4-63997BEFD75A}" type="presOf" srcId="{BEB0316D-CF95-4C8F-991C-BAAC97D17F37}" destId="{6489BAE9-C1E1-49B4-9B5D-76DA3A9DDA33}" srcOrd="0" destOrd="0" presId="urn:microsoft.com/office/officeart/2008/layout/AlternatingHexagons"/>
    <dgm:cxn modelId="{1422052F-4E5F-4EEF-A3A4-7406B1CDC516}" srcId="{0380695A-DE87-4885-B5FF-0EC9F303A67A}" destId="{16180DD5-6022-415B-9F74-AF7F50699A65}" srcOrd="6" destOrd="0" parTransId="{89858789-64A8-4190-9C54-C5BD51D677A1}" sibTransId="{8E03E22A-2AEA-49DA-8146-BBA39ADC1BF9}"/>
    <dgm:cxn modelId="{42F4ED46-1A90-4A95-922A-2183AAA9D791}" type="presOf" srcId="{7E3CAB22-297B-4EB0-99D8-E62FD239060B}" destId="{185A7CC3-AAF6-4756-95AC-D8924E5D2690}" srcOrd="0" destOrd="0" presId="urn:microsoft.com/office/officeart/2008/layout/AlternatingHexagons"/>
    <dgm:cxn modelId="{FDA38272-D137-485D-96E1-D731018D5F66}" type="presOf" srcId="{E901ED89-A705-49E1-AE57-C570598485AD}" destId="{4D287A1B-A9E3-4192-8283-690BB1F2608B}" srcOrd="0" destOrd="0" presId="urn:microsoft.com/office/officeart/2008/layout/AlternatingHexagons"/>
    <dgm:cxn modelId="{6F5B0554-6A68-4982-A7F2-0CE575CEFDE8}" type="presOf" srcId="{8EA4C492-7892-479E-9764-459F8CCDA0CF}" destId="{7F6CC25D-F0EF-48F4-9455-9A6A11C43B71}" srcOrd="0" destOrd="0" presId="urn:microsoft.com/office/officeart/2008/layout/AlternatingHexagons"/>
    <dgm:cxn modelId="{01D46574-0BF0-43EF-AB92-92D33F68111A}" type="presOf" srcId="{DB905CB9-8656-4347-915B-4FCB99197ED3}" destId="{DC35E6B6-8F5B-4C79-9F74-724A54DFEFC5}" srcOrd="0" destOrd="0" presId="urn:microsoft.com/office/officeart/2008/layout/AlternatingHexagons"/>
    <dgm:cxn modelId="{0C63C156-402A-4FC2-B5BC-2A422C0DD3B1}" srcId="{0380695A-DE87-4885-B5FF-0EC9F303A67A}" destId="{0DB1E706-CE39-419A-878E-798975D86988}" srcOrd="2" destOrd="0" parTransId="{F2724653-EC4E-4F55-81F0-BC6B4F324C4E}" sibTransId="{E7468903-F17B-465B-BF70-CF3811892A8A}"/>
    <dgm:cxn modelId="{3ABDD47D-8788-4C0A-9D44-AA9F58062235}" srcId="{0380695A-DE87-4885-B5FF-0EC9F303A67A}" destId="{8EA4C492-7892-479E-9764-459F8CCDA0CF}" srcOrd="4" destOrd="0" parTransId="{D9154A1F-DC56-4745-A65A-5BD49924F198}" sibTransId="{10E279C3-F014-4895-98CA-82753CCC9B90}"/>
    <dgm:cxn modelId="{7524807E-1C33-4002-9F3A-FC7AB8B5F172}" type="presOf" srcId="{7A7D496C-7087-4AA2-9989-506AF4E0D125}" destId="{892A4161-E19A-4044-BCF5-264CF95AAC3E}" srcOrd="0" destOrd="0" presId="urn:microsoft.com/office/officeart/2008/layout/AlternatingHexagons"/>
    <dgm:cxn modelId="{42198F7E-A8C8-40A0-8D8C-46B9EF25E838}" type="presOf" srcId="{59FE1B80-A842-4200-B2F3-DD2C2D973E7B}" destId="{14371C29-574D-46C8-9DF0-A4FB0D359726}" srcOrd="0" destOrd="0" presId="urn:microsoft.com/office/officeart/2008/layout/AlternatingHexagons"/>
    <dgm:cxn modelId="{1D2EAC80-9C29-4A5A-86D1-882780124EC7}" type="presOf" srcId="{82AA0BCA-8F23-4D10-9113-4A19334DF900}" destId="{F0AF6707-DFC7-49A3-80B8-2FB2CC3140F1}" srcOrd="0" destOrd="0" presId="urn:microsoft.com/office/officeart/2008/layout/AlternatingHexagons"/>
    <dgm:cxn modelId="{32700588-F386-4D1C-8554-95CFC02C8F97}" srcId="{0380695A-DE87-4885-B5FF-0EC9F303A67A}" destId="{82AA0BCA-8F23-4D10-9113-4A19334DF900}" srcOrd="7" destOrd="0" parTransId="{FDB62A87-08BA-418F-ACEB-A5DAB8D42D0A}" sibTransId="{EAD9479A-F864-4552-8424-4385B1EDE989}"/>
    <dgm:cxn modelId="{627C9E8B-9DA0-4102-BD48-A8C5B6138377}" type="presOf" srcId="{8E03E22A-2AEA-49DA-8146-BBA39ADC1BF9}" destId="{EBC30041-06DB-4975-9DCF-F91A8AB02280}" srcOrd="0" destOrd="0" presId="urn:microsoft.com/office/officeart/2008/layout/AlternatingHexagons"/>
    <dgm:cxn modelId="{234A4693-5EBE-469E-AEA0-4AC552BF3C0C}" type="presOf" srcId="{10E279C3-F014-4895-98CA-82753CCC9B90}" destId="{05E6AFB3-A213-4F59-8E11-270C7B6E660C}" srcOrd="0" destOrd="0" presId="urn:microsoft.com/office/officeart/2008/layout/AlternatingHexagons"/>
    <dgm:cxn modelId="{747F05AE-8803-489F-9E12-2B1282397DF1}" type="presOf" srcId="{AA6C0677-B664-49F7-898A-731680CB3229}" destId="{1D61E327-2CDC-4487-A963-3A38589D0972}" srcOrd="0" destOrd="0" presId="urn:microsoft.com/office/officeart/2008/layout/AlternatingHexagons"/>
    <dgm:cxn modelId="{759455B2-DF05-4237-8A71-9DD3E139313A}" type="presOf" srcId="{0380695A-DE87-4885-B5FF-0EC9F303A67A}" destId="{01C581C5-B5E8-4786-AE9B-33FA86213C3E}" srcOrd="0" destOrd="0" presId="urn:microsoft.com/office/officeart/2008/layout/AlternatingHexagons"/>
    <dgm:cxn modelId="{41C7B6BC-F95C-4C11-999E-4C59E708B69E}" type="presOf" srcId="{EE4D485D-7023-4120-AE72-E26692F82B6D}" destId="{CD19B66C-7449-4A77-820A-68F842B4B579}" srcOrd="0" destOrd="0" presId="urn:microsoft.com/office/officeart/2008/layout/AlternatingHexagons"/>
    <dgm:cxn modelId="{7A1738BD-AE6B-4DD7-9FE3-740AD470FC45}" type="presOf" srcId="{9F8E4834-802D-42B5-A329-D36734587F93}" destId="{4909CC62-1A4E-4D83-948D-5BCBC5DBA136}" srcOrd="0" destOrd="0" presId="urn:microsoft.com/office/officeart/2008/layout/AlternatingHexagons"/>
    <dgm:cxn modelId="{9AE2AFBE-EA36-4F26-9921-CFB86D4C2194}" type="presOf" srcId="{EAD9479A-F864-4552-8424-4385B1EDE989}" destId="{9342A7BB-D420-48DF-AAF5-FCBAF173D25C}" srcOrd="0" destOrd="0" presId="urn:microsoft.com/office/officeart/2008/layout/AlternatingHexagons"/>
    <dgm:cxn modelId="{C37AC3C4-C9E4-4AA7-8426-0BC986F9601F}" srcId="{8EA4C492-7892-479E-9764-459F8CCDA0CF}" destId="{DB905CB9-8656-4347-915B-4FCB99197ED3}" srcOrd="0" destOrd="0" parTransId="{54994BB6-6AE5-44DD-B4A5-543FF067C44F}" sibTransId="{9625CAEA-5B28-4EF7-852B-43F39DB92E8E}"/>
    <dgm:cxn modelId="{F35637C9-71D6-4D6E-A6E9-4F356BD12E62}" type="presOf" srcId="{33BE7A95-197C-4C00-99C3-F1A59276D6F5}" destId="{7770E48D-4718-45B7-AF17-356D2159261E}" srcOrd="0" destOrd="0" presId="urn:microsoft.com/office/officeart/2008/layout/AlternatingHexagons"/>
    <dgm:cxn modelId="{E1F306CD-DD55-492C-8CC8-3F3136840E88}" type="presOf" srcId="{E50605B6-65B7-4125-A497-CCBC7C26DBE1}" destId="{2E3A5764-8676-4613-B8B9-4197159AC894}" srcOrd="0" destOrd="0" presId="urn:microsoft.com/office/officeart/2008/layout/AlternatingHexagons"/>
    <dgm:cxn modelId="{747DDCD7-E0AD-43C6-899A-5606F692F03F}" type="presOf" srcId="{0DB1E706-CE39-419A-878E-798975D86988}" destId="{5B7B90F1-39DD-445D-A221-5E01E64FAE17}" srcOrd="0" destOrd="0" presId="urn:microsoft.com/office/officeart/2008/layout/AlternatingHexagons"/>
    <dgm:cxn modelId="{9B84D6E1-97C6-41AB-861D-55584C62F2B2}" srcId="{82AA0BCA-8F23-4D10-9113-4A19334DF900}" destId="{9F8E4834-802D-42B5-A329-D36734587F93}" srcOrd="0" destOrd="0" parTransId="{711F030E-33EC-47DA-872D-1F2C6F1836C2}" sibTransId="{8D3F79D6-DBDD-4AA3-80A1-4E6BE765A048}"/>
    <dgm:cxn modelId="{D387DEE2-BC37-4F23-AE17-10091B76E60A}" srcId="{0DB1E706-CE39-419A-878E-798975D86988}" destId="{59FE1B80-A842-4200-B2F3-DD2C2D973E7B}" srcOrd="0" destOrd="0" parTransId="{B6EB5AD5-3137-4BC8-8A9B-3035CA44C94F}" sibTransId="{9A613C3A-00E4-4098-BC59-7C1D2822FA82}"/>
    <dgm:cxn modelId="{BAF16CED-F150-41C6-B9C2-BB73C6DBCAA0}" type="presOf" srcId="{E7468903-F17B-465B-BF70-CF3811892A8A}" destId="{864F4A0F-0E48-4178-9526-968207020A4D}" srcOrd="0" destOrd="0" presId="urn:microsoft.com/office/officeart/2008/layout/AlternatingHexagons"/>
    <dgm:cxn modelId="{35E59DF1-39AE-467B-8EEF-7CF3FA760A44}" type="presOf" srcId="{16180DD5-6022-415B-9F74-AF7F50699A65}" destId="{5219103D-609E-4ED2-B9C3-8E276E9A78A1}" srcOrd="0" destOrd="0" presId="urn:microsoft.com/office/officeart/2008/layout/AlternatingHexagons"/>
    <dgm:cxn modelId="{5F9E0D1B-1C1E-482B-865D-B188C130E7A0}" type="presParOf" srcId="{01C581C5-B5E8-4786-AE9B-33FA86213C3E}" destId="{54732A39-18E5-47A0-9297-E2F55C1160FD}" srcOrd="0" destOrd="0" presId="urn:microsoft.com/office/officeart/2008/layout/AlternatingHexagons"/>
    <dgm:cxn modelId="{8FD435DD-DCFD-4C40-B627-53C90DCFBF5C}" type="presParOf" srcId="{54732A39-18E5-47A0-9297-E2F55C1160FD}" destId="{6489BAE9-C1E1-49B4-9B5D-76DA3A9DDA33}" srcOrd="0" destOrd="0" presId="urn:microsoft.com/office/officeart/2008/layout/AlternatingHexagons"/>
    <dgm:cxn modelId="{0067211F-70CC-4BFF-99FA-736D02277081}" type="presParOf" srcId="{54732A39-18E5-47A0-9297-E2F55C1160FD}" destId="{7B77B949-8977-4917-B57E-C8C100AB73A3}" srcOrd="1" destOrd="0" presId="urn:microsoft.com/office/officeart/2008/layout/AlternatingHexagons"/>
    <dgm:cxn modelId="{EBDEFD10-CD73-41CF-865F-F0F4DD5A3534}" type="presParOf" srcId="{54732A39-18E5-47A0-9297-E2F55C1160FD}" destId="{F060F381-C4C3-49CC-9A75-C9814F803EAB}" srcOrd="2" destOrd="0" presId="urn:microsoft.com/office/officeart/2008/layout/AlternatingHexagons"/>
    <dgm:cxn modelId="{43E8B2E6-9686-4D2B-9C7A-8359C0AFC7BC}" type="presParOf" srcId="{54732A39-18E5-47A0-9297-E2F55C1160FD}" destId="{90F33739-F36B-4C43-A3B2-A96F48FF9BA1}" srcOrd="3" destOrd="0" presId="urn:microsoft.com/office/officeart/2008/layout/AlternatingHexagons"/>
    <dgm:cxn modelId="{1FF4525A-123C-4EDD-9815-1A01C7055460}" type="presParOf" srcId="{54732A39-18E5-47A0-9297-E2F55C1160FD}" destId="{892A4161-E19A-4044-BCF5-264CF95AAC3E}" srcOrd="4" destOrd="0" presId="urn:microsoft.com/office/officeart/2008/layout/AlternatingHexagons"/>
    <dgm:cxn modelId="{AE37E697-3A25-41B8-B4F0-E4A78819DE6A}" type="presParOf" srcId="{01C581C5-B5E8-4786-AE9B-33FA86213C3E}" destId="{18CE793F-50FC-47F7-B8C9-B4CB1CB1247B}" srcOrd="1" destOrd="0" presId="urn:microsoft.com/office/officeart/2008/layout/AlternatingHexagons"/>
    <dgm:cxn modelId="{384AFFA7-A784-4B0E-9A2C-A7E82B3CECDD}" type="presParOf" srcId="{01C581C5-B5E8-4786-AE9B-33FA86213C3E}" destId="{EE63692C-D387-4A1F-8DE3-02C4A5B3684E}" srcOrd="2" destOrd="0" presId="urn:microsoft.com/office/officeart/2008/layout/AlternatingHexagons"/>
    <dgm:cxn modelId="{B02651D7-1BDA-4938-95D2-0500191B5993}" type="presParOf" srcId="{EE63692C-D387-4A1F-8DE3-02C4A5B3684E}" destId="{1D61E327-2CDC-4487-A963-3A38589D0972}" srcOrd="0" destOrd="0" presId="urn:microsoft.com/office/officeart/2008/layout/AlternatingHexagons"/>
    <dgm:cxn modelId="{1D8FA1F4-2186-4C7D-AD14-132CE02B9C2D}" type="presParOf" srcId="{EE63692C-D387-4A1F-8DE3-02C4A5B3684E}" destId="{CB42AA73-BD1A-4154-AB18-7527106E0280}" srcOrd="1" destOrd="0" presId="urn:microsoft.com/office/officeart/2008/layout/AlternatingHexagons"/>
    <dgm:cxn modelId="{022BBFB9-AAD7-4525-BF0D-08A781EBC7A7}" type="presParOf" srcId="{EE63692C-D387-4A1F-8DE3-02C4A5B3684E}" destId="{C8F5461B-338F-4FBB-A2E6-DFC98D61B0F1}" srcOrd="2" destOrd="0" presId="urn:microsoft.com/office/officeart/2008/layout/AlternatingHexagons"/>
    <dgm:cxn modelId="{3EAB9D88-E6B4-41C3-BA2D-1785C6ECC9ED}" type="presParOf" srcId="{EE63692C-D387-4A1F-8DE3-02C4A5B3684E}" destId="{EB3A19C9-E07A-4A5C-90C3-88ECBF50ADF2}" srcOrd="3" destOrd="0" presId="urn:microsoft.com/office/officeart/2008/layout/AlternatingHexagons"/>
    <dgm:cxn modelId="{A6D2A34A-4C9C-4CB2-86CE-1D50A633E29B}" type="presParOf" srcId="{EE63692C-D387-4A1F-8DE3-02C4A5B3684E}" destId="{2E3A5764-8676-4613-B8B9-4197159AC894}" srcOrd="4" destOrd="0" presId="urn:microsoft.com/office/officeart/2008/layout/AlternatingHexagons"/>
    <dgm:cxn modelId="{2F4EB5F8-3D43-4FDB-9DCE-9E370598A951}" type="presParOf" srcId="{01C581C5-B5E8-4786-AE9B-33FA86213C3E}" destId="{D8A469F7-1433-4CA3-BFE5-4C9757FD6404}" srcOrd="3" destOrd="0" presId="urn:microsoft.com/office/officeart/2008/layout/AlternatingHexagons"/>
    <dgm:cxn modelId="{818AEA6A-66EE-4902-B983-8D64EB527018}" type="presParOf" srcId="{01C581C5-B5E8-4786-AE9B-33FA86213C3E}" destId="{2D1AB63E-279A-423A-8CA1-92603C99F8C0}" srcOrd="4" destOrd="0" presId="urn:microsoft.com/office/officeart/2008/layout/AlternatingHexagons"/>
    <dgm:cxn modelId="{BD80799D-6A09-482D-B1C3-F1E007830FBA}" type="presParOf" srcId="{2D1AB63E-279A-423A-8CA1-92603C99F8C0}" destId="{5B7B90F1-39DD-445D-A221-5E01E64FAE17}" srcOrd="0" destOrd="0" presId="urn:microsoft.com/office/officeart/2008/layout/AlternatingHexagons"/>
    <dgm:cxn modelId="{9AB623CF-D7D1-4D67-931B-4DC5F4D762F3}" type="presParOf" srcId="{2D1AB63E-279A-423A-8CA1-92603C99F8C0}" destId="{14371C29-574D-46C8-9DF0-A4FB0D359726}" srcOrd="1" destOrd="0" presId="urn:microsoft.com/office/officeart/2008/layout/AlternatingHexagons"/>
    <dgm:cxn modelId="{C301450C-5404-4B41-B801-210810C34DC7}" type="presParOf" srcId="{2D1AB63E-279A-423A-8CA1-92603C99F8C0}" destId="{CFB2BDB0-AF43-42A5-AA2E-16788CE2A3C8}" srcOrd="2" destOrd="0" presId="urn:microsoft.com/office/officeart/2008/layout/AlternatingHexagons"/>
    <dgm:cxn modelId="{32E1DF56-0DED-4B37-B56B-4D41D70288E3}" type="presParOf" srcId="{2D1AB63E-279A-423A-8CA1-92603C99F8C0}" destId="{3615815F-211A-4AE8-9110-7535D21BA2C9}" srcOrd="3" destOrd="0" presId="urn:microsoft.com/office/officeart/2008/layout/AlternatingHexagons"/>
    <dgm:cxn modelId="{A6BB5162-8E78-4388-9C7B-5F336B5C1DC9}" type="presParOf" srcId="{2D1AB63E-279A-423A-8CA1-92603C99F8C0}" destId="{864F4A0F-0E48-4178-9526-968207020A4D}" srcOrd="4" destOrd="0" presId="urn:microsoft.com/office/officeart/2008/layout/AlternatingHexagons"/>
    <dgm:cxn modelId="{3846A8BB-462D-4F93-9241-8B1EB5337A71}" type="presParOf" srcId="{01C581C5-B5E8-4786-AE9B-33FA86213C3E}" destId="{33D5F831-1160-458E-8952-BBE3E7002CDA}" srcOrd="5" destOrd="0" presId="urn:microsoft.com/office/officeart/2008/layout/AlternatingHexagons"/>
    <dgm:cxn modelId="{8FFE5E94-628A-404F-98CA-F053DC04ACDB}" type="presParOf" srcId="{01C581C5-B5E8-4786-AE9B-33FA86213C3E}" destId="{30B34CA3-5C45-469D-954E-5DFA16B8188F}" srcOrd="6" destOrd="0" presId="urn:microsoft.com/office/officeart/2008/layout/AlternatingHexagons"/>
    <dgm:cxn modelId="{D9986FC8-8799-425D-930E-0A9C43EB0ADD}" type="presParOf" srcId="{30B34CA3-5C45-469D-954E-5DFA16B8188F}" destId="{4D287A1B-A9E3-4192-8283-690BB1F2608B}" srcOrd="0" destOrd="0" presId="urn:microsoft.com/office/officeart/2008/layout/AlternatingHexagons"/>
    <dgm:cxn modelId="{9E76D7C4-D562-4FF1-AF56-FA417D2F563A}" type="presParOf" srcId="{30B34CA3-5C45-469D-954E-5DFA16B8188F}" destId="{1FD8137B-1C14-4ED2-8F05-F26D655DF6AC}" srcOrd="1" destOrd="0" presId="urn:microsoft.com/office/officeart/2008/layout/AlternatingHexagons"/>
    <dgm:cxn modelId="{FBC4ABA4-B737-4035-9D5A-7F52853A4AC3}" type="presParOf" srcId="{30B34CA3-5C45-469D-954E-5DFA16B8188F}" destId="{DAE98E2C-D0DA-48C7-8D8F-6180C9E7353C}" srcOrd="2" destOrd="0" presId="urn:microsoft.com/office/officeart/2008/layout/AlternatingHexagons"/>
    <dgm:cxn modelId="{44F16A5D-DC9F-40BB-906A-4FFD01BDE44C}" type="presParOf" srcId="{30B34CA3-5C45-469D-954E-5DFA16B8188F}" destId="{0637F205-1269-4842-9624-76CED15C754B}" srcOrd="3" destOrd="0" presId="urn:microsoft.com/office/officeart/2008/layout/AlternatingHexagons"/>
    <dgm:cxn modelId="{242937A0-D68F-4903-B3C2-2896F3D4D22B}" type="presParOf" srcId="{30B34CA3-5C45-469D-954E-5DFA16B8188F}" destId="{7770E48D-4718-45B7-AF17-356D2159261E}" srcOrd="4" destOrd="0" presId="urn:microsoft.com/office/officeart/2008/layout/AlternatingHexagons"/>
    <dgm:cxn modelId="{38A71284-B160-47CB-A04E-8CA3651F4F74}" type="presParOf" srcId="{01C581C5-B5E8-4786-AE9B-33FA86213C3E}" destId="{15CAFE42-C21E-467A-91C9-3B96A8DBBADE}" srcOrd="7" destOrd="0" presId="urn:microsoft.com/office/officeart/2008/layout/AlternatingHexagons"/>
    <dgm:cxn modelId="{09C575B1-4002-4856-BCAC-0CD710B9F2C9}" type="presParOf" srcId="{01C581C5-B5E8-4786-AE9B-33FA86213C3E}" destId="{583C415B-B263-4D05-89B2-157A513928DC}" srcOrd="8" destOrd="0" presId="urn:microsoft.com/office/officeart/2008/layout/AlternatingHexagons"/>
    <dgm:cxn modelId="{3AC8426F-562F-4820-9471-5C4410A7E0B3}" type="presParOf" srcId="{583C415B-B263-4D05-89B2-157A513928DC}" destId="{7F6CC25D-F0EF-48F4-9455-9A6A11C43B71}" srcOrd="0" destOrd="0" presId="urn:microsoft.com/office/officeart/2008/layout/AlternatingHexagons"/>
    <dgm:cxn modelId="{1E039EB3-107F-404B-836E-DDF164812B67}" type="presParOf" srcId="{583C415B-B263-4D05-89B2-157A513928DC}" destId="{DC35E6B6-8F5B-4C79-9F74-724A54DFEFC5}" srcOrd="1" destOrd="0" presId="urn:microsoft.com/office/officeart/2008/layout/AlternatingHexagons"/>
    <dgm:cxn modelId="{66837AA2-EA34-4D3E-803A-47BD1676F052}" type="presParOf" srcId="{583C415B-B263-4D05-89B2-157A513928DC}" destId="{A932BF64-58E2-4647-9565-3B0CEB7F0887}" srcOrd="2" destOrd="0" presId="urn:microsoft.com/office/officeart/2008/layout/AlternatingHexagons"/>
    <dgm:cxn modelId="{0BCA92A2-45A9-47E5-8C74-D75A29D5F702}" type="presParOf" srcId="{583C415B-B263-4D05-89B2-157A513928DC}" destId="{332B0F5A-CD77-43F9-8D56-7699468DA6CE}" srcOrd="3" destOrd="0" presId="urn:microsoft.com/office/officeart/2008/layout/AlternatingHexagons"/>
    <dgm:cxn modelId="{3D581253-88A9-4FE7-BC93-E32B37E051B0}" type="presParOf" srcId="{583C415B-B263-4D05-89B2-157A513928DC}" destId="{05E6AFB3-A213-4F59-8E11-270C7B6E660C}" srcOrd="4" destOrd="0" presId="urn:microsoft.com/office/officeart/2008/layout/AlternatingHexagons"/>
    <dgm:cxn modelId="{19AAB956-B908-4209-AFFB-97D9C18F3F18}" type="presParOf" srcId="{01C581C5-B5E8-4786-AE9B-33FA86213C3E}" destId="{7C02DE67-A96B-4D9F-AB07-216938F9196F}" srcOrd="9" destOrd="0" presId="urn:microsoft.com/office/officeart/2008/layout/AlternatingHexagons"/>
    <dgm:cxn modelId="{918AD27F-D105-4307-9BF5-94FC830F1DB2}" type="presParOf" srcId="{01C581C5-B5E8-4786-AE9B-33FA86213C3E}" destId="{71935C88-BDCD-44A4-9DA9-A3C0444A0EFB}" srcOrd="10" destOrd="0" presId="urn:microsoft.com/office/officeart/2008/layout/AlternatingHexagons"/>
    <dgm:cxn modelId="{93E9BE32-4EE1-4EFB-B6DE-DE150080E4C2}" type="presParOf" srcId="{71935C88-BDCD-44A4-9DA9-A3C0444A0EFB}" destId="{185A7CC3-AAF6-4756-95AC-D8924E5D2690}" srcOrd="0" destOrd="0" presId="urn:microsoft.com/office/officeart/2008/layout/AlternatingHexagons"/>
    <dgm:cxn modelId="{093181CE-27BF-449C-9B06-5110969494CB}" type="presParOf" srcId="{71935C88-BDCD-44A4-9DA9-A3C0444A0EFB}" destId="{00CED604-3471-45CC-9148-9D7CFD843166}" srcOrd="1" destOrd="0" presId="urn:microsoft.com/office/officeart/2008/layout/AlternatingHexagons"/>
    <dgm:cxn modelId="{BD1CEF88-1878-4679-9B5B-306B249EE9D7}" type="presParOf" srcId="{71935C88-BDCD-44A4-9DA9-A3C0444A0EFB}" destId="{51A34240-5AD4-46AB-B117-230CD51D8659}" srcOrd="2" destOrd="0" presId="urn:microsoft.com/office/officeart/2008/layout/AlternatingHexagons"/>
    <dgm:cxn modelId="{F8A65D97-C639-4128-988A-CA4452485242}" type="presParOf" srcId="{71935C88-BDCD-44A4-9DA9-A3C0444A0EFB}" destId="{54CD3904-74C0-4A2B-9821-8D79A435A8BE}" srcOrd="3" destOrd="0" presId="urn:microsoft.com/office/officeart/2008/layout/AlternatingHexagons"/>
    <dgm:cxn modelId="{4BBD9B83-5FD6-4DE0-994C-CEE999737C20}" type="presParOf" srcId="{71935C88-BDCD-44A4-9DA9-A3C0444A0EFB}" destId="{CD19B66C-7449-4A77-820A-68F842B4B579}" srcOrd="4" destOrd="0" presId="urn:microsoft.com/office/officeart/2008/layout/AlternatingHexagons"/>
    <dgm:cxn modelId="{850C6FD4-1670-40A5-9B3D-1C0AE6A72F94}" type="presParOf" srcId="{01C581C5-B5E8-4786-AE9B-33FA86213C3E}" destId="{7748AE0B-A7AF-4F5D-8B02-FFE42CE20C99}" srcOrd="11" destOrd="0" presId="urn:microsoft.com/office/officeart/2008/layout/AlternatingHexagons"/>
    <dgm:cxn modelId="{61CBDE8F-3D4A-48FA-8463-16EE6CA1AFE0}" type="presParOf" srcId="{01C581C5-B5E8-4786-AE9B-33FA86213C3E}" destId="{A8B3924F-E3F4-46D4-965E-19599C354A0E}" srcOrd="12" destOrd="0" presId="urn:microsoft.com/office/officeart/2008/layout/AlternatingHexagons"/>
    <dgm:cxn modelId="{83669409-EC04-428D-97D4-9417134AB56E}" type="presParOf" srcId="{A8B3924F-E3F4-46D4-965E-19599C354A0E}" destId="{5219103D-609E-4ED2-B9C3-8E276E9A78A1}" srcOrd="0" destOrd="0" presId="urn:microsoft.com/office/officeart/2008/layout/AlternatingHexagons"/>
    <dgm:cxn modelId="{479A1F7F-80AE-4D59-91C6-06DFA5B25127}" type="presParOf" srcId="{A8B3924F-E3F4-46D4-965E-19599C354A0E}" destId="{3183F831-3BCF-49EF-8483-0B238C98FA6D}" srcOrd="1" destOrd="0" presId="urn:microsoft.com/office/officeart/2008/layout/AlternatingHexagons"/>
    <dgm:cxn modelId="{AB0C3121-41EA-4167-95B7-88ACD7DB188A}" type="presParOf" srcId="{A8B3924F-E3F4-46D4-965E-19599C354A0E}" destId="{386F0B0B-19E9-4426-A986-B12DF51B859F}" srcOrd="2" destOrd="0" presId="urn:microsoft.com/office/officeart/2008/layout/AlternatingHexagons"/>
    <dgm:cxn modelId="{A1CB3F12-360E-4F93-BF55-F48B458C6433}" type="presParOf" srcId="{A8B3924F-E3F4-46D4-965E-19599C354A0E}" destId="{5C422A14-D6BF-4C17-801C-7F63DD1DC56D}" srcOrd="3" destOrd="0" presId="urn:microsoft.com/office/officeart/2008/layout/AlternatingHexagons"/>
    <dgm:cxn modelId="{96C71D52-4747-4119-9B12-8699AC019659}" type="presParOf" srcId="{A8B3924F-E3F4-46D4-965E-19599C354A0E}" destId="{EBC30041-06DB-4975-9DCF-F91A8AB02280}" srcOrd="4" destOrd="0" presId="urn:microsoft.com/office/officeart/2008/layout/AlternatingHexagons"/>
    <dgm:cxn modelId="{274B117B-D617-4182-A15F-008C15703127}" type="presParOf" srcId="{01C581C5-B5E8-4786-AE9B-33FA86213C3E}" destId="{EAB6DA68-868F-482D-848C-AD0E1DC0935E}" srcOrd="13" destOrd="0" presId="urn:microsoft.com/office/officeart/2008/layout/AlternatingHexagons"/>
    <dgm:cxn modelId="{4AFD2BC3-DDBD-41D0-8694-09E5D5F027C5}" type="presParOf" srcId="{01C581C5-B5E8-4786-AE9B-33FA86213C3E}" destId="{54DE2737-C6E7-4660-B290-1FB02ADD40F1}" srcOrd="14" destOrd="0" presId="urn:microsoft.com/office/officeart/2008/layout/AlternatingHexagons"/>
    <dgm:cxn modelId="{F37BB9F1-7D8B-457B-9DB8-78D139612467}" type="presParOf" srcId="{54DE2737-C6E7-4660-B290-1FB02ADD40F1}" destId="{F0AF6707-DFC7-49A3-80B8-2FB2CC3140F1}" srcOrd="0" destOrd="0" presId="urn:microsoft.com/office/officeart/2008/layout/AlternatingHexagons"/>
    <dgm:cxn modelId="{602DA58A-824A-4A0F-B988-4BE25877CF54}" type="presParOf" srcId="{54DE2737-C6E7-4660-B290-1FB02ADD40F1}" destId="{4909CC62-1A4E-4D83-948D-5BCBC5DBA136}" srcOrd="1" destOrd="0" presId="urn:microsoft.com/office/officeart/2008/layout/AlternatingHexagons"/>
    <dgm:cxn modelId="{D39E09D9-9919-4A72-A133-51A75919B6F3}" type="presParOf" srcId="{54DE2737-C6E7-4660-B290-1FB02ADD40F1}" destId="{3ABD12D5-5EE9-4AB0-8AA3-34EDF2854756}" srcOrd="2" destOrd="0" presId="urn:microsoft.com/office/officeart/2008/layout/AlternatingHexagons"/>
    <dgm:cxn modelId="{F8FE9FF9-A537-4DD4-BBA5-39507E888DFD}" type="presParOf" srcId="{54DE2737-C6E7-4660-B290-1FB02ADD40F1}" destId="{767A5E1B-DE00-4772-8AD9-00D499F064D2}" srcOrd="3" destOrd="0" presId="urn:microsoft.com/office/officeart/2008/layout/AlternatingHexagons"/>
    <dgm:cxn modelId="{5F18753B-BC78-4604-AE00-048427549E75}" type="presParOf" srcId="{54DE2737-C6E7-4660-B290-1FB02ADD40F1}" destId="{9342A7BB-D420-48DF-AAF5-FCBAF173D25C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8AD001-C3C6-43A1-9982-EBB178958C2D}">
      <dsp:nvSpPr>
        <dsp:cNvPr id="0" name=""/>
        <dsp:cNvSpPr/>
      </dsp:nvSpPr>
      <dsp:spPr>
        <a:xfrm>
          <a:off x="572463" y="0"/>
          <a:ext cx="6487920" cy="2636911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3">
              <a:tint val="4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5E343DC-C551-4E1F-8FE6-337264682ED1}">
      <dsp:nvSpPr>
        <dsp:cNvPr id="0" name=""/>
        <dsp:cNvSpPr/>
      </dsp:nvSpPr>
      <dsp:spPr>
        <a:xfrm>
          <a:off x="0" y="791073"/>
          <a:ext cx="2289854" cy="105476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b="1" kern="1200" dirty="0"/>
            <a:t>التوقف الأول</a:t>
          </a:r>
        </a:p>
      </dsp:txBody>
      <dsp:txXfrm>
        <a:off x="51489" y="842562"/>
        <a:ext cx="2186876" cy="951786"/>
      </dsp:txXfrm>
    </dsp:sp>
    <dsp:sp modelId="{46FCBFB4-D0E9-49D4-A6D2-DE9074950928}">
      <dsp:nvSpPr>
        <dsp:cNvPr id="0" name=""/>
        <dsp:cNvSpPr/>
      </dsp:nvSpPr>
      <dsp:spPr>
        <a:xfrm>
          <a:off x="2671496" y="791073"/>
          <a:ext cx="2289854" cy="1054764"/>
        </a:xfrm>
        <a:prstGeom prst="roundRect">
          <a:avLst/>
        </a:prstGeom>
        <a:gradFill rotWithShape="0">
          <a:gsLst>
            <a:gs pos="0">
              <a:schemeClr val="accent3">
                <a:hueOff val="-568678"/>
                <a:satOff val="-2344"/>
                <a:lumOff val="-491"/>
                <a:alphaOff val="0"/>
                <a:tint val="70000"/>
                <a:satMod val="130000"/>
              </a:schemeClr>
            </a:gs>
            <a:gs pos="43000">
              <a:schemeClr val="accent3">
                <a:hueOff val="-568678"/>
                <a:satOff val="-2344"/>
                <a:lumOff val="-491"/>
                <a:alphaOff val="0"/>
                <a:tint val="44000"/>
                <a:satMod val="165000"/>
              </a:schemeClr>
            </a:gs>
            <a:gs pos="93000">
              <a:schemeClr val="accent3">
                <a:hueOff val="-568678"/>
                <a:satOff val="-2344"/>
                <a:lumOff val="-491"/>
                <a:alphaOff val="0"/>
                <a:tint val="15000"/>
                <a:satMod val="165000"/>
              </a:schemeClr>
            </a:gs>
            <a:gs pos="100000">
              <a:schemeClr val="accent3">
                <a:hueOff val="-568678"/>
                <a:satOff val="-2344"/>
                <a:lumOff val="-491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568678"/>
              <a:satOff val="-2344"/>
              <a:lumOff val="-491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تعليق الطالبة الأولى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</dsp:txBody>
      <dsp:txXfrm>
        <a:off x="2722985" y="842562"/>
        <a:ext cx="2186876" cy="951786"/>
      </dsp:txXfrm>
    </dsp:sp>
    <dsp:sp modelId="{3EDB990E-DE37-474C-A03D-189B38478708}">
      <dsp:nvSpPr>
        <dsp:cNvPr id="0" name=""/>
        <dsp:cNvSpPr/>
      </dsp:nvSpPr>
      <dsp:spPr>
        <a:xfrm>
          <a:off x="5342993" y="791073"/>
          <a:ext cx="2289854" cy="1054764"/>
        </a:xfrm>
        <a:prstGeom prst="roundRect">
          <a:avLst/>
        </a:prstGeom>
        <a:gradFill rotWithShape="0">
          <a:gsLst>
            <a:gs pos="0">
              <a:schemeClr val="accent3">
                <a:hueOff val="-1137357"/>
                <a:satOff val="-4689"/>
                <a:lumOff val="-983"/>
                <a:alphaOff val="0"/>
                <a:tint val="70000"/>
                <a:satMod val="130000"/>
              </a:schemeClr>
            </a:gs>
            <a:gs pos="43000">
              <a:schemeClr val="accent3">
                <a:hueOff val="-1137357"/>
                <a:satOff val="-4689"/>
                <a:lumOff val="-983"/>
                <a:alphaOff val="0"/>
                <a:tint val="44000"/>
                <a:satMod val="165000"/>
              </a:schemeClr>
            </a:gs>
            <a:gs pos="93000">
              <a:schemeClr val="accent3">
                <a:hueOff val="-1137357"/>
                <a:satOff val="-4689"/>
                <a:lumOff val="-983"/>
                <a:alphaOff val="0"/>
                <a:tint val="15000"/>
                <a:satMod val="165000"/>
              </a:schemeClr>
            </a:gs>
            <a:gs pos="100000">
              <a:schemeClr val="accent3">
                <a:hueOff val="-1137357"/>
                <a:satOff val="-4689"/>
                <a:lumOff val="-983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-1137357"/>
              <a:satOff val="-4689"/>
              <a:lumOff val="-983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تعليق الطالبة الثانية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</dsp:txBody>
      <dsp:txXfrm>
        <a:off x="5394482" y="842562"/>
        <a:ext cx="2186876" cy="9517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8AD001-C3C6-43A1-9982-EBB178958C2D}">
      <dsp:nvSpPr>
        <dsp:cNvPr id="0" name=""/>
        <dsp:cNvSpPr/>
      </dsp:nvSpPr>
      <dsp:spPr>
        <a:xfrm>
          <a:off x="557813" y="0"/>
          <a:ext cx="6321885" cy="180020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tint val="4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5E343DC-C551-4E1F-8FE6-337264682ED1}">
      <dsp:nvSpPr>
        <dsp:cNvPr id="0" name=""/>
        <dsp:cNvSpPr/>
      </dsp:nvSpPr>
      <dsp:spPr>
        <a:xfrm>
          <a:off x="0" y="540059"/>
          <a:ext cx="2231253" cy="72008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b="1" kern="1200" dirty="0"/>
            <a:t>التوقف الثاني</a:t>
          </a:r>
        </a:p>
      </dsp:txBody>
      <dsp:txXfrm>
        <a:off x="35151" y="575210"/>
        <a:ext cx="2160951" cy="649778"/>
      </dsp:txXfrm>
    </dsp:sp>
    <dsp:sp modelId="{46FCBFB4-D0E9-49D4-A6D2-DE9074950928}">
      <dsp:nvSpPr>
        <dsp:cNvPr id="0" name=""/>
        <dsp:cNvSpPr/>
      </dsp:nvSpPr>
      <dsp:spPr>
        <a:xfrm>
          <a:off x="2603129" y="540059"/>
          <a:ext cx="2231253" cy="720080"/>
        </a:xfrm>
        <a:prstGeom prst="roundRect">
          <a:avLst/>
        </a:prstGeom>
        <a:gradFill rotWithShape="0">
          <a:gsLst>
            <a:gs pos="0">
              <a:schemeClr val="accent2">
                <a:hueOff val="-419062"/>
                <a:satOff val="-4829"/>
                <a:lumOff val="1079"/>
                <a:alphaOff val="0"/>
                <a:tint val="70000"/>
                <a:satMod val="130000"/>
              </a:schemeClr>
            </a:gs>
            <a:gs pos="43000">
              <a:schemeClr val="accent2">
                <a:hueOff val="-419062"/>
                <a:satOff val="-4829"/>
                <a:lumOff val="1079"/>
                <a:alphaOff val="0"/>
                <a:tint val="44000"/>
                <a:satMod val="165000"/>
              </a:schemeClr>
            </a:gs>
            <a:gs pos="93000">
              <a:schemeClr val="accent2">
                <a:hueOff val="-419062"/>
                <a:satOff val="-4829"/>
                <a:lumOff val="1079"/>
                <a:alphaOff val="0"/>
                <a:tint val="15000"/>
                <a:satMod val="165000"/>
              </a:schemeClr>
            </a:gs>
            <a:gs pos="100000">
              <a:schemeClr val="accent2">
                <a:hueOff val="-419062"/>
                <a:satOff val="-4829"/>
                <a:lumOff val="1079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-419062"/>
              <a:satOff val="-4829"/>
              <a:lumOff val="107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تعليق الطالبة الأولى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</dsp:txBody>
      <dsp:txXfrm>
        <a:off x="2638280" y="575210"/>
        <a:ext cx="2160951" cy="649778"/>
      </dsp:txXfrm>
    </dsp:sp>
    <dsp:sp modelId="{3EDB990E-DE37-474C-A03D-189B38478708}">
      <dsp:nvSpPr>
        <dsp:cNvPr id="0" name=""/>
        <dsp:cNvSpPr/>
      </dsp:nvSpPr>
      <dsp:spPr>
        <a:xfrm>
          <a:off x="5206258" y="540059"/>
          <a:ext cx="2231253" cy="720080"/>
        </a:xfrm>
        <a:prstGeom prst="roundRect">
          <a:avLst/>
        </a:prstGeom>
        <a:gradFill rotWithShape="0">
          <a:gsLst>
            <a:gs pos="0">
              <a:schemeClr val="accent2">
                <a:hueOff val="-838123"/>
                <a:satOff val="-9658"/>
                <a:lumOff val="2159"/>
                <a:alphaOff val="0"/>
                <a:tint val="70000"/>
                <a:satMod val="130000"/>
              </a:schemeClr>
            </a:gs>
            <a:gs pos="43000">
              <a:schemeClr val="accent2">
                <a:hueOff val="-838123"/>
                <a:satOff val="-9658"/>
                <a:lumOff val="2159"/>
                <a:alphaOff val="0"/>
                <a:tint val="44000"/>
                <a:satMod val="165000"/>
              </a:schemeClr>
            </a:gs>
            <a:gs pos="93000">
              <a:schemeClr val="accent2">
                <a:hueOff val="-838123"/>
                <a:satOff val="-9658"/>
                <a:lumOff val="2159"/>
                <a:alphaOff val="0"/>
                <a:tint val="15000"/>
                <a:satMod val="165000"/>
              </a:schemeClr>
            </a:gs>
            <a:gs pos="100000">
              <a:schemeClr val="accent2">
                <a:hueOff val="-838123"/>
                <a:satOff val="-9658"/>
                <a:lumOff val="2159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-838123"/>
              <a:satOff val="-9658"/>
              <a:lumOff val="215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تعليق الطالبة الثانية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</dsp:txBody>
      <dsp:txXfrm>
        <a:off x="5241409" y="575210"/>
        <a:ext cx="2160951" cy="64977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8AD001-C3C6-43A1-9982-EBB178958C2D}">
      <dsp:nvSpPr>
        <dsp:cNvPr id="0" name=""/>
        <dsp:cNvSpPr/>
      </dsp:nvSpPr>
      <dsp:spPr>
        <a:xfrm>
          <a:off x="568614" y="0"/>
          <a:ext cx="6444298" cy="2636911"/>
        </a:xfrm>
        <a:prstGeom prst="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5">
              <a:tint val="4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5E343DC-C551-4E1F-8FE6-337264682ED1}">
      <dsp:nvSpPr>
        <dsp:cNvPr id="0" name=""/>
        <dsp:cNvSpPr/>
      </dsp:nvSpPr>
      <dsp:spPr>
        <a:xfrm>
          <a:off x="0" y="791073"/>
          <a:ext cx="2274458" cy="1054764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b="1" kern="1200" dirty="0"/>
            <a:t>التوقف الثالث</a:t>
          </a:r>
        </a:p>
      </dsp:txBody>
      <dsp:txXfrm>
        <a:off x="51489" y="842562"/>
        <a:ext cx="2171480" cy="951786"/>
      </dsp:txXfrm>
    </dsp:sp>
    <dsp:sp modelId="{46FCBFB4-D0E9-49D4-A6D2-DE9074950928}">
      <dsp:nvSpPr>
        <dsp:cNvPr id="0" name=""/>
        <dsp:cNvSpPr/>
      </dsp:nvSpPr>
      <dsp:spPr>
        <a:xfrm>
          <a:off x="2653534" y="791073"/>
          <a:ext cx="2274458" cy="1054764"/>
        </a:xfrm>
        <a:prstGeom prst="roundRect">
          <a:avLst/>
        </a:prstGeom>
        <a:gradFill rotWithShape="0">
          <a:gsLst>
            <a:gs pos="0">
              <a:schemeClr val="accent5">
                <a:hueOff val="-918568"/>
                <a:satOff val="135"/>
                <a:lumOff val="-3236"/>
                <a:alphaOff val="0"/>
                <a:tint val="70000"/>
                <a:satMod val="130000"/>
              </a:schemeClr>
            </a:gs>
            <a:gs pos="43000">
              <a:schemeClr val="accent5">
                <a:hueOff val="-918568"/>
                <a:satOff val="135"/>
                <a:lumOff val="-3236"/>
                <a:alphaOff val="0"/>
                <a:tint val="44000"/>
                <a:satMod val="165000"/>
              </a:schemeClr>
            </a:gs>
            <a:gs pos="93000">
              <a:schemeClr val="accent5">
                <a:hueOff val="-918568"/>
                <a:satOff val="135"/>
                <a:lumOff val="-3236"/>
                <a:alphaOff val="0"/>
                <a:tint val="15000"/>
                <a:satMod val="165000"/>
              </a:schemeClr>
            </a:gs>
            <a:gs pos="100000">
              <a:schemeClr val="accent5">
                <a:hueOff val="-918568"/>
                <a:satOff val="135"/>
                <a:lumOff val="-3236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-918568"/>
              <a:satOff val="135"/>
              <a:lumOff val="-3236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تعليق الطالبة الأولى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</dsp:txBody>
      <dsp:txXfrm>
        <a:off x="2705023" y="842562"/>
        <a:ext cx="2171480" cy="951786"/>
      </dsp:txXfrm>
    </dsp:sp>
    <dsp:sp modelId="{3EDB990E-DE37-474C-A03D-189B38478708}">
      <dsp:nvSpPr>
        <dsp:cNvPr id="0" name=""/>
        <dsp:cNvSpPr/>
      </dsp:nvSpPr>
      <dsp:spPr>
        <a:xfrm>
          <a:off x="5307069" y="791073"/>
          <a:ext cx="2274458" cy="1054764"/>
        </a:xfrm>
        <a:prstGeom prst="roundRect">
          <a:avLst/>
        </a:prstGeom>
        <a:gradFill rotWithShape="0">
          <a:gsLst>
            <a:gs pos="0">
              <a:schemeClr val="accent5">
                <a:hueOff val="-1837137"/>
                <a:satOff val="270"/>
                <a:lumOff val="-6471"/>
                <a:alphaOff val="0"/>
                <a:tint val="70000"/>
                <a:satMod val="130000"/>
              </a:schemeClr>
            </a:gs>
            <a:gs pos="43000">
              <a:schemeClr val="accent5">
                <a:hueOff val="-1837137"/>
                <a:satOff val="270"/>
                <a:lumOff val="-6471"/>
                <a:alphaOff val="0"/>
                <a:tint val="44000"/>
                <a:satMod val="165000"/>
              </a:schemeClr>
            </a:gs>
            <a:gs pos="93000">
              <a:schemeClr val="accent5">
                <a:hueOff val="-1837137"/>
                <a:satOff val="270"/>
                <a:lumOff val="-6471"/>
                <a:alphaOff val="0"/>
                <a:tint val="15000"/>
                <a:satMod val="165000"/>
              </a:schemeClr>
            </a:gs>
            <a:gs pos="100000">
              <a:schemeClr val="accent5">
                <a:hueOff val="-1837137"/>
                <a:satOff val="270"/>
                <a:lumOff val="-6471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-1837137"/>
              <a:satOff val="270"/>
              <a:lumOff val="-6471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تعليق الطالبة الثانية</a:t>
          </a:r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400" b="1" kern="1200" dirty="0"/>
        </a:p>
      </dsp:txBody>
      <dsp:txXfrm>
        <a:off x="5358558" y="842562"/>
        <a:ext cx="2171480" cy="9517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E0A242-5894-4692-8A16-460604FD6B44}">
      <dsp:nvSpPr>
        <dsp:cNvPr id="0" name=""/>
        <dsp:cNvSpPr/>
      </dsp:nvSpPr>
      <dsp:spPr>
        <a:xfrm>
          <a:off x="0" y="4065317"/>
          <a:ext cx="8229600" cy="1334327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300" b="1" kern="1200" dirty="0">
              <a:solidFill>
                <a:srgbClr val="00B050"/>
              </a:solidFill>
            </a:rPr>
            <a:t>ماذا تعلمت ؟</a:t>
          </a:r>
        </a:p>
      </dsp:txBody>
      <dsp:txXfrm>
        <a:off x="0" y="4065317"/>
        <a:ext cx="8229600" cy="720537"/>
      </dsp:txXfrm>
    </dsp:sp>
    <dsp:sp modelId="{F7CC53DB-32C6-4247-BC77-8EF15736BB61}">
      <dsp:nvSpPr>
        <dsp:cNvPr id="0" name=""/>
        <dsp:cNvSpPr/>
      </dsp:nvSpPr>
      <dsp:spPr>
        <a:xfrm>
          <a:off x="0" y="4759167"/>
          <a:ext cx="4114799" cy="61379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  </a:t>
          </a:r>
        </a:p>
      </dsp:txBody>
      <dsp:txXfrm>
        <a:off x="0" y="4759167"/>
        <a:ext cx="4114799" cy="613790"/>
      </dsp:txXfrm>
    </dsp:sp>
    <dsp:sp modelId="{B146C43D-13EE-42DB-A175-6246CBC6DC86}">
      <dsp:nvSpPr>
        <dsp:cNvPr id="0" name=""/>
        <dsp:cNvSpPr/>
      </dsp:nvSpPr>
      <dsp:spPr>
        <a:xfrm>
          <a:off x="4114800" y="4759167"/>
          <a:ext cx="4114799" cy="613790"/>
        </a:xfrm>
        <a:prstGeom prst="rect">
          <a:avLst/>
        </a:prstGeom>
        <a:solidFill>
          <a:schemeClr val="accent3">
            <a:tint val="40000"/>
            <a:alpha val="90000"/>
            <a:hueOff val="-386471"/>
            <a:satOff val="-1565"/>
            <a:lumOff val="-13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386471"/>
              <a:satOff val="-1565"/>
              <a:lumOff val="-13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  </a:t>
          </a:r>
        </a:p>
      </dsp:txBody>
      <dsp:txXfrm>
        <a:off x="4114800" y="4759167"/>
        <a:ext cx="4114799" cy="613790"/>
      </dsp:txXfrm>
    </dsp:sp>
    <dsp:sp modelId="{44609B9D-E888-47D5-9758-D15CAE61F286}">
      <dsp:nvSpPr>
        <dsp:cNvPr id="0" name=""/>
        <dsp:cNvSpPr/>
      </dsp:nvSpPr>
      <dsp:spPr>
        <a:xfrm rot="10800000">
          <a:off x="0" y="2033136"/>
          <a:ext cx="8229600" cy="2052196"/>
        </a:xfrm>
        <a:prstGeom prst="upArrowCallout">
          <a:avLst/>
        </a:prstGeom>
        <a:solidFill>
          <a:schemeClr val="accent3">
            <a:hueOff val="-568678"/>
            <a:satOff val="-2344"/>
            <a:lumOff val="-49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576" tIns="163576" rIns="163576" bIns="163576" numCol="1" spcCol="1270" anchor="ctr" anchorCtr="0">
          <a:noAutofit/>
        </a:bodyPr>
        <a:lstStyle/>
        <a:p>
          <a:pPr marL="0" lvl="0" indent="0" algn="ctr" defTabSz="10223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300" b="1" kern="1200" dirty="0">
              <a:solidFill>
                <a:schemeClr val="accent5">
                  <a:lumMod val="75000"/>
                </a:schemeClr>
              </a:solidFill>
            </a:rPr>
            <a:t>ماذا أريد أن أعرف؟</a:t>
          </a:r>
        </a:p>
      </dsp:txBody>
      <dsp:txXfrm rot="-10800000">
        <a:off x="0" y="2033136"/>
        <a:ext cx="8229600" cy="720320"/>
      </dsp:txXfrm>
    </dsp:sp>
    <dsp:sp modelId="{C6EF195F-3826-483A-A90E-04D86AE74D10}">
      <dsp:nvSpPr>
        <dsp:cNvPr id="0" name=""/>
        <dsp:cNvSpPr/>
      </dsp:nvSpPr>
      <dsp:spPr>
        <a:xfrm>
          <a:off x="0" y="2753456"/>
          <a:ext cx="4114799" cy="613606"/>
        </a:xfrm>
        <a:prstGeom prst="rect">
          <a:avLst/>
        </a:prstGeom>
        <a:solidFill>
          <a:schemeClr val="accent3">
            <a:tint val="40000"/>
            <a:alpha val="90000"/>
            <a:hueOff val="-772942"/>
            <a:satOff val="-3131"/>
            <a:lumOff val="-259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772942"/>
              <a:satOff val="-3131"/>
              <a:lumOff val="-25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  </a:t>
          </a:r>
        </a:p>
      </dsp:txBody>
      <dsp:txXfrm>
        <a:off x="0" y="2753456"/>
        <a:ext cx="4114799" cy="613606"/>
      </dsp:txXfrm>
    </dsp:sp>
    <dsp:sp modelId="{F814D877-C8C4-4950-98B4-437C49AFD421}">
      <dsp:nvSpPr>
        <dsp:cNvPr id="0" name=""/>
        <dsp:cNvSpPr/>
      </dsp:nvSpPr>
      <dsp:spPr>
        <a:xfrm>
          <a:off x="4114800" y="2753456"/>
          <a:ext cx="4114799" cy="613606"/>
        </a:xfrm>
        <a:prstGeom prst="rect">
          <a:avLst/>
        </a:prstGeom>
        <a:solidFill>
          <a:schemeClr val="accent3">
            <a:tint val="40000"/>
            <a:alpha val="90000"/>
            <a:hueOff val="-1159412"/>
            <a:satOff val="-4696"/>
            <a:lumOff val="-389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1159412"/>
              <a:satOff val="-4696"/>
              <a:lumOff val="-38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   </a:t>
          </a:r>
        </a:p>
      </dsp:txBody>
      <dsp:txXfrm>
        <a:off x="4114800" y="2753456"/>
        <a:ext cx="4114799" cy="613606"/>
      </dsp:txXfrm>
    </dsp:sp>
    <dsp:sp modelId="{3917FD11-B165-4D76-BB32-6552CA6FB49D}">
      <dsp:nvSpPr>
        <dsp:cNvPr id="0" name=""/>
        <dsp:cNvSpPr/>
      </dsp:nvSpPr>
      <dsp:spPr>
        <a:xfrm rot="10800000">
          <a:off x="0" y="954"/>
          <a:ext cx="8229600" cy="2052196"/>
        </a:xfrm>
        <a:prstGeom prst="upArrowCallout">
          <a:avLst/>
        </a:prstGeom>
        <a:solidFill>
          <a:schemeClr val="accent3">
            <a:hueOff val="-1137357"/>
            <a:satOff val="-4689"/>
            <a:lumOff val="-98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b="1" kern="1200" dirty="0">
              <a:solidFill>
                <a:srgbClr val="92D050"/>
              </a:solidFill>
            </a:rPr>
            <a:t>ماذا أعرف؟</a:t>
          </a:r>
        </a:p>
      </dsp:txBody>
      <dsp:txXfrm rot="-10800000">
        <a:off x="0" y="954"/>
        <a:ext cx="8229600" cy="720320"/>
      </dsp:txXfrm>
    </dsp:sp>
    <dsp:sp modelId="{27D6F2CF-5E0E-4213-9553-E3930FF0E21C}">
      <dsp:nvSpPr>
        <dsp:cNvPr id="0" name=""/>
        <dsp:cNvSpPr/>
      </dsp:nvSpPr>
      <dsp:spPr>
        <a:xfrm>
          <a:off x="0" y="721275"/>
          <a:ext cx="4114799" cy="613606"/>
        </a:xfrm>
        <a:prstGeom prst="rect">
          <a:avLst/>
        </a:prstGeom>
        <a:solidFill>
          <a:schemeClr val="accent3">
            <a:tint val="40000"/>
            <a:alpha val="90000"/>
            <a:hueOff val="-1545883"/>
            <a:satOff val="-6262"/>
            <a:lumOff val="-518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1545883"/>
              <a:satOff val="-6262"/>
              <a:lumOff val="-51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  </a:t>
          </a:r>
        </a:p>
      </dsp:txBody>
      <dsp:txXfrm>
        <a:off x="0" y="721275"/>
        <a:ext cx="4114799" cy="613606"/>
      </dsp:txXfrm>
    </dsp:sp>
    <dsp:sp modelId="{7DB086FD-DEBD-4665-9C0D-C4CB58F53B5F}">
      <dsp:nvSpPr>
        <dsp:cNvPr id="0" name=""/>
        <dsp:cNvSpPr/>
      </dsp:nvSpPr>
      <dsp:spPr>
        <a:xfrm>
          <a:off x="4114800" y="721275"/>
          <a:ext cx="4114799" cy="613606"/>
        </a:xfrm>
        <a:prstGeom prst="rect">
          <a:avLst/>
        </a:prstGeom>
        <a:solidFill>
          <a:schemeClr val="accent3">
            <a:tint val="40000"/>
            <a:alpha val="90000"/>
            <a:hueOff val="-1932354"/>
            <a:satOff val="-7827"/>
            <a:lumOff val="-648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-1932354"/>
              <a:satOff val="-7827"/>
              <a:lumOff val="-648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40640" rIns="227584" bIns="40640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/>
            <a:t>   </a:t>
          </a:r>
        </a:p>
      </dsp:txBody>
      <dsp:txXfrm>
        <a:off x="4114800" y="721275"/>
        <a:ext cx="4114799" cy="61360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2440B8-367A-4107-B574-107598D1E3B5}">
      <dsp:nvSpPr>
        <dsp:cNvPr id="0" name=""/>
        <dsp:cNvSpPr/>
      </dsp:nvSpPr>
      <dsp:spPr>
        <a:xfrm>
          <a:off x="1983" y="344893"/>
          <a:ext cx="2415994" cy="966397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marL="0" lvl="0" indent="0" algn="ctr" defTabSz="1466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300" kern="1200" dirty="0">
              <a:cs typeface="AGA Kaleelah Regular" pitchFamily="2" charset="-78"/>
            </a:rPr>
            <a:t>جدول التعلم</a:t>
          </a:r>
        </a:p>
      </dsp:txBody>
      <dsp:txXfrm>
        <a:off x="485182" y="344893"/>
        <a:ext cx="1449597" cy="966397"/>
      </dsp:txXfrm>
    </dsp:sp>
    <dsp:sp modelId="{FFC58567-EFB3-4067-85D9-634F6DE67CDF}">
      <dsp:nvSpPr>
        <dsp:cNvPr id="0" name=""/>
        <dsp:cNvSpPr/>
      </dsp:nvSpPr>
      <dsp:spPr>
        <a:xfrm>
          <a:off x="2176378" y="344893"/>
          <a:ext cx="2415994" cy="966397"/>
        </a:xfrm>
        <a:prstGeom prst="chevron">
          <a:avLst/>
        </a:prstGeom>
        <a:solidFill>
          <a:schemeClr val="accent3">
            <a:hueOff val="-568678"/>
            <a:satOff val="-2344"/>
            <a:lumOff val="-49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009" tIns="24003" rIns="24003" bIns="24003" numCol="1" spcCol="1270" anchor="ctr" anchorCtr="0">
          <a:noAutofit/>
        </a:bodyPr>
        <a:lstStyle/>
        <a:p>
          <a:pPr marL="0" lvl="0" indent="0" algn="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الموضوع:          </a:t>
          </a:r>
        </a:p>
      </dsp:txBody>
      <dsp:txXfrm>
        <a:off x="2659577" y="344893"/>
        <a:ext cx="1449597" cy="966397"/>
      </dsp:txXfrm>
    </dsp:sp>
    <dsp:sp modelId="{4D1A3DF5-2DE7-4CF4-8F6D-747EF1295B4C}">
      <dsp:nvSpPr>
        <dsp:cNvPr id="0" name=""/>
        <dsp:cNvSpPr/>
      </dsp:nvSpPr>
      <dsp:spPr>
        <a:xfrm>
          <a:off x="4350773" y="344893"/>
          <a:ext cx="2415994" cy="966397"/>
        </a:xfrm>
        <a:prstGeom prst="chevron">
          <a:avLst/>
        </a:prstGeom>
        <a:solidFill>
          <a:schemeClr val="accent3">
            <a:hueOff val="-1137357"/>
            <a:satOff val="-4689"/>
            <a:lumOff val="-98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6007" tIns="18669" rIns="18669" bIns="18669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قبل أن تبدأ النشاط أكمل الصفين الأولى وبعد </a:t>
          </a:r>
          <a:r>
            <a:rPr lang="ar-SA" sz="1400" b="1" kern="1200" dirty="0" err="1"/>
            <a:t>الإنتهاء</a:t>
          </a:r>
          <a:r>
            <a:rPr lang="ar-SA" sz="1400" b="1" kern="1200" dirty="0"/>
            <a:t> أكمل الصف الثالث</a:t>
          </a:r>
        </a:p>
      </dsp:txBody>
      <dsp:txXfrm>
        <a:off x="4833972" y="344893"/>
        <a:ext cx="1449597" cy="96639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FB8F7B9-B79B-4BD1-89B4-5477EC3ABBEE}">
      <dsp:nvSpPr>
        <dsp:cNvPr id="0" name=""/>
        <dsp:cNvSpPr/>
      </dsp:nvSpPr>
      <dsp:spPr>
        <a:xfrm>
          <a:off x="5538059" y="4211027"/>
          <a:ext cx="3059187" cy="1981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r" defTabSz="2266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5100" kern="1200" dirty="0"/>
        </a:p>
      </dsp:txBody>
      <dsp:txXfrm>
        <a:off x="6499346" y="4749973"/>
        <a:ext cx="2054369" cy="1399183"/>
      </dsp:txXfrm>
    </dsp:sp>
    <dsp:sp modelId="{52D80BB7-C0ED-48E7-A173-A4BFF64DF5D9}">
      <dsp:nvSpPr>
        <dsp:cNvPr id="0" name=""/>
        <dsp:cNvSpPr/>
      </dsp:nvSpPr>
      <dsp:spPr>
        <a:xfrm>
          <a:off x="546752" y="4211027"/>
          <a:ext cx="3059187" cy="1981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r" defTabSz="2266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5100" kern="1200"/>
        </a:p>
      </dsp:txBody>
      <dsp:txXfrm>
        <a:off x="590283" y="4749973"/>
        <a:ext cx="2054369" cy="1399183"/>
      </dsp:txXfrm>
    </dsp:sp>
    <dsp:sp modelId="{2D3C0257-097D-4EAF-8D0C-14C0E0F059AC}">
      <dsp:nvSpPr>
        <dsp:cNvPr id="0" name=""/>
        <dsp:cNvSpPr/>
      </dsp:nvSpPr>
      <dsp:spPr>
        <a:xfrm>
          <a:off x="5580123" y="72013"/>
          <a:ext cx="3059187" cy="1981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r" defTabSz="2266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5100" kern="1200" dirty="0"/>
        </a:p>
      </dsp:txBody>
      <dsp:txXfrm>
        <a:off x="6541410" y="115544"/>
        <a:ext cx="2054369" cy="1399183"/>
      </dsp:txXfrm>
    </dsp:sp>
    <dsp:sp modelId="{E8B485F2-A447-40E7-BE0B-7E5CB77BFF3D}">
      <dsp:nvSpPr>
        <dsp:cNvPr id="0" name=""/>
        <dsp:cNvSpPr/>
      </dsp:nvSpPr>
      <dsp:spPr>
        <a:xfrm>
          <a:off x="546752" y="0"/>
          <a:ext cx="3059187" cy="198166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t" anchorCtr="0">
          <a:noAutofit/>
        </a:bodyPr>
        <a:lstStyle/>
        <a:p>
          <a:pPr marL="285750" lvl="1" indent="-285750" algn="r" defTabSz="22669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ar-SA" sz="5100" kern="1200"/>
        </a:p>
      </dsp:txBody>
      <dsp:txXfrm>
        <a:off x="590283" y="43531"/>
        <a:ext cx="2054369" cy="1399183"/>
      </dsp:txXfrm>
    </dsp:sp>
    <dsp:sp modelId="{D677E4C7-4700-47DF-8A28-641391E3370E}">
      <dsp:nvSpPr>
        <dsp:cNvPr id="0" name=""/>
        <dsp:cNvSpPr/>
      </dsp:nvSpPr>
      <dsp:spPr>
        <a:xfrm>
          <a:off x="1828639" y="352983"/>
          <a:ext cx="2681433" cy="2681433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>
              <a:cs typeface="AGA Aladdin Regular" pitchFamily="2" charset="-78"/>
            </a:rPr>
            <a:t>خصائص المفهوم</a:t>
          </a:r>
        </a:p>
      </dsp:txBody>
      <dsp:txXfrm>
        <a:off x="2614013" y="1138357"/>
        <a:ext cx="1896059" cy="1896059"/>
      </dsp:txXfrm>
    </dsp:sp>
    <dsp:sp modelId="{00B9E9A0-746D-4819-AEC9-BAED8DFE6B0F}">
      <dsp:nvSpPr>
        <dsp:cNvPr id="0" name=""/>
        <dsp:cNvSpPr/>
      </dsp:nvSpPr>
      <dsp:spPr>
        <a:xfrm rot="5400000">
          <a:off x="4633926" y="352983"/>
          <a:ext cx="2681433" cy="2681433"/>
        </a:xfrm>
        <a:prstGeom prst="pieWedg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>
              <a:cs typeface="AGA Aladdin Regular" pitchFamily="2" charset="-78"/>
            </a:rPr>
            <a:t>تعريف المفهوم</a:t>
          </a:r>
        </a:p>
      </dsp:txBody>
      <dsp:txXfrm rot="-5400000">
        <a:off x="4633926" y="1138357"/>
        <a:ext cx="1896059" cy="1896059"/>
      </dsp:txXfrm>
    </dsp:sp>
    <dsp:sp modelId="{4473A634-7D7C-4F31-9084-991606A35779}">
      <dsp:nvSpPr>
        <dsp:cNvPr id="0" name=""/>
        <dsp:cNvSpPr/>
      </dsp:nvSpPr>
      <dsp:spPr>
        <a:xfrm rot="10800000">
          <a:off x="4633926" y="3158270"/>
          <a:ext cx="2681433" cy="2681433"/>
        </a:xfrm>
        <a:prstGeom prst="pieWedg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400" kern="1200" dirty="0">
              <a:cs typeface="AGA Aladdin Regular" pitchFamily="2" charset="-78"/>
            </a:rPr>
            <a:t>لا أمثلة</a:t>
          </a:r>
        </a:p>
      </dsp:txBody>
      <dsp:txXfrm rot="10800000">
        <a:off x="4633926" y="3158270"/>
        <a:ext cx="1896059" cy="1896059"/>
      </dsp:txXfrm>
    </dsp:sp>
    <dsp:sp modelId="{2E0136BC-B89A-41C0-BD53-5A316501309A}">
      <dsp:nvSpPr>
        <dsp:cNvPr id="0" name=""/>
        <dsp:cNvSpPr/>
      </dsp:nvSpPr>
      <dsp:spPr>
        <a:xfrm rot="16200000">
          <a:off x="1828639" y="3158270"/>
          <a:ext cx="2681433" cy="2681433"/>
        </a:xfrm>
        <a:prstGeom prst="pieWedg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marL="0" lvl="0" indent="0" algn="ctr" defTabSz="14224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200" kern="1200" dirty="0">
              <a:cs typeface="AGA Aladdin Regular" pitchFamily="2" charset="-78"/>
            </a:rPr>
            <a:t>أمثلة</a:t>
          </a:r>
        </a:p>
      </dsp:txBody>
      <dsp:txXfrm rot="5400000">
        <a:off x="2614013" y="3158270"/>
        <a:ext cx="1896059" cy="1896059"/>
      </dsp:txXfrm>
    </dsp:sp>
    <dsp:sp modelId="{0534CFEF-A0B2-4C3B-9D86-2C6C7A3CE0C5}">
      <dsp:nvSpPr>
        <dsp:cNvPr id="0" name=""/>
        <dsp:cNvSpPr/>
      </dsp:nvSpPr>
      <dsp:spPr>
        <a:xfrm>
          <a:off x="4109096" y="2539002"/>
          <a:ext cx="925806" cy="805049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39720BD-2698-4BA3-9B93-4EF7C22F6EA1}">
      <dsp:nvSpPr>
        <dsp:cNvPr id="0" name=""/>
        <dsp:cNvSpPr/>
      </dsp:nvSpPr>
      <dsp:spPr>
        <a:xfrm rot="10800000">
          <a:off x="4109096" y="2848636"/>
          <a:ext cx="925806" cy="805049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48DE3F1-A31F-4F26-9058-4CEC106297C4}">
      <dsp:nvSpPr>
        <dsp:cNvPr id="0" name=""/>
        <dsp:cNvSpPr/>
      </dsp:nvSpPr>
      <dsp:spPr>
        <a:xfrm>
          <a:off x="2235848" y="2883920"/>
          <a:ext cx="2732703" cy="2732703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500" kern="1200"/>
        </a:p>
      </dsp:txBody>
      <dsp:txXfrm>
        <a:off x="2785243" y="3524043"/>
        <a:ext cx="1633913" cy="1404665"/>
      </dsp:txXfrm>
    </dsp:sp>
    <dsp:sp modelId="{9416D5B2-73C0-4F1C-BAC0-359DFCC1C45F}">
      <dsp:nvSpPr>
        <dsp:cNvPr id="0" name=""/>
        <dsp:cNvSpPr/>
      </dsp:nvSpPr>
      <dsp:spPr>
        <a:xfrm>
          <a:off x="645911" y="2238008"/>
          <a:ext cx="1987420" cy="1987420"/>
        </a:xfrm>
        <a:prstGeom prst="gear6">
          <a:avLst/>
        </a:prstGeom>
        <a:solidFill>
          <a:schemeClr val="accent4">
            <a:hueOff val="-1759972"/>
            <a:satOff val="-18065"/>
            <a:lumOff val="755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marL="0" lvl="0" indent="0" algn="ctr" defTabSz="18224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100" kern="1200"/>
        </a:p>
      </dsp:txBody>
      <dsp:txXfrm>
        <a:off x="1146250" y="2741371"/>
        <a:ext cx="986742" cy="980694"/>
      </dsp:txXfrm>
    </dsp:sp>
    <dsp:sp modelId="{9D86567F-43CF-4EA0-9A37-18B0B068663A}">
      <dsp:nvSpPr>
        <dsp:cNvPr id="0" name=""/>
        <dsp:cNvSpPr/>
      </dsp:nvSpPr>
      <dsp:spPr>
        <a:xfrm rot="20700000">
          <a:off x="1759070" y="866891"/>
          <a:ext cx="1947266" cy="1947266"/>
        </a:xfrm>
        <a:prstGeom prst="gear6">
          <a:avLst/>
        </a:prstGeom>
        <a:solidFill>
          <a:schemeClr val="accent4">
            <a:hueOff val="-3519944"/>
            <a:satOff val="-36129"/>
            <a:lumOff val="1509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58420" rIns="58420" bIns="58420" numCol="1" spcCol="1270" anchor="ctr" anchorCtr="0">
          <a:noAutofit/>
        </a:bodyPr>
        <a:lstStyle/>
        <a:p>
          <a:pPr marL="0" lvl="0" indent="0" algn="ctr" defTabSz="20447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600" kern="1200"/>
        </a:p>
      </dsp:txBody>
      <dsp:txXfrm rot="-20700000">
        <a:off x="2186162" y="1293983"/>
        <a:ext cx="1093081" cy="1093081"/>
      </dsp:txXfrm>
    </dsp:sp>
    <dsp:sp modelId="{6982866A-EC62-4CCD-BCFD-35296AB9A42C}">
      <dsp:nvSpPr>
        <dsp:cNvPr id="0" name=""/>
        <dsp:cNvSpPr/>
      </dsp:nvSpPr>
      <dsp:spPr>
        <a:xfrm>
          <a:off x="2034314" y="2466656"/>
          <a:ext cx="3497860" cy="3497860"/>
        </a:xfrm>
        <a:prstGeom prst="circularArrow">
          <a:avLst>
            <a:gd name="adj1" fmla="val 4687"/>
            <a:gd name="adj2" fmla="val 299029"/>
            <a:gd name="adj3" fmla="val 2531995"/>
            <a:gd name="adj4" fmla="val 15827588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D0E0E5-D84C-4158-A40C-170F4C5BFAF4}">
      <dsp:nvSpPr>
        <dsp:cNvPr id="0" name=""/>
        <dsp:cNvSpPr/>
      </dsp:nvSpPr>
      <dsp:spPr>
        <a:xfrm>
          <a:off x="293943" y="1794944"/>
          <a:ext cx="2541414" cy="2541414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-1759972"/>
            <a:satOff val="-18065"/>
            <a:lumOff val="755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F80875-6355-4FD0-84A5-158DA72DE642}">
      <dsp:nvSpPr>
        <dsp:cNvPr id="0" name=""/>
        <dsp:cNvSpPr/>
      </dsp:nvSpPr>
      <dsp:spPr>
        <a:xfrm>
          <a:off x="1308647" y="437043"/>
          <a:ext cx="2740156" cy="2740156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-3519944"/>
            <a:satOff val="-36129"/>
            <a:lumOff val="1509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9829E-AA20-460D-BBD0-6871D2ACFDD4}">
      <dsp:nvSpPr>
        <dsp:cNvPr id="0" name=""/>
        <dsp:cNvSpPr/>
      </dsp:nvSpPr>
      <dsp:spPr>
        <a:xfrm>
          <a:off x="2831976" y="1512168"/>
          <a:ext cx="2376264" cy="2376264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000" kern="1200"/>
        </a:p>
      </dsp:txBody>
      <dsp:txXfrm>
        <a:off x="3309711" y="2068796"/>
        <a:ext cx="1420794" cy="1221449"/>
      </dsp:txXfrm>
    </dsp:sp>
    <dsp:sp modelId="{6341DDDD-0E5C-4CD6-8AAC-2B0FF1312ECB}">
      <dsp:nvSpPr>
        <dsp:cNvPr id="0" name=""/>
        <dsp:cNvSpPr/>
      </dsp:nvSpPr>
      <dsp:spPr>
        <a:xfrm>
          <a:off x="1449422" y="950505"/>
          <a:ext cx="1728192" cy="1728192"/>
        </a:xfrm>
        <a:prstGeom prst="gear6">
          <a:avLst/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>
        <a:off x="1884500" y="1388212"/>
        <a:ext cx="858036" cy="852778"/>
      </dsp:txXfrm>
    </dsp:sp>
    <dsp:sp modelId="{0EDF8D01-0C51-45E0-A580-F3ACA75B420A}">
      <dsp:nvSpPr>
        <dsp:cNvPr id="0" name=""/>
        <dsp:cNvSpPr/>
      </dsp:nvSpPr>
      <dsp:spPr>
        <a:xfrm>
          <a:off x="2945127" y="1105619"/>
          <a:ext cx="2922804" cy="2922804"/>
        </a:xfrm>
        <a:prstGeom prst="circularArrow">
          <a:avLst>
            <a:gd name="adj1" fmla="val 4878"/>
            <a:gd name="adj2" fmla="val 312630"/>
            <a:gd name="adj3" fmla="val 3152695"/>
            <a:gd name="adj4" fmla="val 15207717"/>
            <a:gd name="adj5" fmla="val 5691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E698067-9F91-4575-AB5C-8CF9CC1C3CCD}">
      <dsp:nvSpPr>
        <dsp:cNvPr id="0" name=""/>
        <dsp:cNvSpPr/>
      </dsp:nvSpPr>
      <dsp:spPr>
        <a:xfrm>
          <a:off x="1143362" y="567580"/>
          <a:ext cx="2209925" cy="2209925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-70000" extrusionH="1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4AA431-210D-4871-8E80-9A58739D7546}">
      <dsp:nvSpPr>
        <dsp:cNvPr id="0" name=""/>
        <dsp:cNvSpPr/>
      </dsp:nvSpPr>
      <dsp:spPr>
        <a:xfrm>
          <a:off x="2111896" y="1080119"/>
          <a:ext cx="2376264" cy="2376264"/>
        </a:xfrm>
        <a:prstGeom prst="gear9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26670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000" kern="1200" dirty="0"/>
        </a:p>
      </dsp:txBody>
      <dsp:txXfrm>
        <a:off x="2589631" y="1636747"/>
        <a:ext cx="1420794" cy="1221449"/>
      </dsp:txXfrm>
    </dsp:sp>
    <dsp:sp modelId="{1DCC424A-8BF8-4116-96F7-FC84102B471C}">
      <dsp:nvSpPr>
        <dsp:cNvPr id="0" name=""/>
        <dsp:cNvSpPr/>
      </dsp:nvSpPr>
      <dsp:spPr>
        <a:xfrm>
          <a:off x="2225047" y="673571"/>
          <a:ext cx="2922804" cy="2922804"/>
        </a:xfrm>
        <a:prstGeom prst="circularArrow">
          <a:avLst>
            <a:gd name="adj1" fmla="val 4878"/>
            <a:gd name="adj2" fmla="val 312630"/>
            <a:gd name="adj3" fmla="val 3152695"/>
            <a:gd name="adj4" fmla="val 15207717"/>
            <a:gd name="adj5" fmla="val 5691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C38E7B-B103-4290-9C4B-FB72195EC984}">
      <dsp:nvSpPr>
        <dsp:cNvPr id="0" name=""/>
        <dsp:cNvSpPr/>
      </dsp:nvSpPr>
      <dsp:spPr>
        <a:xfrm>
          <a:off x="2664297" y="2950"/>
          <a:ext cx="3771303" cy="109356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>
              <a:cs typeface="AGA Aladdin Regular" pitchFamily="2" charset="-78"/>
            </a:rPr>
            <a:t>الإجابة على سؤالي</a:t>
          </a:r>
        </a:p>
      </dsp:txBody>
      <dsp:txXfrm>
        <a:off x="2696327" y="34980"/>
        <a:ext cx="3707243" cy="1029508"/>
      </dsp:txXfrm>
    </dsp:sp>
    <dsp:sp modelId="{13256B55-4414-47D2-BE30-5C47D03BCD59}">
      <dsp:nvSpPr>
        <dsp:cNvPr id="0" name=""/>
        <dsp:cNvSpPr/>
      </dsp:nvSpPr>
      <dsp:spPr>
        <a:xfrm>
          <a:off x="3041427" y="1096518"/>
          <a:ext cx="377130" cy="8201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0176"/>
              </a:lnTo>
              <a:lnTo>
                <a:pt x="377130" y="82017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7B60E8D-646C-4320-B3A8-02A7335571F9}">
      <dsp:nvSpPr>
        <dsp:cNvPr id="0" name=""/>
        <dsp:cNvSpPr/>
      </dsp:nvSpPr>
      <dsp:spPr>
        <a:xfrm>
          <a:off x="3418557" y="1369911"/>
          <a:ext cx="2602746" cy="10935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400" kern="1200"/>
        </a:p>
      </dsp:txBody>
      <dsp:txXfrm>
        <a:off x="3450587" y="1401941"/>
        <a:ext cx="2538686" cy="1029508"/>
      </dsp:txXfrm>
    </dsp:sp>
    <dsp:sp modelId="{E97E4AED-AEAA-40C4-ADAF-D5AE8912B4D2}">
      <dsp:nvSpPr>
        <dsp:cNvPr id="0" name=""/>
        <dsp:cNvSpPr/>
      </dsp:nvSpPr>
      <dsp:spPr>
        <a:xfrm>
          <a:off x="3041427" y="1096518"/>
          <a:ext cx="377130" cy="21871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137"/>
              </a:lnTo>
              <a:lnTo>
                <a:pt x="377130" y="218713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AD0DAF-B9CC-4A4B-A43E-7F931E8B8058}">
      <dsp:nvSpPr>
        <dsp:cNvPr id="0" name=""/>
        <dsp:cNvSpPr/>
      </dsp:nvSpPr>
      <dsp:spPr>
        <a:xfrm>
          <a:off x="3418557" y="2736872"/>
          <a:ext cx="2613804" cy="10935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67625"/>
              <a:satOff val="-1932"/>
              <a:lumOff val="432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400" kern="1200"/>
        </a:p>
      </dsp:txBody>
      <dsp:txXfrm>
        <a:off x="3450587" y="2768902"/>
        <a:ext cx="2549744" cy="1029508"/>
      </dsp:txXfrm>
    </dsp:sp>
    <dsp:sp modelId="{0D78443F-9F96-4984-93B5-4FFD1E0E5507}">
      <dsp:nvSpPr>
        <dsp:cNvPr id="0" name=""/>
        <dsp:cNvSpPr/>
      </dsp:nvSpPr>
      <dsp:spPr>
        <a:xfrm>
          <a:off x="3041427" y="1096518"/>
          <a:ext cx="377130" cy="35540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4098"/>
              </a:lnTo>
              <a:lnTo>
                <a:pt x="377130" y="355409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F4F9B4D-3516-474F-BBFD-3D707426BD89}">
      <dsp:nvSpPr>
        <dsp:cNvPr id="0" name=""/>
        <dsp:cNvSpPr/>
      </dsp:nvSpPr>
      <dsp:spPr>
        <a:xfrm>
          <a:off x="3418557" y="4103833"/>
          <a:ext cx="2819237" cy="10935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335249"/>
              <a:satOff val="-3863"/>
              <a:lumOff val="864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400" kern="1200"/>
        </a:p>
      </dsp:txBody>
      <dsp:txXfrm>
        <a:off x="3450587" y="4135863"/>
        <a:ext cx="2755177" cy="1029508"/>
      </dsp:txXfrm>
    </dsp:sp>
    <dsp:sp modelId="{D0F06766-07E7-4C81-BA3E-067438D05624}">
      <dsp:nvSpPr>
        <dsp:cNvPr id="0" name=""/>
        <dsp:cNvSpPr/>
      </dsp:nvSpPr>
      <dsp:spPr>
        <a:xfrm>
          <a:off x="6982384" y="2950"/>
          <a:ext cx="4394877" cy="1093568"/>
        </a:xfrm>
        <a:prstGeom prst="roundRect">
          <a:avLst>
            <a:gd name="adj" fmla="val 10000"/>
          </a:avLst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marL="0" lvl="0" indent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800" kern="1200" dirty="0">
              <a:cs typeface="AGA Aladdin Regular" pitchFamily="2" charset="-78"/>
            </a:rPr>
            <a:t>أسئلتي حول النص</a:t>
          </a:r>
        </a:p>
      </dsp:txBody>
      <dsp:txXfrm>
        <a:off x="7014414" y="34980"/>
        <a:ext cx="4330817" cy="1029508"/>
      </dsp:txXfrm>
    </dsp:sp>
    <dsp:sp modelId="{90740CFF-4E83-4CD2-B255-F655396C67F0}">
      <dsp:nvSpPr>
        <dsp:cNvPr id="0" name=""/>
        <dsp:cNvSpPr/>
      </dsp:nvSpPr>
      <dsp:spPr>
        <a:xfrm>
          <a:off x="7421872" y="1096518"/>
          <a:ext cx="439487" cy="8201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0176"/>
              </a:lnTo>
              <a:lnTo>
                <a:pt x="439487" y="820176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D2D1C8-30D6-4435-8252-90B41C386995}">
      <dsp:nvSpPr>
        <dsp:cNvPr id="0" name=""/>
        <dsp:cNvSpPr/>
      </dsp:nvSpPr>
      <dsp:spPr>
        <a:xfrm>
          <a:off x="7861360" y="1369911"/>
          <a:ext cx="3227882" cy="10935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502874"/>
              <a:satOff val="-5795"/>
              <a:lumOff val="1295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400" kern="1200"/>
        </a:p>
      </dsp:txBody>
      <dsp:txXfrm>
        <a:off x="7893390" y="1401941"/>
        <a:ext cx="3163822" cy="1029508"/>
      </dsp:txXfrm>
    </dsp:sp>
    <dsp:sp modelId="{6A37BE20-D269-4EE6-8018-F846E0509046}">
      <dsp:nvSpPr>
        <dsp:cNvPr id="0" name=""/>
        <dsp:cNvSpPr/>
      </dsp:nvSpPr>
      <dsp:spPr>
        <a:xfrm>
          <a:off x="7421872" y="1096518"/>
          <a:ext cx="439487" cy="21871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87137"/>
              </a:lnTo>
              <a:lnTo>
                <a:pt x="439487" y="2187137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5E1B86-BB8A-4D52-A258-3D67EB96121F}">
      <dsp:nvSpPr>
        <dsp:cNvPr id="0" name=""/>
        <dsp:cNvSpPr/>
      </dsp:nvSpPr>
      <dsp:spPr>
        <a:xfrm>
          <a:off x="7861360" y="2736872"/>
          <a:ext cx="3227882" cy="10935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670499"/>
              <a:satOff val="-7726"/>
              <a:lumOff val="1727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400" kern="1200"/>
        </a:p>
      </dsp:txBody>
      <dsp:txXfrm>
        <a:off x="7893390" y="2768902"/>
        <a:ext cx="3163822" cy="1029508"/>
      </dsp:txXfrm>
    </dsp:sp>
    <dsp:sp modelId="{FCC12AEA-F010-49F9-BBBC-51E85C4BC903}">
      <dsp:nvSpPr>
        <dsp:cNvPr id="0" name=""/>
        <dsp:cNvSpPr/>
      </dsp:nvSpPr>
      <dsp:spPr>
        <a:xfrm>
          <a:off x="7421872" y="1096518"/>
          <a:ext cx="439487" cy="355409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54098"/>
              </a:lnTo>
              <a:lnTo>
                <a:pt x="439487" y="3554098"/>
              </a:lnTo>
            </a:path>
          </a:pathLst>
        </a:custGeom>
        <a:noFill/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3214B-E5CE-40D6-8DEB-AAF4E549355F}">
      <dsp:nvSpPr>
        <dsp:cNvPr id="0" name=""/>
        <dsp:cNvSpPr/>
      </dsp:nvSpPr>
      <dsp:spPr>
        <a:xfrm>
          <a:off x="7861360" y="4103833"/>
          <a:ext cx="3189861" cy="10935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838123"/>
              <a:satOff val="-9658"/>
              <a:lumOff val="2159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z="-12700" extrusionH="1700" prstMaterial="dkEdge">
          <a:bevelT w="25400" h="6350" prst="softRound"/>
          <a:bevelB w="0" h="0" prst="convex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marL="0" lvl="0" indent="0" algn="ctr" defTabSz="2400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400" kern="1200"/>
        </a:p>
      </dsp:txBody>
      <dsp:txXfrm>
        <a:off x="7893390" y="4135863"/>
        <a:ext cx="3125801" cy="102950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5CA903-16EB-43C4-8F36-4C4F6D09864C}">
      <dsp:nvSpPr>
        <dsp:cNvPr id="0" name=""/>
        <dsp:cNvSpPr/>
      </dsp:nvSpPr>
      <dsp:spPr>
        <a:xfrm>
          <a:off x="2291903" y="4448"/>
          <a:ext cx="1512192" cy="1512167"/>
        </a:xfrm>
        <a:prstGeom prst="donut">
          <a:avLst>
            <a:gd name="adj" fmla="val 1101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95BF31-8502-4543-9CC7-D2504EA03CBA}">
      <dsp:nvSpPr>
        <dsp:cNvPr id="0" name=""/>
        <dsp:cNvSpPr/>
      </dsp:nvSpPr>
      <dsp:spPr>
        <a:xfrm>
          <a:off x="817627" y="57373"/>
          <a:ext cx="1859684" cy="1406293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8F16CC-DDA1-4C09-8BCC-766995A4D20F}">
      <dsp:nvSpPr>
        <dsp:cNvPr id="0" name=""/>
        <dsp:cNvSpPr/>
      </dsp:nvSpPr>
      <dsp:spPr>
        <a:xfrm>
          <a:off x="2458289" y="170831"/>
          <a:ext cx="1179420" cy="1179401"/>
        </a:xfrm>
        <a:prstGeom prst="ellipse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kern="1200" dirty="0"/>
            <a:t>أسئلة المعلمة خلال الدرس</a:t>
          </a:r>
        </a:p>
      </dsp:txBody>
      <dsp:txXfrm>
        <a:off x="2631011" y="343550"/>
        <a:ext cx="833976" cy="833963"/>
      </dsp:txXfrm>
    </dsp:sp>
    <dsp:sp modelId="{84850C79-8AFC-41A7-B556-6C00B2D70C83}">
      <dsp:nvSpPr>
        <dsp:cNvPr id="0" name=""/>
        <dsp:cNvSpPr/>
      </dsp:nvSpPr>
      <dsp:spPr>
        <a:xfrm>
          <a:off x="2897672" y="1742107"/>
          <a:ext cx="300654" cy="300654"/>
        </a:xfrm>
        <a:prstGeom prst="flowChartConnector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38E1E8F-39B7-4175-B0DE-E1D6296943F2}">
      <dsp:nvSpPr>
        <dsp:cNvPr id="0" name=""/>
        <dsp:cNvSpPr/>
      </dsp:nvSpPr>
      <dsp:spPr>
        <a:xfrm>
          <a:off x="2291903" y="2268252"/>
          <a:ext cx="1512192" cy="1512167"/>
        </a:xfrm>
        <a:prstGeom prst="donut">
          <a:avLst>
            <a:gd name="adj" fmla="val 1101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C9CF2C-2258-42BA-865A-9B8595AC55D3}">
      <dsp:nvSpPr>
        <dsp:cNvPr id="0" name=""/>
        <dsp:cNvSpPr/>
      </dsp:nvSpPr>
      <dsp:spPr>
        <a:xfrm>
          <a:off x="3418687" y="2321177"/>
          <a:ext cx="1859684" cy="1406293"/>
        </a:xfrm>
        <a:prstGeom prst="rect">
          <a:avLst/>
        </a:prstGeom>
        <a:solidFill>
          <a:schemeClr val="accent1">
            <a:tint val="50000"/>
            <a:hueOff val="-351365"/>
            <a:satOff val="5410"/>
            <a:lumOff val="611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928878-34C7-4FE6-A5F0-9EBB44B14269}">
      <dsp:nvSpPr>
        <dsp:cNvPr id="0" name=""/>
        <dsp:cNvSpPr/>
      </dsp:nvSpPr>
      <dsp:spPr>
        <a:xfrm>
          <a:off x="2458289" y="2434635"/>
          <a:ext cx="1179420" cy="1179401"/>
        </a:xfrm>
        <a:prstGeom prst="ellipse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kern="1200" dirty="0"/>
            <a:t>أفكاري</a:t>
          </a:r>
        </a:p>
      </dsp:txBody>
      <dsp:txXfrm>
        <a:off x="2631011" y="2607354"/>
        <a:ext cx="833976" cy="833963"/>
      </dsp:txXfrm>
    </dsp:sp>
    <dsp:sp modelId="{664AEB34-579A-4E95-B37E-F1CB70D89AED}">
      <dsp:nvSpPr>
        <dsp:cNvPr id="0" name=""/>
        <dsp:cNvSpPr/>
      </dsp:nvSpPr>
      <dsp:spPr>
        <a:xfrm>
          <a:off x="2897672" y="4005910"/>
          <a:ext cx="300654" cy="300654"/>
        </a:xfrm>
        <a:prstGeom prst="flowChartConnector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ADA4B9-0E97-4185-9C8A-17D1A04EFE7D}">
      <dsp:nvSpPr>
        <dsp:cNvPr id="0" name=""/>
        <dsp:cNvSpPr/>
      </dsp:nvSpPr>
      <dsp:spPr>
        <a:xfrm>
          <a:off x="2291903" y="4532055"/>
          <a:ext cx="1512192" cy="1512167"/>
        </a:xfrm>
        <a:prstGeom prst="donut">
          <a:avLst>
            <a:gd name="adj" fmla="val 1101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5D28BF-D340-48BC-AC1D-7F07354640CA}">
      <dsp:nvSpPr>
        <dsp:cNvPr id="0" name=""/>
        <dsp:cNvSpPr/>
      </dsp:nvSpPr>
      <dsp:spPr>
        <a:xfrm>
          <a:off x="817627" y="4584980"/>
          <a:ext cx="1859684" cy="1406293"/>
        </a:xfrm>
        <a:prstGeom prst="rect">
          <a:avLst/>
        </a:prstGeom>
        <a:solidFill>
          <a:schemeClr val="accent1">
            <a:tint val="50000"/>
            <a:hueOff val="-702729"/>
            <a:satOff val="10819"/>
            <a:lumOff val="1222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26E504-0A5B-47BA-9361-DD1CB5726251}">
      <dsp:nvSpPr>
        <dsp:cNvPr id="0" name=""/>
        <dsp:cNvSpPr/>
      </dsp:nvSpPr>
      <dsp:spPr>
        <a:xfrm>
          <a:off x="2458289" y="4698438"/>
          <a:ext cx="1179420" cy="1179401"/>
        </a:xfrm>
        <a:prstGeom prst="ellipse">
          <a:avLst/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700" kern="1200" dirty="0"/>
            <a:t>أفكار زميلتي</a:t>
          </a:r>
        </a:p>
      </dsp:txBody>
      <dsp:txXfrm>
        <a:off x="2631011" y="4871157"/>
        <a:ext cx="833976" cy="833963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EC03EB-A004-4CBF-91B9-B4E5ABF71248}">
      <dsp:nvSpPr>
        <dsp:cNvPr id="0" name=""/>
        <dsp:cNvSpPr/>
      </dsp:nvSpPr>
      <dsp:spPr>
        <a:xfrm>
          <a:off x="2189618" y="2295818"/>
          <a:ext cx="144016" cy="1440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850039-A860-4496-B924-6BFABBF996FA}">
      <dsp:nvSpPr>
        <dsp:cNvPr id="0" name=""/>
        <dsp:cNvSpPr/>
      </dsp:nvSpPr>
      <dsp:spPr>
        <a:xfrm>
          <a:off x="2063460" y="2497992"/>
          <a:ext cx="144016" cy="14401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F84BCE-65C8-4FD1-8553-180EE71007BD}">
      <dsp:nvSpPr>
        <dsp:cNvPr id="0" name=""/>
        <dsp:cNvSpPr/>
      </dsp:nvSpPr>
      <dsp:spPr>
        <a:xfrm>
          <a:off x="1913107" y="2673032"/>
          <a:ext cx="144016" cy="14401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44F83F-B314-485C-AE7E-44D2411D03D3}">
      <dsp:nvSpPr>
        <dsp:cNvPr id="0" name=""/>
        <dsp:cNvSpPr/>
      </dsp:nvSpPr>
      <dsp:spPr>
        <a:xfrm>
          <a:off x="2092839" y="261077"/>
          <a:ext cx="144016" cy="14401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E5F180-1CAD-4D0A-B809-425F6C6FB052}">
      <dsp:nvSpPr>
        <dsp:cNvPr id="0" name=""/>
        <dsp:cNvSpPr/>
      </dsp:nvSpPr>
      <dsp:spPr>
        <a:xfrm>
          <a:off x="2285244" y="146422"/>
          <a:ext cx="144016" cy="14401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ABEFC1-FA55-4559-B315-AC28F24D8BB0}">
      <dsp:nvSpPr>
        <dsp:cNvPr id="0" name=""/>
        <dsp:cNvSpPr/>
      </dsp:nvSpPr>
      <dsp:spPr>
        <a:xfrm>
          <a:off x="2477074" y="31767"/>
          <a:ext cx="144016" cy="14401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271B8-B394-4B7F-99B6-EDAD6F3E5880}">
      <dsp:nvSpPr>
        <dsp:cNvPr id="0" name=""/>
        <dsp:cNvSpPr/>
      </dsp:nvSpPr>
      <dsp:spPr>
        <a:xfrm>
          <a:off x="2668903" y="146422"/>
          <a:ext cx="144016" cy="14401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841BF7-596E-4433-AF5A-8C0047EB02A0}">
      <dsp:nvSpPr>
        <dsp:cNvPr id="0" name=""/>
        <dsp:cNvSpPr/>
      </dsp:nvSpPr>
      <dsp:spPr>
        <a:xfrm>
          <a:off x="2861308" y="261077"/>
          <a:ext cx="144016" cy="14401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0188D-A823-47F3-BF20-4B33FA5FCE1A}">
      <dsp:nvSpPr>
        <dsp:cNvPr id="0" name=""/>
        <dsp:cNvSpPr/>
      </dsp:nvSpPr>
      <dsp:spPr>
        <a:xfrm>
          <a:off x="2477074" y="273689"/>
          <a:ext cx="144016" cy="14401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D366DE-CCA3-4863-9F5F-083DBF749936}">
      <dsp:nvSpPr>
        <dsp:cNvPr id="0" name=""/>
        <dsp:cNvSpPr/>
      </dsp:nvSpPr>
      <dsp:spPr>
        <a:xfrm>
          <a:off x="2477074" y="515611"/>
          <a:ext cx="144016" cy="14401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E632EC9-5A92-467E-8BBA-18AE4D75C8EA}">
      <dsp:nvSpPr>
        <dsp:cNvPr id="0" name=""/>
        <dsp:cNvSpPr/>
      </dsp:nvSpPr>
      <dsp:spPr>
        <a:xfrm>
          <a:off x="1612401" y="3199073"/>
          <a:ext cx="2492053" cy="83315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7466" tIns="68580" rIns="68580" bIns="6858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800" b="1" kern="1200" dirty="0"/>
            <a:t>المشاركة التي سنقدمها</a:t>
          </a:r>
        </a:p>
      </dsp:txBody>
      <dsp:txXfrm>
        <a:off x="1653072" y="3239744"/>
        <a:ext cx="2410711" cy="751816"/>
      </dsp:txXfrm>
    </dsp:sp>
    <dsp:sp modelId="{F0512ACA-DD7C-4CCD-AB3B-CA508C0A3FDA}">
      <dsp:nvSpPr>
        <dsp:cNvPr id="0" name=""/>
        <dsp:cNvSpPr/>
      </dsp:nvSpPr>
      <dsp:spPr>
        <a:xfrm>
          <a:off x="444144" y="2382731"/>
          <a:ext cx="1440160" cy="1440064"/>
        </a:xfrm>
        <a:prstGeom prst="ellipse">
          <a:avLst/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F5EB8E4-EDA0-48B3-837A-4F34B72ED5BA}">
      <dsp:nvSpPr>
        <dsp:cNvPr id="0" name=""/>
        <dsp:cNvSpPr/>
      </dsp:nvSpPr>
      <dsp:spPr>
        <a:xfrm>
          <a:off x="3026061" y="1569446"/>
          <a:ext cx="2290434" cy="83315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57466" tIns="102870" rIns="102870" bIns="102870" numCol="1" spcCol="1270" anchor="ctr" anchorCtr="0">
          <a:noAutofit/>
        </a:bodyPr>
        <a:lstStyle/>
        <a:p>
          <a:pPr marL="0" lvl="0" indent="0" algn="r" defTabSz="12001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700" kern="1200" dirty="0"/>
            <a:t>مناقشة الأفكار</a:t>
          </a:r>
        </a:p>
      </dsp:txBody>
      <dsp:txXfrm>
        <a:off x="3066732" y="1610117"/>
        <a:ext cx="2209092" cy="751816"/>
      </dsp:txXfrm>
    </dsp:sp>
    <dsp:sp modelId="{E5F0CEC3-24E2-448E-9188-D95AEF068F43}">
      <dsp:nvSpPr>
        <dsp:cNvPr id="0" name=""/>
        <dsp:cNvSpPr/>
      </dsp:nvSpPr>
      <dsp:spPr>
        <a:xfrm>
          <a:off x="1756994" y="753104"/>
          <a:ext cx="1440160" cy="1440064"/>
        </a:xfrm>
        <a:prstGeom prst="ellipse">
          <a:avLst/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1CAA4E-4C9A-442B-B094-55670576B8F9}">
      <dsp:nvSpPr>
        <dsp:cNvPr id="0" name=""/>
        <dsp:cNvSpPr/>
      </dsp:nvSpPr>
      <dsp:spPr>
        <a:xfrm>
          <a:off x="823647" y="2262981"/>
          <a:ext cx="494703" cy="1885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7351" y="0"/>
              </a:lnTo>
              <a:lnTo>
                <a:pt x="247351" y="1885302"/>
              </a:lnTo>
              <a:lnTo>
                <a:pt x="494703" y="1885302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" kern="1200"/>
        </a:p>
      </dsp:txBody>
      <dsp:txXfrm>
        <a:off x="1022271" y="3156904"/>
        <a:ext cx="97456" cy="97456"/>
      </dsp:txXfrm>
    </dsp:sp>
    <dsp:sp modelId="{A4981565-F306-4353-98BA-90B9BD1EE913}">
      <dsp:nvSpPr>
        <dsp:cNvPr id="0" name=""/>
        <dsp:cNvSpPr/>
      </dsp:nvSpPr>
      <dsp:spPr>
        <a:xfrm>
          <a:off x="823647" y="2262981"/>
          <a:ext cx="494703" cy="9426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47351" y="0"/>
              </a:lnTo>
              <a:lnTo>
                <a:pt x="247351" y="942651"/>
              </a:lnTo>
              <a:lnTo>
                <a:pt x="494703" y="94265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" kern="1200"/>
        </a:p>
      </dsp:txBody>
      <dsp:txXfrm>
        <a:off x="1044384" y="2707692"/>
        <a:ext cx="53228" cy="53228"/>
      </dsp:txXfrm>
    </dsp:sp>
    <dsp:sp modelId="{FD2BA85B-073E-46DE-82B4-30DD83C664D8}">
      <dsp:nvSpPr>
        <dsp:cNvPr id="0" name=""/>
        <dsp:cNvSpPr/>
      </dsp:nvSpPr>
      <dsp:spPr>
        <a:xfrm>
          <a:off x="823647" y="2217261"/>
          <a:ext cx="494703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94703" y="4572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" kern="1200"/>
        </a:p>
      </dsp:txBody>
      <dsp:txXfrm>
        <a:off x="1058631" y="2250613"/>
        <a:ext cx="24735" cy="24735"/>
      </dsp:txXfrm>
    </dsp:sp>
    <dsp:sp modelId="{9B396702-1372-4245-BE9A-AC36AB01DD05}">
      <dsp:nvSpPr>
        <dsp:cNvPr id="0" name=""/>
        <dsp:cNvSpPr/>
      </dsp:nvSpPr>
      <dsp:spPr>
        <a:xfrm>
          <a:off x="823647" y="1320330"/>
          <a:ext cx="494703" cy="942651"/>
        </a:xfrm>
        <a:custGeom>
          <a:avLst/>
          <a:gdLst/>
          <a:ahLst/>
          <a:cxnLst/>
          <a:rect l="0" t="0" r="0" b="0"/>
          <a:pathLst>
            <a:path>
              <a:moveTo>
                <a:pt x="0" y="942651"/>
              </a:moveTo>
              <a:lnTo>
                <a:pt x="247351" y="942651"/>
              </a:lnTo>
              <a:lnTo>
                <a:pt x="247351" y="0"/>
              </a:lnTo>
              <a:lnTo>
                <a:pt x="494703" y="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" kern="1200"/>
        </a:p>
      </dsp:txBody>
      <dsp:txXfrm>
        <a:off x="1044384" y="1765041"/>
        <a:ext cx="53228" cy="53228"/>
      </dsp:txXfrm>
    </dsp:sp>
    <dsp:sp modelId="{DF47F431-C1B4-4AFA-B81D-E66A9E60DD63}">
      <dsp:nvSpPr>
        <dsp:cNvPr id="0" name=""/>
        <dsp:cNvSpPr/>
      </dsp:nvSpPr>
      <dsp:spPr>
        <a:xfrm>
          <a:off x="823647" y="377679"/>
          <a:ext cx="494703" cy="1885302"/>
        </a:xfrm>
        <a:custGeom>
          <a:avLst/>
          <a:gdLst/>
          <a:ahLst/>
          <a:cxnLst/>
          <a:rect l="0" t="0" r="0" b="0"/>
          <a:pathLst>
            <a:path>
              <a:moveTo>
                <a:pt x="0" y="1885302"/>
              </a:moveTo>
              <a:lnTo>
                <a:pt x="247351" y="1885302"/>
              </a:lnTo>
              <a:lnTo>
                <a:pt x="247351" y="0"/>
              </a:lnTo>
              <a:lnTo>
                <a:pt x="494703" y="0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00" kern="1200"/>
        </a:p>
      </dsp:txBody>
      <dsp:txXfrm>
        <a:off x="1022271" y="1271602"/>
        <a:ext cx="97456" cy="97456"/>
      </dsp:txXfrm>
    </dsp:sp>
    <dsp:sp modelId="{6CC1697F-B0CD-4E66-8518-18C5A0F7215C}">
      <dsp:nvSpPr>
        <dsp:cNvPr id="0" name=""/>
        <dsp:cNvSpPr/>
      </dsp:nvSpPr>
      <dsp:spPr>
        <a:xfrm rot="16200000">
          <a:off x="-1537941" y="1885921"/>
          <a:ext cx="3969057" cy="7541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4200" kern="1200" dirty="0"/>
            <a:t>لماذا ؟؟</a:t>
          </a:r>
        </a:p>
      </dsp:txBody>
      <dsp:txXfrm>
        <a:off x="-1537941" y="1885921"/>
        <a:ext cx="3969057" cy="754120"/>
      </dsp:txXfrm>
    </dsp:sp>
    <dsp:sp modelId="{A8AAC741-F546-4EBC-A423-F5584669BD09}">
      <dsp:nvSpPr>
        <dsp:cNvPr id="0" name=""/>
        <dsp:cNvSpPr/>
      </dsp:nvSpPr>
      <dsp:spPr>
        <a:xfrm>
          <a:off x="1318351" y="618"/>
          <a:ext cx="3647719" cy="7541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200" kern="1200"/>
        </a:p>
      </dsp:txBody>
      <dsp:txXfrm>
        <a:off x="1318351" y="618"/>
        <a:ext cx="3647719" cy="754120"/>
      </dsp:txXfrm>
    </dsp:sp>
    <dsp:sp modelId="{2B6D8E61-50A1-4584-8C0D-2EFEC42BF3A7}">
      <dsp:nvSpPr>
        <dsp:cNvPr id="0" name=""/>
        <dsp:cNvSpPr/>
      </dsp:nvSpPr>
      <dsp:spPr>
        <a:xfrm>
          <a:off x="1318351" y="943269"/>
          <a:ext cx="4079768" cy="7541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200" kern="1200"/>
        </a:p>
      </dsp:txBody>
      <dsp:txXfrm>
        <a:off x="1318351" y="943269"/>
        <a:ext cx="4079768" cy="754120"/>
      </dsp:txXfrm>
    </dsp:sp>
    <dsp:sp modelId="{60B53D04-C542-45EC-AD24-D6921D5C0976}">
      <dsp:nvSpPr>
        <dsp:cNvPr id="0" name=""/>
        <dsp:cNvSpPr/>
      </dsp:nvSpPr>
      <dsp:spPr>
        <a:xfrm>
          <a:off x="1318351" y="1885921"/>
          <a:ext cx="5253971" cy="7541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200" kern="1200"/>
        </a:p>
      </dsp:txBody>
      <dsp:txXfrm>
        <a:off x="1318351" y="1885921"/>
        <a:ext cx="5253971" cy="754120"/>
      </dsp:txXfrm>
    </dsp:sp>
    <dsp:sp modelId="{B6583660-9ED3-42A3-8F95-CDAE34E98568}">
      <dsp:nvSpPr>
        <dsp:cNvPr id="0" name=""/>
        <dsp:cNvSpPr/>
      </dsp:nvSpPr>
      <dsp:spPr>
        <a:xfrm>
          <a:off x="1318351" y="2828572"/>
          <a:ext cx="6572182" cy="7541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200" kern="1200"/>
        </a:p>
      </dsp:txBody>
      <dsp:txXfrm>
        <a:off x="1318351" y="2828572"/>
        <a:ext cx="6572182" cy="754120"/>
      </dsp:txXfrm>
    </dsp:sp>
    <dsp:sp modelId="{92E6CC23-B014-4768-AFE8-85A33C2540FC}">
      <dsp:nvSpPr>
        <dsp:cNvPr id="0" name=""/>
        <dsp:cNvSpPr/>
      </dsp:nvSpPr>
      <dsp:spPr>
        <a:xfrm>
          <a:off x="1318351" y="3771223"/>
          <a:ext cx="6841722" cy="7541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1866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4200" kern="1200"/>
        </a:p>
      </dsp:txBody>
      <dsp:txXfrm>
        <a:off x="1318351" y="3771223"/>
        <a:ext cx="6841722" cy="75412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89BAE9-C1E1-49B4-9B5D-76DA3A9DDA33}">
      <dsp:nvSpPr>
        <dsp:cNvPr id="0" name=""/>
        <dsp:cNvSpPr/>
      </dsp:nvSpPr>
      <dsp:spPr>
        <a:xfrm rot="5400000">
          <a:off x="3629237" y="60922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000" kern="1200"/>
        </a:p>
      </dsp:txBody>
      <dsp:txXfrm rot="-5400000">
        <a:off x="3811709" y="143558"/>
        <a:ext cx="544805" cy="626212"/>
      </dsp:txXfrm>
    </dsp:sp>
    <dsp:sp modelId="{7B77B949-8977-4917-B57E-C8C100AB73A3}">
      <dsp:nvSpPr>
        <dsp:cNvPr id="0" name=""/>
        <dsp:cNvSpPr/>
      </dsp:nvSpPr>
      <dsp:spPr>
        <a:xfrm>
          <a:off x="4503871" y="183738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2A4161-E19A-4044-BCF5-264CF95AAC3E}">
      <dsp:nvSpPr>
        <dsp:cNvPr id="0" name=""/>
        <dsp:cNvSpPr/>
      </dsp:nvSpPr>
      <dsp:spPr>
        <a:xfrm rot="5400000">
          <a:off x="2774436" y="60922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2956908" y="143558"/>
        <a:ext cx="544805" cy="626212"/>
      </dsp:txXfrm>
    </dsp:sp>
    <dsp:sp modelId="{1D61E327-2CDC-4487-A963-3A38589D0972}">
      <dsp:nvSpPr>
        <dsp:cNvPr id="0" name=""/>
        <dsp:cNvSpPr/>
      </dsp:nvSpPr>
      <dsp:spPr>
        <a:xfrm rot="5400000">
          <a:off x="3200199" y="833118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4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4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من يصل ؟؟؟؟؟؟؟؟</a:t>
          </a:r>
        </a:p>
      </dsp:txBody>
      <dsp:txXfrm rot="-5400000">
        <a:off x="3382671" y="915754"/>
        <a:ext cx="544805" cy="626212"/>
      </dsp:txXfrm>
    </dsp:sp>
    <dsp:sp modelId="{CB42AA73-BD1A-4154-AB18-7527106E0280}">
      <dsp:nvSpPr>
        <dsp:cNvPr id="0" name=""/>
        <dsp:cNvSpPr/>
      </dsp:nvSpPr>
      <dsp:spPr>
        <a:xfrm>
          <a:off x="2244051" y="955935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3A5764-8676-4613-B8B9-4197159AC894}">
      <dsp:nvSpPr>
        <dsp:cNvPr id="0" name=""/>
        <dsp:cNvSpPr/>
      </dsp:nvSpPr>
      <dsp:spPr>
        <a:xfrm rot="5400000">
          <a:off x="4055000" y="833118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915754"/>
        <a:ext cx="544805" cy="626212"/>
      </dsp:txXfrm>
    </dsp:sp>
    <dsp:sp modelId="{5B7B90F1-39DD-445D-A221-5E01E64FAE17}">
      <dsp:nvSpPr>
        <dsp:cNvPr id="0" name=""/>
        <dsp:cNvSpPr/>
      </dsp:nvSpPr>
      <dsp:spPr>
        <a:xfrm rot="5400000">
          <a:off x="3629237" y="1605315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6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6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b="1" kern="1200" dirty="0"/>
            <a:t>القمة ليست صعبة</a:t>
          </a:r>
        </a:p>
      </dsp:txBody>
      <dsp:txXfrm rot="-5400000">
        <a:off x="3811709" y="1687951"/>
        <a:ext cx="544805" cy="626212"/>
      </dsp:txXfrm>
    </dsp:sp>
    <dsp:sp modelId="{14371C29-574D-46C8-9DF0-A4FB0D359726}">
      <dsp:nvSpPr>
        <dsp:cNvPr id="0" name=""/>
        <dsp:cNvSpPr/>
      </dsp:nvSpPr>
      <dsp:spPr>
        <a:xfrm>
          <a:off x="4503871" y="1728131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000" kern="1200"/>
        </a:p>
      </dsp:txBody>
      <dsp:txXfrm>
        <a:off x="4503871" y="1728131"/>
        <a:ext cx="1015281" cy="545850"/>
      </dsp:txXfrm>
    </dsp:sp>
    <dsp:sp modelId="{864F4A0F-0E48-4178-9526-968207020A4D}">
      <dsp:nvSpPr>
        <dsp:cNvPr id="0" name=""/>
        <dsp:cNvSpPr/>
      </dsp:nvSpPr>
      <dsp:spPr>
        <a:xfrm rot="5400000">
          <a:off x="2774436" y="1605315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900" kern="1200" dirty="0"/>
            <a:t>خذوا نقطة من إحدى المجموعات المنافسة</a:t>
          </a:r>
        </a:p>
      </dsp:txBody>
      <dsp:txXfrm rot="-5400000">
        <a:off x="2956908" y="1687951"/>
        <a:ext cx="544805" cy="626212"/>
      </dsp:txXfrm>
    </dsp:sp>
    <dsp:sp modelId="{4D287A1B-A9E3-4192-8283-690BB1F2608B}">
      <dsp:nvSpPr>
        <dsp:cNvPr id="0" name=""/>
        <dsp:cNvSpPr/>
      </dsp:nvSpPr>
      <dsp:spPr>
        <a:xfrm rot="5400000">
          <a:off x="3200199" y="2377511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000" kern="1200"/>
        </a:p>
      </dsp:txBody>
      <dsp:txXfrm rot="-5400000">
        <a:off x="3382671" y="2460147"/>
        <a:ext cx="544805" cy="626212"/>
      </dsp:txXfrm>
    </dsp:sp>
    <dsp:sp modelId="{1FD8137B-1C14-4ED2-8F05-F26D655DF6AC}">
      <dsp:nvSpPr>
        <dsp:cNvPr id="0" name=""/>
        <dsp:cNvSpPr/>
      </dsp:nvSpPr>
      <dsp:spPr>
        <a:xfrm>
          <a:off x="2244051" y="2500327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70E48D-4718-45B7-AF17-356D2159261E}">
      <dsp:nvSpPr>
        <dsp:cNvPr id="0" name=""/>
        <dsp:cNvSpPr/>
      </dsp:nvSpPr>
      <dsp:spPr>
        <a:xfrm rot="5400000">
          <a:off x="4055000" y="2377511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4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4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2460147"/>
        <a:ext cx="544805" cy="626212"/>
      </dsp:txXfrm>
    </dsp:sp>
    <dsp:sp modelId="{7F6CC25D-F0EF-48F4-9455-9A6A11C43B71}">
      <dsp:nvSpPr>
        <dsp:cNvPr id="0" name=""/>
        <dsp:cNvSpPr/>
      </dsp:nvSpPr>
      <dsp:spPr>
        <a:xfrm rot="5400000">
          <a:off x="3629237" y="3149707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100" b="1" kern="1200" dirty="0"/>
            <a:t>نافسي بشرف وستصلين </a:t>
          </a:r>
        </a:p>
      </dsp:txBody>
      <dsp:txXfrm rot="-5400000">
        <a:off x="3811709" y="3232343"/>
        <a:ext cx="544805" cy="626212"/>
      </dsp:txXfrm>
    </dsp:sp>
    <dsp:sp modelId="{DC35E6B6-8F5B-4C79-9F74-724A54DFEFC5}">
      <dsp:nvSpPr>
        <dsp:cNvPr id="0" name=""/>
        <dsp:cNvSpPr/>
      </dsp:nvSpPr>
      <dsp:spPr>
        <a:xfrm>
          <a:off x="4503871" y="3272523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000" kern="1200"/>
        </a:p>
      </dsp:txBody>
      <dsp:txXfrm>
        <a:off x="4503871" y="3272523"/>
        <a:ext cx="1015281" cy="545850"/>
      </dsp:txXfrm>
    </dsp:sp>
    <dsp:sp modelId="{05E6AFB3-A213-4F59-8E11-270C7B6E660C}">
      <dsp:nvSpPr>
        <dsp:cNvPr id="0" name=""/>
        <dsp:cNvSpPr/>
      </dsp:nvSpPr>
      <dsp:spPr>
        <a:xfrm rot="5400000">
          <a:off x="2774436" y="3149707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6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6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600" b="1" kern="1200" dirty="0"/>
            <a:t>تراجعوا خطوتين</a:t>
          </a:r>
        </a:p>
      </dsp:txBody>
      <dsp:txXfrm rot="-5400000">
        <a:off x="2956908" y="3232343"/>
        <a:ext cx="544805" cy="626212"/>
      </dsp:txXfrm>
    </dsp:sp>
    <dsp:sp modelId="{185A7CC3-AAF6-4756-95AC-D8924E5D2690}">
      <dsp:nvSpPr>
        <dsp:cNvPr id="0" name=""/>
        <dsp:cNvSpPr/>
      </dsp:nvSpPr>
      <dsp:spPr>
        <a:xfrm rot="5400000">
          <a:off x="3200199" y="3921903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000" b="1" kern="1200" dirty="0"/>
            <a:t>من يتحدى ويحصل على المركز الأول </a:t>
          </a:r>
        </a:p>
      </dsp:txBody>
      <dsp:txXfrm rot="-5400000">
        <a:off x="3382671" y="4004539"/>
        <a:ext cx="544805" cy="626212"/>
      </dsp:txXfrm>
    </dsp:sp>
    <dsp:sp modelId="{00CED604-3471-45CC-9148-9D7CFD843166}">
      <dsp:nvSpPr>
        <dsp:cNvPr id="0" name=""/>
        <dsp:cNvSpPr/>
      </dsp:nvSpPr>
      <dsp:spPr>
        <a:xfrm>
          <a:off x="2244051" y="4044720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19B66C-7449-4A77-820A-68F842B4B579}">
      <dsp:nvSpPr>
        <dsp:cNvPr id="0" name=""/>
        <dsp:cNvSpPr/>
      </dsp:nvSpPr>
      <dsp:spPr>
        <a:xfrm rot="5400000">
          <a:off x="4055000" y="3921903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4004539"/>
        <a:ext cx="544805" cy="626212"/>
      </dsp:txXfrm>
    </dsp:sp>
    <dsp:sp modelId="{5219103D-609E-4ED2-B9C3-8E276E9A78A1}">
      <dsp:nvSpPr>
        <dsp:cNvPr id="0" name=""/>
        <dsp:cNvSpPr/>
      </dsp:nvSpPr>
      <dsp:spPr>
        <a:xfrm rot="5400000">
          <a:off x="3629237" y="4694100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4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4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000" kern="1200"/>
        </a:p>
      </dsp:txBody>
      <dsp:txXfrm rot="-5400000">
        <a:off x="3811709" y="4776736"/>
        <a:ext cx="544805" cy="626212"/>
      </dsp:txXfrm>
    </dsp:sp>
    <dsp:sp modelId="{3183F831-3BCF-49EF-8483-0B238C98FA6D}">
      <dsp:nvSpPr>
        <dsp:cNvPr id="0" name=""/>
        <dsp:cNvSpPr/>
      </dsp:nvSpPr>
      <dsp:spPr>
        <a:xfrm>
          <a:off x="4503871" y="4816916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C30041-06DB-4975-9DCF-F91A8AB02280}">
      <dsp:nvSpPr>
        <dsp:cNvPr id="0" name=""/>
        <dsp:cNvSpPr/>
      </dsp:nvSpPr>
      <dsp:spPr>
        <a:xfrm rot="5400000">
          <a:off x="2774436" y="4694100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00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900" kern="1200" dirty="0"/>
        </a:p>
        <a:p>
          <a:pPr marL="0" lvl="0" indent="0" algn="ctr" defTabSz="4000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900" b="1" kern="1200" dirty="0"/>
            <a:t>تستحقين الوصول إلى هنا</a:t>
          </a:r>
          <a:endParaRPr lang="ar-SA" sz="900" kern="1200" dirty="0"/>
        </a:p>
      </dsp:txBody>
      <dsp:txXfrm rot="-5400000">
        <a:off x="2956908" y="4776736"/>
        <a:ext cx="544805" cy="626212"/>
      </dsp:txXfrm>
    </dsp:sp>
    <dsp:sp modelId="{F0AF6707-DFC7-49A3-80B8-2FB2CC3140F1}">
      <dsp:nvSpPr>
        <dsp:cNvPr id="0" name=""/>
        <dsp:cNvSpPr/>
      </dsp:nvSpPr>
      <dsp:spPr>
        <a:xfrm rot="5400000">
          <a:off x="3200199" y="5466296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6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6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000" b="1" kern="1200" dirty="0"/>
            <a:t>انطلقي إلى القمة </a:t>
          </a:r>
          <a:r>
            <a:rPr lang="ar-SA" sz="1000" b="1" kern="1200" dirty="0" err="1"/>
            <a:t>ياجميلتي</a:t>
          </a:r>
          <a:r>
            <a:rPr lang="ar-SA" sz="1000" b="1" kern="1200" dirty="0"/>
            <a:t> </a:t>
          </a:r>
        </a:p>
      </dsp:txBody>
      <dsp:txXfrm rot="-5400000">
        <a:off x="3382671" y="5548932"/>
        <a:ext cx="544805" cy="626212"/>
      </dsp:txXfrm>
    </dsp:sp>
    <dsp:sp modelId="{4909CC62-1A4E-4D83-948D-5BCBC5DBA136}">
      <dsp:nvSpPr>
        <dsp:cNvPr id="0" name=""/>
        <dsp:cNvSpPr/>
      </dsp:nvSpPr>
      <dsp:spPr>
        <a:xfrm>
          <a:off x="2244051" y="5589112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342A7BB-D420-48DF-AAF5-FCBAF173D25C}">
      <dsp:nvSpPr>
        <dsp:cNvPr id="0" name=""/>
        <dsp:cNvSpPr/>
      </dsp:nvSpPr>
      <dsp:spPr>
        <a:xfrm rot="5400000">
          <a:off x="4055000" y="5466296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5548932"/>
        <a:ext cx="544805" cy="626212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89BAE9-C1E1-49B4-9B5D-76DA3A9DDA33}">
      <dsp:nvSpPr>
        <dsp:cNvPr id="0" name=""/>
        <dsp:cNvSpPr/>
      </dsp:nvSpPr>
      <dsp:spPr>
        <a:xfrm rot="5400000">
          <a:off x="3629237" y="60922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b="1" kern="1200" dirty="0"/>
            <a:t>المنافسة الشريفة أساس التفوق </a:t>
          </a:r>
        </a:p>
      </dsp:txBody>
      <dsp:txXfrm rot="-5400000">
        <a:off x="3811709" y="143558"/>
        <a:ext cx="544805" cy="626212"/>
      </dsp:txXfrm>
    </dsp:sp>
    <dsp:sp modelId="{7B77B949-8977-4917-B57E-C8C100AB73A3}">
      <dsp:nvSpPr>
        <dsp:cNvPr id="0" name=""/>
        <dsp:cNvSpPr/>
      </dsp:nvSpPr>
      <dsp:spPr>
        <a:xfrm>
          <a:off x="4503871" y="183738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2A4161-E19A-4044-BCF5-264CF95AAC3E}">
      <dsp:nvSpPr>
        <dsp:cNvPr id="0" name=""/>
        <dsp:cNvSpPr/>
      </dsp:nvSpPr>
      <dsp:spPr>
        <a:xfrm rot="5400000">
          <a:off x="2774436" y="60922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2956908" y="143558"/>
        <a:ext cx="544805" cy="626212"/>
      </dsp:txXfrm>
    </dsp:sp>
    <dsp:sp modelId="{1D61E327-2CDC-4487-A963-3A38589D0972}">
      <dsp:nvSpPr>
        <dsp:cNvPr id="0" name=""/>
        <dsp:cNvSpPr/>
      </dsp:nvSpPr>
      <dsp:spPr>
        <a:xfrm rot="5400000">
          <a:off x="3200199" y="833118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4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4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kern="1200" dirty="0"/>
            <a:t>خذوا من كل فريق نقطة خضراء</a:t>
          </a:r>
        </a:p>
      </dsp:txBody>
      <dsp:txXfrm rot="-5400000">
        <a:off x="3382671" y="915754"/>
        <a:ext cx="544805" cy="626212"/>
      </dsp:txXfrm>
    </dsp:sp>
    <dsp:sp modelId="{CB42AA73-BD1A-4154-AB18-7527106E0280}">
      <dsp:nvSpPr>
        <dsp:cNvPr id="0" name=""/>
        <dsp:cNvSpPr/>
      </dsp:nvSpPr>
      <dsp:spPr>
        <a:xfrm>
          <a:off x="2244051" y="955935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3A5764-8676-4613-B8B9-4197159AC894}">
      <dsp:nvSpPr>
        <dsp:cNvPr id="0" name=""/>
        <dsp:cNvSpPr/>
      </dsp:nvSpPr>
      <dsp:spPr>
        <a:xfrm rot="5400000">
          <a:off x="4055000" y="833118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915754"/>
        <a:ext cx="544805" cy="626212"/>
      </dsp:txXfrm>
    </dsp:sp>
    <dsp:sp modelId="{5B7B90F1-39DD-445D-A221-5E01E64FAE17}">
      <dsp:nvSpPr>
        <dsp:cNvPr id="0" name=""/>
        <dsp:cNvSpPr/>
      </dsp:nvSpPr>
      <dsp:spPr>
        <a:xfrm rot="5400000">
          <a:off x="3629237" y="1605315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6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6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b="0" kern="1200" dirty="0"/>
            <a:t>تذكري أن الإصرار حليف النجاح</a:t>
          </a:r>
        </a:p>
      </dsp:txBody>
      <dsp:txXfrm rot="-5400000">
        <a:off x="3811709" y="1687951"/>
        <a:ext cx="544805" cy="626212"/>
      </dsp:txXfrm>
    </dsp:sp>
    <dsp:sp modelId="{14371C29-574D-46C8-9DF0-A4FB0D359726}">
      <dsp:nvSpPr>
        <dsp:cNvPr id="0" name=""/>
        <dsp:cNvSpPr/>
      </dsp:nvSpPr>
      <dsp:spPr>
        <a:xfrm>
          <a:off x="4503871" y="1728131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800" kern="1200"/>
        </a:p>
      </dsp:txBody>
      <dsp:txXfrm>
        <a:off x="4503871" y="1728131"/>
        <a:ext cx="1015281" cy="545850"/>
      </dsp:txXfrm>
    </dsp:sp>
    <dsp:sp modelId="{864F4A0F-0E48-4178-9526-968207020A4D}">
      <dsp:nvSpPr>
        <dsp:cNvPr id="0" name=""/>
        <dsp:cNvSpPr/>
      </dsp:nvSpPr>
      <dsp:spPr>
        <a:xfrm rot="5400000">
          <a:off x="2774436" y="1605315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b="1" kern="1200" dirty="0"/>
        </a:p>
      </dsp:txBody>
      <dsp:txXfrm rot="-5400000">
        <a:off x="2956908" y="1687951"/>
        <a:ext cx="544805" cy="626212"/>
      </dsp:txXfrm>
    </dsp:sp>
    <dsp:sp modelId="{4D287A1B-A9E3-4192-8283-690BB1F2608B}">
      <dsp:nvSpPr>
        <dsp:cNvPr id="0" name=""/>
        <dsp:cNvSpPr/>
      </dsp:nvSpPr>
      <dsp:spPr>
        <a:xfrm rot="5400000">
          <a:off x="3200199" y="2377511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kern="1200" dirty="0"/>
            <a:t>توقفوا </a:t>
          </a:r>
        </a:p>
      </dsp:txBody>
      <dsp:txXfrm rot="-5400000">
        <a:off x="3382671" y="2460147"/>
        <a:ext cx="544805" cy="626212"/>
      </dsp:txXfrm>
    </dsp:sp>
    <dsp:sp modelId="{1FD8137B-1C14-4ED2-8F05-F26D655DF6AC}">
      <dsp:nvSpPr>
        <dsp:cNvPr id="0" name=""/>
        <dsp:cNvSpPr/>
      </dsp:nvSpPr>
      <dsp:spPr>
        <a:xfrm>
          <a:off x="2244051" y="2500327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70E48D-4718-45B7-AF17-356D2159261E}">
      <dsp:nvSpPr>
        <dsp:cNvPr id="0" name=""/>
        <dsp:cNvSpPr/>
      </dsp:nvSpPr>
      <dsp:spPr>
        <a:xfrm rot="5400000">
          <a:off x="4055000" y="2377511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4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4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2460147"/>
        <a:ext cx="544805" cy="626212"/>
      </dsp:txXfrm>
    </dsp:sp>
    <dsp:sp modelId="{7F6CC25D-F0EF-48F4-9455-9A6A11C43B71}">
      <dsp:nvSpPr>
        <dsp:cNvPr id="0" name=""/>
        <dsp:cNvSpPr/>
      </dsp:nvSpPr>
      <dsp:spPr>
        <a:xfrm rot="5400000">
          <a:off x="3629237" y="3149707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1400" b="1" kern="1200" dirty="0"/>
            <a:t>ثابري وستصلين </a:t>
          </a:r>
        </a:p>
      </dsp:txBody>
      <dsp:txXfrm rot="-5400000">
        <a:off x="3811709" y="3232343"/>
        <a:ext cx="544805" cy="626212"/>
      </dsp:txXfrm>
    </dsp:sp>
    <dsp:sp modelId="{DC35E6B6-8F5B-4C79-9F74-724A54DFEFC5}">
      <dsp:nvSpPr>
        <dsp:cNvPr id="0" name=""/>
        <dsp:cNvSpPr/>
      </dsp:nvSpPr>
      <dsp:spPr>
        <a:xfrm>
          <a:off x="4503871" y="3272523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800" kern="1200"/>
        </a:p>
      </dsp:txBody>
      <dsp:txXfrm>
        <a:off x="4503871" y="3272523"/>
        <a:ext cx="1015281" cy="545850"/>
      </dsp:txXfrm>
    </dsp:sp>
    <dsp:sp modelId="{05E6AFB3-A213-4F59-8E11-270C7B6E660C}">
      <dsp:nvSpPr>
        <dsp:cNvPr id="0" name=""/>
        <dsp:cNvSpPr/>
      </dsp:nvSpPr>
      <dsp:spPr>
        <a:xfrm rot="5400000">
          <a:off x="2774436" y="3149707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6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6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2956908" y="3232343"/>
        <a:ext cx="544805" cy="626212"/>
      </dsp:txXfrm>
    </dsp:sp>
    <dsp:sp modelId="{185A7CC3-AAF6-4756-95AC-D8924E5D2690}">
      <dsp:nvSpPr>
        <dsp:cNvPr id="0" name=""/>
        <dsp:cNvSpPr/>
      </dsp:nvSpPr>
      <dsp:spPr>
        <a:xfrm rot="5400000">
          <a:off x="3200199" y="3921903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b="1" kern="1200" dirty="0"/>
            <a:t>القمة تحتاج إلى عزم وقوة وإصرار</a:t>
          </a:r>
        </a:p>
      </dsp:txBody>
      <dsp:txXfrm rot="-5400000">
        <a:off x="3382671" y="4004539"/>
        <a:ext cx="544805" cy="626212"/>
      </dsp:txXfrm>
    </dsp:sp>
    <dsp:sp modelId="{00CED604-3471-45CC-9148-9D7CFD843166}">
      <dsp:nvSpPr>
        <dsp:cNvPr id="0" name=""/>
        <dsp:cNvSpPr/>
      </dsp:nvSpPr>
      <dsp:spPr>
        <a:xfrm>
          <a:off x="2244051" y="4044720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19B66C-7449-4A77-820A-68F842B4B579}">
      <dsp:nvSpPr>
        <dsp:cNvPr id="0" name=""/>
        <dsp:cNvSpPr/>
      </dsp:nvSpPr>
      <dsp:spPr>
        <a:xfrm rot="5400000">
          <a:off x="4055000" y="3921903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4004539"/>
        <a:ext cx="544805" cy="626212"/>
      </dsp:txXfrm>
    </dsp:sp>
    <dsp:sp modelId="{5219103D-609E-4ED2-B9C3-8E276E9A78A1}">
      <dsp:nvSpPr>
        <dsp:cNvPr id="0" name=""/>
        <dsp:cNvSpPr/>
      </dsp:nvSpPr>
      <dsp:spPr>
        <a:xfrm rot="5400000">
          <a:off x="3629237" y="4694100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4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4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4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kern="1200" dirty="0"/>
            <a:t>فزتم بثلاث نقاط خضراء</a:t>
          </a:r>
        </a:p>
      </dsp:txBody>
      <dsp:txXfrm rot="-5400000">
        <a:off x="3811709" y="4776736"/>
        <a:ext cx="544805" cy="626212"/>
      </dsp:txXfrm>
    </dsp:sp>
    <dsp:sp modelId="{3183F831-3BCF-49EF-8483-0B238C98FA6D}">
      <dsp:nvSpPr>
        <dsp:cNvPr id="0" name=""/>
        <dsp:cNvSpPr/>
      </dsp:nvSpPr>
      <dsp:spPr>
        <a:xfrm>
          <a:off x="4503871" y="4816916"/>
          <a:ext cx="1015281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C30041-06DB-4975-9DCF-F91A8AB02280}">
      <dsp:nvSpPr>
        <dsp:cNvPr id="0" name=""/>
        <dsp:cNvSpPr/>
      </dsp:nvSpPr>
      <dsp:spPr>
        <a:xfrm rot="5400000">
          <a:off x="2774436" y="4694100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5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5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5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2956908" y="4776736"/>
        <a:ext cx="544805" cy="626212"/>
      </dsp:txXfrm>
    </dsp:sp>
    <dsp:sp modelId="{F0AF6707-DFC7-49A3-80B8-2FB2CC3140F1}">
      <dsp:nvSpPr>
        <dsp:cNvPr id="0" name=""/>
        <dsp:cNvSpPr/>
      </dsp:nvSpPr>
      <dsp:spPr>
        <a:xfrm rot="5400000">
          <a:off x="3200199" y="5466296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6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6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6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800" b="1" kern="1200" dirty="0"/>
            <a:t>البدايات القوية تصنع مستقبلا حافلا</a:t>
          </a:r>
        </a:p>
      </dsp:txBody>
      <dsp:txXfrm rot="-5400000">
        <a:off x="3382671" y="5548932"/>
        <a:ext cx="544805" cy="626212"/>
      </dsp:txXfrm>
    </dsp:sp>
    <dsp:sp modelId="{4909CC62-1A4E-4D83-948D-5BCBC5DBA136}">
      <dsp:nvSpPr>
        <dsp:cNvPr id="0" name=""/>
        <dsp:cNvSpPr/>
      </dsp:nvSpPr>
      <dsp:spPr>
        <a:xfrm>
          <a:off x="2244051" y="5589112"/>
          <a:ext cx="982530" cy="5458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3556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800" kern="1200"/>
        </a:p>
      </dsp:txBody>
      <dsp:txXfrm>
        <a:off x="2244051" y="5589112"/>
        <a:ext cx="982530" cy="545850"/>
      </dsp:txXfrm>
    </dsp:sp>
    <dsp:sp modelId="{9342A7BB-D420-48DF-AAF5-FCBAF173D25C}">
      <dsp:nvSpPr>
        <dsp:cNvPr id="0" name=""/>
        <dsp:cNvSpPr/>
      </dsp:nvSpPr>
      <dsp:spPr>
        <a:xfrm rot="5400000">
          <a:off x="4055000" y="5466296"/>
          <a:ext cx="909750" cy="791483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2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2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3600" kern="1200"/>
        </a:p>
      </dsp:txBody>
      <dsp:txXfrm rot="-5400000">
        <a:off x="4237472" y="5548932"/>
        <a:ext cx="544805" cy="6262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AlternatingPictureCircles">
  <dgm:title val=""/>
  <dgm:desc val=""/>
  <dgm:catLst>
    <dgm:cat type="picture" pri="17000"/>
    <dgm:cat type="pictureconvert" pri="1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3" destOrd="0"/>
      </dgm:cxnLst>
      <dgm:bg/>
      <dgm:whole/>
    </dgm:dataModel>
  </dgm:clrData>
  <dgm:layoutNode name="Name0">
    <dgm:varLst>
      <dgm:chMax/>
      <dgm:chPref/>
      <dgm:dir/>
    </dgm:varLst>
    <dgm:alg type="lin">
      <dgm:param type="linDir" val="fromT"/>
      <dgm:param type="fallback" val="2D"/>
      <dgm:param type="horzAlign" val="ctr"/>
      <dgm:param type="nodeVertAlign" val="t"/>
    </dgm:alg>
    <dgm:shape xmlns:r="http://schemas.openxmlformats.org/officeDocument/2006/relationships" r:blip="">
      <dgm:adjLst/>
    </dgm:shape>
    <dgm:choose name="Name1">
      <dgm:if name="Name2" axis="ch" ptType="node" func="cnt" op="gte" val="2">
        <dgm:constrLst>
          <dgm:constr type="primFontSz" for="des" ptType="node" op="equ" val="65"/>
          <dgm:constr type="w" for="ch" forName="composite" refType="h" refFor="ch" refForName="composite" fact="2.9499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if>
      <dgm:else name="Name3">
        <dgm:constrLst>
          <dgm:constr type="primFontSz" for="des" ptType="node" op="equ" val="65"/>
          <dgm:constr type="w" for="ch" forName="composite" refType="h" refFor="ch" refForName="composite" fact="1.9752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else>
    </dgm:choose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4">
          <dgm:if name="Name5" axis="precedSib" ptType="sibTrans" func="cnt" op="lte" val="0">
            <dgm:choose name="Name6">
              <dgm:if name="Name7" axis="followSib" ptType="sibTrans" func="cnt" op="lte" val="0">
                <dgm:choose name="Name8">
                  <dgm:if name="Name9" func="var" arg="dir" op="equ" val="norm">
                    <dgm:constrLst>
                      <dgm:constr type="l" for="ch" forName="Accent" refType="w" fact="0.4937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5494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if>
                  <dgm:else name="Name10">
                    <dgm:constrLst>
                      <dgm:constr type="l" for="ch" forName="Accent" refType="w" fact="0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0557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.3773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else>
                </dgm:choose>
              </dgm:if>
              <dgm:else name="Name11">
                <dgm:choose name="Name12">
                  <dgm:if name="Name13" func="var" arg="dir" op="equ" val="norm">
                    <dgm:choose name="Name14">
                      <dgm:if name="Name15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16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if>
                  <dgm:else name="Name17">
                    <dgm:choose name="Name18">
                      <dgm:if name="Name19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20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else>
                </dgm:choose>
              </dgm:else>
            </dgm:choose>
          </dgm:if>
          <dgm:else name="Name21">
            <dgm:choose name="Name22">
              <dgm:if name="Name23" func="var" arg="dir" op="equ" val="norm">
                <dgm:choose name="Name24">
                  <dgm:if name="Name25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26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if>
              <dgm:else name="Name27">
                <dgm:choose name="Name28">
                  <dgm:if name="Name29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30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else>
            </dgm:choose>
          </dgm:else>
        </dgm:choose>
        <dgm:layoutNode name="Accent" styleLbl="alignNode1">
          <dgm:varLst>
            <dgm:chMax val="0"/>
            <dgm:chPref val="0"/>
          </dgm:varLst>
          <dgm:alg type="sp"/>
          <dgm:shape xmlns:r="http://schemas.openxmlformats.org/officeDocument/2006/relationships" type="donut" r:blip="">
            <dgm:adjLst>
              <dgm:adj idx="1" val="0.1101"/>
            </dgm:adjLst>
          </dgm:shape>
          <dgm:presOf/>
        </dgm:layoutNode>
        <dgm:layoutNode name="Image" styleLbl="bgImgPlace1">
          <dgm:varLst>
            <dgm:chMax val="0"/>
            <dgm:chPref val="0"/>
            <dgm:bulletEnabled val="1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fgAccFollowNode1">
          <dgm:varLst>
            <dgm:chMax val="0"/>
            <dgm:chPref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Space">
          <dgm:varLst>
            <dgm:chMax val="0"/>
            <dgm:chPref val="0"/>
          </dgm:varLst>
          <dgm:alg type="sp"/>
          <dgm:shape xmlns:r="http://schemas.openxmlformats.org/officeDocument/2006/relationships" r:blip="">
            <dgm:adjLst/>
          </dgm:shape>
          <dgm:presOf/>
        </dgm:layoutNode>
      </dgm:layoutNode>
      <dgm:forEach name="Name31" axis="followSib" ptType="sibTrans" cnt="1">
        <dgm:layoutNode name="ConnectorComposite">
          <dgm:alg type="composite">
            <dgm:param type="ar" val=".4"/>
          </dgm:alg>
          <dgm:shape xmlns:r="http://schemas.openxmlformats.org/officeDocument/2006/relationships" r:blip="">
            <dgm:adjLst/>
          </dgm:shape>
          <dgm:constrLst>
            <dgm:constr type="l" for="ch" forName="TopSpacing" refType="w" fact="0"/>
            <dgm:constr type="t" for="ch" forName="TopSpacing" refType="h" fact="0"/>
            <dgm:constr type="h" for="ch" forName="TopSpacing" refType="h" fact="0.3"/>
            <dgm:constr type="w" for="ch" forName="TopSpacing" refType="w"/>
            <dgm:constr type="l" for="ch" forName="Connector" refType="w" fact="0"/>
            <dgm:constr type="t" for="ch" forName="Connector" refType="h" fact="0.3"/>
            <dgm:constr type="h" for="ch" forName="Connector" refType="h" fact="0.4"/>
            <dgm:constr type="w" for="ch" forName="Connector" refType="h" refFor="ch" refForName="Connector"/>
            <dgm:constr type="l" for="ch" forName="BottomSpacing" refType="w" fact="0"/>
            <dgm:constr type="t" for="ch" forName="BottomSpacing" refType="h" fact="0.7"/>
            <dgm:constr type="h" for="ch" forName="BottomSpacing" refType="h" fact="0.3"/>
            <dgm:constr type="w" for="ch" forName="BottomSpacing" refType="w"/>
          </dgm:constrLst>
          <dgm:layoutNode name="TopSpacing">
            <dgm:alg type="sp"/>
            <dgm:shape xmlns:r="http://schemas.openxmlformats.org/officeDocument/2006/relationships" r:blip="">
              <dgm:adjLst/>
            </dgm:shape>
          </dgm:layoutNode>
          <dgm:layoutNode name="Connector" styleLbl="alignNode1">
            <dgm:alg type="sp"/>
            <dgm:shape xmlns:r="http://schemas.openxmlformats.org/officeDocument/2006/relationships" type="flowChartConnector" r:blip="">
              <dgm:adjLst/>
            </dgm:shape>
            <dgm:presOf/>
          </dgm:layoutNode>
          <dgm:layoutNode name="BottomSpacing">
            <dgm:alg type="sp"/>
            <dgm:shape xmlns:r="http://schemas.openxmlformats.org/officeDocument/2006/relationships" r:blip="">
              <dgm:adjLst/>
            </dgm:shape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9376" y="2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quarter" idx="1"/>
          </p:nvPr>
        </p:nvSpPr>
        <p:spPr>
          <a:xfrm>
            <a:off x="1589" y="2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F22D1712-0D6F-4851-A38B-3C0A2F9EE516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2"/>
          </p:nvPr>
        </p:nvSpPr>
        <p:spPr>
          <a:xfrm>
            <a:off x="3889376" y="9496427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3"/>
          </p:nvPr>
        </p:nvSpPr>
        <p:spPr>
          <a:xfrm>
            <a:off x="1589" y="9496427"/>
            <a:ext cx="2974975" cy="500063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FE410EA-5B9D-435A-B51B-AC59B01BE9EF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246084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رأس 1"/>
          <p:cNvSpPr>
            <a:spLocks noGrp="1"/>
          </p:cNvSpPr>
          <p:nvPr>
            <p:ph type="hdr" sz="quarter"/>
          </p:nvPr>
        </p:nvSpPr>
        <p:spPr>
          <a:xfrm>
            <a:off x="3889798" y="0"/>
            <a:ext cx="2974552" cy="499904"/>
          </a:xfrm>
          <a:prstGeom prst="rect">
            <a:avLst/>
          </a:prstGeom>
        </p:spPr>
        <p:txBody>
          <a:bodyPr vert="horz" lIns="96339" tIns="48170" rIns="96339" bIns="48170" rtlCol="1"/>
          <a:lstStyle>
            <a:lvl1pPr algn="r">
              <a:defRPr sz="1300"/>
            </a:lvl1pPr>
          </a:lstStyle>
          <a:p>
            <a:endParaRPr lang="ar-SA"/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idx="1"/>
          </p:nvPr>
        </p:nvSpPr>
        <p:spPr>
          <a:xfrm>
            <a:off x="1589" y="0"/>
            <a:ext cx="2974552" cy="499904"/>
          </a:xfrm>
          <a:prstGeom prst="rect">
            <a:avLst/>
          </a:prstGeom>
        </p:spPr>
        <p:txBody>
          <a:bodyPr vert="horz" lIns="96339" tIns="48170" rIns="96339" bIns="48170" rtlCol="1"/>
          <a:lstStyle>
            <a:lvl1pPr algn="l">
              <a:defRPr sz="1300"/>
            </a:lvl1pPr>
          </a:lstStyle>
          <a:p>
            <a:fld id="{CCE3B826-91B5-43EF-9DAB-D3727D115D79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4" name="عنصر نائب لصورة الشريحة 3"/>
          <p:cNvSpPr>
            <a:spLocks noGrp="1" noRot="1" noChangeAspect="1"/>
          </p:cNvSpPr>
          <p:nvPr>
            <p:ph type="sldImg" idx="2"/>
          </p:nvPr>
        </p:nvSpPr>
        <p:spPr>
          <a:xfrm>
            <a:off x="933450" y="749300"/>
            <a:ext cx="4997450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339" tIns="48170" rIns="96339" bIns="48170" rtlCol="1" anchor="ctr"/>
          <a:lstStyle/>
          <a:p>
            <a:endParaRPr lang="ar-SA"/>
          </a:p>
        </p:txBody>
      </p:sp>
      <p:sp>
        <p:nvSpPr>
          <p:cNvPr id="5" name="عنصر نائب للملاحظات 4"/>
          <p:cNvSpPr>
            <a:spLocks noGrp="1"/>
          </p:cNvSpPr>
          <p:nvPr>
            <p:ph type="body" sz="quarter" idx="3"/>
          </p:nvPr>
        </p:nvSpPr>
        <p:spPr>
          <a:xfrm>
            <a:off x="686435" y="4749087"/>
            <a:ext cx="5491480" cy="4499134"/>
          </a:xfrm>
          <a:prstGeom prst="rect">
            <a:avLst/>
          </a:prstGeom>
        </p:spPr>
        <p:txBody>
          <a:bodyPr vert="horz" lIns="96339" tIns="48170" rIns="96339" bIns="48170" rtlCol="1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4"/>
          </p:nvPr>
        </p:nvSpPr>
        <p:spPr>
          <a:xfrm>
            <a:off x="3889798" y="9496436"/>
            <a:ext cx="2974552" cy="499904"/>
          </a:xfrm>
          <a:prstGeom prst="rect">
            <a:avLst/>
          </a:prstGeom>
        </p:spPr>
        <p:txBody>
          <a:bodyPr vert="horz" lIns="96339" tIns="48170" rIns="96339" bIns="48170" rtlCol="1" anchor="b"/>
          <a:lstStyle>
            <a:lvl1pPr algn="r">
              <a:defRPr sz="1300"/>
            </a:lvl1pPr>
          </a:lstStyle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5"/>
          </p:nvPr>
        </p:nvSpPr>
        <p:spPr>
          <a:xfrm>
            <a:off x="1589" y="9496436"/>
            <a:ext cx="2974552" cy="499904"/>
          </a:xfrm>
          <a:prstGeom prst="rect">
            <a:avLst/>
          </a:prstGeom>
        </p:spPr>
        <p:txBody>
          <a:bodyPr vert="horz" lIns="96339" tIns="48170" rIns="96339" bIns="48170" rtlCol="1" anchor="b"/>
          <a:lstStyle>
            <a:lvl1pPr algn="l">
              <a:defRPr sz="1300"/>
            </a:lvl1pPr>
          </a:lstStyle>
          <a:p>
            <a:fld id="{1521BD55-2D9A-46D0-95DA-F4E1289022A9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7403093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1BD55-2D9A-46D0-95DA-F4E1289022A9}" type="slidenum">
              <a:rPr lang="ar-SA" smtClean="0"/>
              <a:t>16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924419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1BD55-2D9A-46D0-95DA-F4E1289022A9}" type="slidenum">
              <a:rPr lang="ar-SA" smtClean="0"/>
              <a:t>23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159913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صورة الشريحة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عنصر نائب للملاحظا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1BD55-2D9A-46D0-95DA-F4E1289022A9}" type="slidenum">
              <a:rPr lang="ar-SA" smtClean="0"/>
              <a:t>31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9785925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ar-SA"/>
              <a:t>انقر لتحرير نمط العنوان الثانوي الرئيسي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ar-SA"/>
              <a:t>انقر فوق الأيقونة لإضافة صورة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ar-SA"/>
              <a:t>انقر لتحرير أنماط النص الرئيسي</a:t>
            </a:r>
          </a:p>
          <a:p>
            <a:pPr lvl="1" eaLnBrk="1" latinLnBrk="0" hangingPunct="1"/>
            <a:r>
              <a:rPr lang="ar-SA"/>
              <a:t>المستوى الثاني</a:t>
            </a:r>
          </a:p>
          <a:p>
            <a:pPr lvl="2" eaLnBrk="1" latinLnBrk="0" hangingPunct="1"/>
            <a:r>
              <a:rPr lang="ar-SA"/>
              <a:t>المستوى الثالث</a:t>
            </a:r>
          </a:p>
          <a:p>
            <a:pPr lvl="3" eaLnBrk="1" latinLnBrk="0" hangingPunct="1"/>
            <a:r>
              <a:rPr lang="ar-SA"/>
              <a:t>المستوى الرابع</a:t>
            </a:r>
          </a:p>
          <a:p>
            <a:pPr lvl="4" eaLnBrk="1" latinLnBrk="0" hangingPunct="1"/>
            <a:r>
              <a:rPr lang="ar-SA"/>
              <a:t>المستوى الخامس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ar-SA"/>
              <a:t>انقر لتحرير نمط العنوان الرئيسي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ar-SA"/>
              <a:t>انقر لتحرير أنماط النص الرئيسي</a:t>
            </a:r>
          </a:p>
          <a:p>
            <a:pPr lvl="1" eaLnBrk="1" latinLnBrk="0" hangingPunct="1"/>
            <a:r>
              <a:rPr kumimoji="0" lang="ar-SA"/>
              <a:t>المستوى الثاني</a:t>
            </a:r>
          </a:p>
          <a:p>
            <a:pPr lvl="2" eaLnBrk="1" latinLnBrk="0" hangingPunct="1"/>
            <a:r>
              <a:rPr kumimoji="0" lang="ar-SA"/>
              <a:t>المستوى الثالث</a:t>
            </a:r>
          </a:p>
          <a:p>
            <a:pPr lvl="3" eaLnBrk="1" latinLnBrk="0" hangingPunct="1"/>
            <a:r>
              <a:rPr kumimoji="0" lang="ar-SA"/>
              <a:t>المستوى الرابع</a:t>
            </a:r>
          </a:p>
          <a:p>
            <a:pPr lvl="4" eaLnBrk="1" latinLnBrk="0" hangingPunct="1"/>
            <a:r>
              <a:rPr kumimoji="0" lang="ar-SA"/>
              <a:t>المستوى الخامس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DE6982-202E-4F7C-9E82-9D10157D25A5}" type="datetimeFigureOut">
              <a:rPr lang="ar-SA" smtClean="0"/>
              <a:t>25/02/42</a:t>
            </a:fld>
            <a:endParaRPr lang="ar-S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628788F-2505-4AF8-8DE6-8AAC225E324E}" type="slidenum">
              <a:rPr lang="ar-SA" smtClean="0"/>
              <a:t>‹#›</a:t>
            </a:fld>
            <a:endParaRPr lang="ar-S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13" Type="http://schemas.openxmlformats.org/officeDocument/2006/relationships/diagramLayout" Target="../diagrams/layout9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diagramData" Target="../diagrams/data9.xml"/><Relationship Id="rId2" Type="http://schemas.openxmlformats.org/officeDocument/2006/relationships/diagramData" Target="../diagrams/data7.xml"/><Relationship Id="rId16" Type="http://schemas.microsoft.com/office/2007/relationships/diagramDrawing" Target="../diagrams/drawing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5" Type="http://schemas.openxmlformats.org/officeDocument/2006/relationships/diagramColors" Target="../diagrams/colors9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Relationship Id="rId14" Type="http://schemas.openxmlformats.org/officeDocument/2006/relationships/diagramQuickStyle" Target="../diagrams/quickStyle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2.xml"/><Relationship Id="rId3" Type="http://schemas.openxmlformats.org/officeDocument/2006/relationships/diagramLayout" Target="../diagrams/layout11.xml"/><Relationship Id="rId7" Type="http://schemas.openxmlformats.org/officeDocument/2006/relationships/diagramData" Target="../diagrams/data12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11" Type="http://schemas.microsoft.com/office/2007/relationships/diagramDrawing" Target="../diagrams/drawing12.xml"/><Relationship Id="rId5" Type="http://schemas.openxmlformats.org/officeDocument/2006/relationships/diagramColors" Target="../diagrams/colors11.xml"/><Relationship Id="rId10" Type="http://schemas.openxmlformats.org/officeDocument/2006/relationships/diagramColors" Target="../diagrams/colors12.xml"/><Relationship Id="rId4" Type="http://schemas.openxmlformats.org/officeDocument/2006/relationships/diagramQuickStyle" Target="../diagrams/quickStyle11.xml"/><Relationship Id="rId9" Type="http://schemas.openxmlformats.org/officeDocument/2006/relationships/diagramQuickStyle" Target="../diagrams/quickStyle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g"/><Relationship Id="rId3" Type="http://schemas.microsoft.com/office/2007/relationships/hdphoto" Target="../media/hdphoto2.wdp"/><Relationship Id="rId7" Type="http://schemas.openxmlformats.org/officeDocument/2006/relationships/image" Target="../media/image18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microsoft.com/office/2007/relationships/hdphoto" Target="../media/hdphoto3.wdp"/><Relationship Id="rId5" Type="http://schemas.openxmlformats.org/officeDocument/2006/relationships/image" Target="../media/image17.png"/><Relationship Id="rId10" Type="http://schemas.openxmlformats.org/officeDocument/2006/relationships/image" Target="../media/image21.jpeg"/><Relationship Id="rId4" Type="http://schemas.openxmlformats.org/officeDocument/2006/relationships/image" Target="../media/image16.1"/><Relationship Id="rId9" Type="http://schemas.openxmlformats.org/officeDocument/2006/relationships/image" Target="../media/image20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5.xml"/><Relationship Id="rId13" Type="http://schemas.openxmlformats.org/officeDocument/2006/relationships/image" Target="../media/image28.jpeg"/><Relationship Id="rId3" Type="http://schemas.openxmlformats.org/officeDocument/2006/relationships/diagramLayout" Target="../diagrams/layout14.xml"/><Relationship Id="rId7" Type="http://schemas.openxmlformats.org/officeDocument/2006/relationships/diagramData" Target="../diagrams/data15.xml"/><Relationship Id="rId12" Type="http://schemas.openxmlformats.org/officeDocument/2006/relationships/image" Target="../media/image27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openxmlformats.org/officeDocument/2006/relationships/diagramColors" Target="../diagrams/colors15.xml"/><Relationship Id="rId4" Type="http://schemas.openxmlformats.org/officeDocument/2006/relationships/diagramQuickStyle" Target="../diagrams/quickStyle14.xml"/><Relationship Id="rId9" Type="http://schemas.openxmlformats.org/officeDocument/2006/relationships/diagramQuickStyle" Target="../diagrams/quickStyle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079"/>
            <a:ext cx="918051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927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r-SA" dirty="0"/>
              <a:t>استراتيجيات عرض الدروس</a:t>
            </a:r>
          </a:p>
          <a:p>
            <a:r>
              <a:rPr lang="ar-SA" dirty="0"/>
              <a:t>استراتيجية غلق الدروس</a:t>
            </a:r>
          </a:p>
          <a:p>
            <a:r>
              <a:rPr lang="ar-SA" dirty="0"/>
              <a:t>أفكار تحفيز</a:t>
            </a:r>
          </a:p>
          <a:p>
            <a:endParaRPr lang="ar-SA" dirty="0"/>
          </a:p>
        </p:txBody>
      </p:sp>
      <p:sp>
        <p:nvSpPr>
          <p:cNvPr id="4" name="مستطيل 3"/>
          <p:cNvSpPr/>
          <p:nvPr/>
        </p:nvSpPr>
        <p:spPr>
          <a:xfrm>
            <a:off x="2908727" y="764704"/>
            <a:ext cx="33265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5400" b="1" cap="none" spc="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أقسام الحقيبة </a:t>
            </a:r>
          </a:p>
        </p:txBody>
      </p:sp>
    </p:spTree>
    <p:extLst>
      <p:ext uri="{BB962C8B-B14F-4D97-AF65-F5344CB8AC3E}">
        <p14:creationId xmlns:p14="http://schemas.microsoft.com/office/powerpoint/2010/main" val="3649799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933831" y="2967335"/>
            <a:ext cx="727635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88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استراتيجيات عرض</a:t>
            </a:r>
          </a:p>
        </p:txBody>
      </p:sp>
    </p:spTree>
    <p:extLst>
      <p:ext uri="{BB962C8B-B14F-4D97-AF65-F5344CB8AC3E}">
        <p14:creationId xmlns:p14="http://schemas.microsoft.com/office/powerpoint/2010/main" val="26894658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09" y="81042"/>
            <a:ext cx="8748463" cy="6202695"/>
          </a:xfrm>
        </p:spPr>
      </p:pic>
      <p:sp>
        <p:nvSpPr>
          <p:cNvPr id="5" name="مربع نص 4"/>
          <p:cNvSpPr txBox="1"/>
          <p:nvPr/>
        </p:nvSpPr>
        <p:spPr>
          <a:xfrm rot="3881578">
            <a:off x="8028383" y="3337053"/>
            <a:ext cx="57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/>
              <a:t>متى</a:t>
            </a:r>
          </a:p>
        </p:txBody>
      </p:sp>
      <p:sp>
        <p:nvSpPr>
          <p:cNvPr id="6" name="مربع نص 5"/>
          <p:cNvSpPr txBox="1"/>
          <p:nvPr/>
        </p:nvSpPr>
        <p:spPr>
          <a:xfrm rot="19049273">
            <a:off x="516618" y="2206943"/>
            <a:ext cx="57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/>
              <a:t>من</a:t>
            </a:r>
          </a:p>
        </p:txBody>
      </p:sp>
      <p:sp>
        <p:nvSpPr>
          <p:cNvPr id="7" name="مربع نص 6"/>
          <p:cNvSpPr txBox="1"/>
          <p:nvPr/>
        </p:nvSpPr>
        <p:spPr>
          <a:xfrm rot="20046652">
            <a:off x="1880196" y="1059518"/>
            <a:ext cx="7200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/>
              <a:t>كيف؟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3635896" y="221297"/>
            <a:ext cx="7920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/>
              <a:t>لماذا؟</a:t>
            </a:r>
          </a:p>
        </p:txBody>
      </p:sp>
      <p:sp>
        <p:nvSpPr>
          <p:cNvPr id="9" name="مربع نص 8"/>
          <p:cNvSpPr txBox="1"/>
          <p:nvPr/>
        </p:nvSpPr>
        <p:spPr>
          <a:xfrm rot="394330">
            <a:off x="5510140" y="414916"/>
            <a:ext cx="57606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/>
              <a:t>ماذا؟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3804225" y="2997724"/>
            <a:ext cx="86061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/>
              <a:t>ملخص:</a:t>
            </a:r>
          </a:p>
        </p:txBody>
      </p:sp>
    </p:spTree>
    <p:extLst>
      <p:ext uri="{BB962C8B-B14F-4D97-AF65-F5344CB8AC3E}">
        <p14:creationId xmlns:p14="http://schemas.microsoft.com/office/powerpoint/2010/main" val="3730030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8" name="عنصر نائب للمحتوى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9145126"/>
              </p:ext>
            </p:extLst>
          </p:nvPr>
        </p:nvGraphicFramePr>
        <p:xfrm>
          <a:off x="1331640" y="44624"/>
          <a:ext cx="7632848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عنصر نائب للمحتوى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0484548"/>
              </p:ext>
            </p:extLst>
          </p:nvPr>
        </p:nvGraphicFramePr>
        <p:xfrm>
          <a:off x="1331640" y="2564904"/>
          <a:ext cx="7437512" cy="180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عنصر نائب للمحتوى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29645267"/>
              </p:ext>
            </p:extLst>
          </p:nvPr>
        </p:nvGraphicFramePr>
        <p:xfrm>
          <a:off x="1187624" y="4248472"/>
          <a:ext cx="7581528" cy="26369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2" name="مربع نص 11"/>
          <p:cNvSpPr txBox="1"/>
          <p:nvPr/>
        </p:nvSpPr>
        <p:spPr>
          <a:xfrm rot="16200000">
            <a:off x="-1346594" y="3235334"/>
            <a:ext cx="3960441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8000" dirty="0">
                <a:solidFill>
                  <a:schemeClr val="accent3">
                    <a:lumMod val="50000"/>
                  </a:schemeClr>
                </a:solidFill>
                <a:cs typeface="AGA Aladdin Regular" pitchFamily="2" charset="-78"/>
              </a:rPr>
              <a:t>قل شيئًا</a:t>
            </a:r>
          </a:p>
        </p:txBody>
      </p:sp>
    </p:spTree>
    <p:extLst>
      <p:ext uri="{BB962C8B-B14F-4D97-AF65-F5344CB8AC3E}">
        <p14:creationId xmlns:p14="http://schemas.microsoft.com/office/powerpoint/2010/main" val="3585350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5" name="عنصر نائب للمحتوى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332162"/>
              </p:ext>
            </p:extLst>
          </p:nvPr>
        </p:nvGraphicFramePr>
        <p:xfrm>
          <a:off x="457200" y="1340768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رسم تخطيطي 5"/>
          <p:cNvGraphicFramePr/>
          <p:nvPr>
            <p:extLst>
              <p:ext uri="{D42A27DB-BD31-4B8C-83A1-F6EECF244321}">
                <p14:modId xmlns:p14="http://schemas.microsoft.com/office/powerpoint/2010/main" val="1357730364"/>
              </p:ext>
            </p:extLst>
          </p:nvPr>
        </p:nvGraphicFramePr>
        <p:xfrm>
          <a:off x="1475656" y="-243408"/>
          <a:ext cx="6768752" cy="1656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530364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4" name="عنصر نائب للمحتوى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69514942"/>
              </p:ext>
            </p:extLst>
          </p:nvPr>
        </p:nvGraphicFramePr>
        <p:xfrm>
          <a:off x="0" y="548680"/>
          <a:ext cx="9144000" cy="6192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شكل بيضاوي 4"/>
          <p:cNvSpPr/>
          <p:nvPr/>
        </p:nvSpPr>
        <p:spPr>
          <a:xfrm>
            <a:off x="3851920" y="2924944"/>
            <a:ext cx="1440160" cy="1512168"/>
          </a:xfrm>
          <a:prstGeom prst="ellips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accent2">
                    <a:lumMod val="75000"/>
                  </a:schemeClr>
                </a:solidFill>
                <a:cs typeface="AGA Aladdin Regular" pitchFamily="2" charset="-78"/>
              </a:rPr>
              <a:t>المفهوم:</a:t>
            </a:r>
          </a:p>
          <a:p>
            <a:pPr algn="ctr"/>
            <a:endParaRPr lang="ar-SA" dirty="0"/>
          </a:p>
          <a:p>
            <a:pPr algn="ctr"/>
            <a:endParaRPr lang="ar-SA" dirty="0"/>
          </a:p>
        </p:txBody>
      </p:sp>
      <p:sp>
        <p:nvSpPr>
          <p:cNvPr id="7" name="مربع نص 6"/>
          <p:cNvSpPr txBox="1"/>
          <p:nvPr/>
        </p:nvSpPr>
        <p:spPr>
          <a:xfrm>
            <a:off x="3046311" y="44624"/>
            <a:ext cx="374441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dirty="0">
                <a:cs typeface="Ah-Al_Kofi" pitchFamily="2" charset="-78"/>
              </a:rPr>
              <a:t>نموذج </a:t>
            </a:r>
            <a:r>
              <a:rPr lang="ar-SA" sz="3200" dirty="0" err="1">
                <a:cs typeface="Ah-Al_Kofi" pitchFamily="2" charset="-78"/>
              </a:rPr>
              <a:t>فراير</a:t>
            </a:r>
            <a:endParaRPr lang="ar-SA" sz="3200" dirty="0">
              <a:cs typeface="Ah-Al_Kof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30937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10"/>
          <p:cNvSpPr/>
          <p:nvPr/>
        </p:nvSpPr>
        <p:spPr>
          <a:xfrm>
            <a:off x="0" y="539"/>
            <a:ext cx="9144000" cy="685746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4" name="رسم تخطيطي 3"/>
          <p:cNvGraphicFramePr/>
          <p:nvPr>
            <p:extLst>
              <p:ext uri="{D42A27DB-BD31-4B8C-83A1-F6EECF244321}">
                <p14:modId xmlns:p14="http://schemas.microsoft.com/office/powerpoint/2010/main" val="2844178230"/>
              </p:ext>
            </p:extLst>
          </p:nvPr>
        </p:nvGraphicFramePr>
        <p:xfrm>
          <a:off x="-108520" y="44624"/>
          <a:ext cx="4968552" cy="62646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رسم تخطيطي 4"/>
          <p:cNvGraphicFramePr/>
          <p:nvPr>
            <p:extLst>
              <p:ext uri="{D42A27DB-BD31-4B8C-83A1-F6EECF244321}">
                <p14:modId xmlns:p14="http://schemas.microsoft.com/office/powerpoint/2010/main" val="2615896002"/>
              </p:ext>
            </p:extLst>
          </p:nvPr>
        </p:nvGraphicFramePr>
        <p:xfrm>
          <a:off x="3275856" y="-243408"/>
          <a:ext cx="6096000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6" name="رسم تخطيطي 5"/>
          <p:cNvGraphicFramePr/>
          <p:nvPr>
            <p:extLst>
              <p:ext uri="{D42A27DB-BD31-4B8C-83A1-F6EECF244321}">
                <p14:modId xmlns:p14="http://schemas.microsoft.com/office/powerpoint/2010/main" val="1528914133"/>
              </p:ext>
            </p:extLst>
          </p:nvPr>
        </p:nvGraphicFramePr>
        <p:xfrm>
          <a:off x="3419872" y="3212976"/>
          <a:ext cx="6384032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7" name="سهم للأسفل 6"/>
          <p:cNvSpPr/>
          <p:nvPr/>
        </p:nvSpPr>
        <p:spPr>
          <a:xfrm rot="19063264">
            <a:off x="554087" y="1331574"/>
            <a:ext cx="685566" cy="736438"/>
          </a:xfrm>
          <a:prstGeom prst="down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>
                <a:cs typeface="AGA Kaleelah Regular" pitchFamily="2" charset="-78"/>
              </a:rPr>
              <a:t>3</a:t>
            </a:r>
          </a:p>
        </p:txBody>
      </p:sp>
      <p:sp>
        <p:nvSpPr>
          <p:cNvPr id="8" name="سهم للأسفل 7"/>
          <p:cNvSpPr/>
          <p:nvPr/>
        </p:nvSpPr>
        <p:spPr>
          <a:xfrm rot="3065951">
            <a:off x="8042919" y="3779846"/>
            <a:ext cx="685566" cy="736438"/>
          </a:xfrm>
          <a:prstGeom prst="downArrow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>
                <a:cs typeface="AGA Kaleelah Regular" pitchFamily="2" charset="-78"/>
              </a:rPr>
              <a:t>1</a:t>
            </a:r>
          </a:p>
        </p:txBody>
      </p:sp>
      <p:sp>
        <p:nvSpPr>
          <p:cNvPr id="9" name="سهم للأسفل 8"/>
          <p:cNvSpPr/>
          <p:nvPr/>
        </p:nvSpPr>
        <p:spPr>
          <a:xfrm rot="2412949">
            <a:off x="7754888" y="134823"/>
            <a:ext cx="685566" cy="73643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000" dirty="0">
                <a:cs typeface="AGA Kaleelah Regular" pitchFamily="2" charset="-78"/>
              </a:rPr>
              <a:t>2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107504" y="5805264"/>
            <a:ext cx="462193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600" dirty="0">
                <a:solidFill>
                  <a:schemeClr val="accent2">
                    <a:lumMod val="75000"/>
                  </a:schemeClr>
                </a:solidFill>
                <a:cs typeface="AGA Kaleelah Regular" pitchFamily="2" charset="-78"/>
              </a:rPr>
              <a:t>ثلاثة </a:t>
            </a:r>
            <a:r>
              <a:rPr lang="ar-SA" sz="3600" dirty="0" err="1">
                <a:solidFill>
                  <a:schemeClr val="accent2">
                    <a:lumMod val="75000"/>
                  </a:schemeClr>
                </a:solidFill>
                <a:cs typeface="AGA Kaleelah Regular" pitchFamily="2" charset="-78"/>
              </a:rPr>
              <a:t>إثنان</a:t>
            </a:r>
            <a:r>
              <a:rPr lang="ar-SA" sz="3600" dirty="0">
                <a:solidFill>
                  <a:schemeClr val="accent2">
                    <a:lumMod val="75000"/>
                  </a:schemeClr>
                </a:solidFill>
                <a:cs typeface="AGA Kaleelah Regular" pitchFamily="2" charset="-78"/>
              </a:rPr>
              <a:t> واحد</a:t>
            </a:r>
          </a:p>
        </p:txBody>
      </p:sp>
    </p:spTree>
    <p:extLst>
      <p:ext uri="{BB962C8B-B14F-4D97-AF65-F5344CB8AC3E}">
        <p14:creationId xmlns:p14="http://schemas.microsoft.com/office/powerpoint/2010/main" val="14536226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مستطيل 10"/>
          <p:cNvSpPr/>
          <p:nvPr/>
        </p:nvSpPr>
        <p:spPr>
          <a:xfrm>
            <a:off x="0" y="0"/>
            <a:ext cx="9116527" cy="685800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وسيلة شرح مع سهم رباعي 6"/>
          <p:cNvSpPr/>
          <p:nvPr/>
        </p:nvSpPr>
        <p:spPr>
          <a:xfrm>
            <a:off x="4283968" y="692696"/>
            <a:ext cx="4832559" cy="5760640"/>
          </a:xfrm>
          <a:prstGeom prst="quadArrow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ثلث متساوي الساقين 7"/>
          <p:cNvSpPr/>
          <p:nvPr/>
        </p:nvSpPr>
        <p:spPr>
          <a:xfrm>
            <a:off x="251520" y="1149513"/>
            <a:ext cx="4608512" cy="5184576"/>
          </a:xfrm>
          <a:prstGeom prst="triangle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ربع نص 8"/>
          <p:cNvSpPr txBox="1"/>
          <p:nvPr/>
        </p:nvSpPr>
        <p:spPr>
          <a:xfrm>
            <a:off x="2843808" y="260648"/>
            <a:ext cx="309634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>
                <a:cs typeface="AZ Topaz" pitchFamily="2" charset="-78"/>
              </a:rPr>
              <a:t> بلس (+)  , دلتا </a:t>
            </a:r>
          </a:p>
        </p:txBody>
      </p:sp>
      <p:sp>
        <p:nvSpPr>
          <p:cNvPr id="10" name="مثلث متساوي الساقين 9"/>
          <p:cNvSpPr/>
          <p:nvPr/>
        </p:nvSpPr>
        <p:spPr>
          <a:xfrm>
            <a:off x="3327287" y="368660"/>
            <a:ext cx="360040" cy="216024"/>
          </a:xfrm>
          <a:prstGeom prst="triangl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06526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4" name="رسم تخطيطي 3"/>
          <p:cNvGraphicFramePr/>
          <p:nvPr>
            <p:extLst>
              <p:ext uri="{D42A27DB-BD31-4B8C-83A1-F6EECF244321}">
                <p14:modId xmlns:p14="http://schemas.microsoft.com/office/powerpoint/2010/main" val="3324833008"/>
              </p:ext>
            </p:extLst>
          </p:nvPr>
        </p:nvGraphicFramePr>
        <p:xfrm>
          <a:off x="-2484784" y="1397000"/>
          <a:ext cx="14041560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/>
          <p:cNvSpPr txBox="1"/>
          <p:nvPr/>
        </p:nvSpPr>
        <p:spPr>
          <a:xfrm>
            <a:off x="2051720" y="369530"/>
            <a:ext cx="432048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dirty="0">
                <a:cs typeface="AZ Topaz" pitchFamily="2" charset="-78"/>
              </a:rPr>
              <a:t>مجلات القيد المزدوج</a:t>
            </a:r>
          </a:p>
        </p:txBody>
      </p:sp>
    </p:spTree>
    <p:extLst>
      <p:ext uri="{BB962C8B-B14F-4D97-AF65-F5344CB8AC3E}">
        <p14:creationId xmlns:p14="http://schemas.microsoft.com/office/powerpoint/2010/main" val="9491368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مستطيل 5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67544" y="-90264"/>
            <a:ext cx="8229600" cy="1143000"/>
          </a:xfrm>
        </p:spPr>
        <p:txBody>
          <a:bodyPr/>
          <a:lstStyle/>
          <a:p>
            <a:r>
              <a:rPr lang="ar-SA" dirty="0">
                <a:solidFill>
                  <a:schemeClr val="accent4">
                    <a:lumMod val="75000"/>
                  </a:schemeClr>
                </a:solidFill>
                <a:cs typeface="AGA Kaleelah Regular" pitchFamily="2" charset="-78"/>
              </a:rPr>
              <a:t>مخطط فن </a:t>
            </a:r>
          </a:p>
        </p:txBody>
      </p:sp>
      <p:sp>
        <p:nvSpPr>
          <p:cNvPr id="4" name="شكل بيضاوي 3"/>
          <p:cNvSpPr/>
          <p:nvPr/>
        </p:nvSpPr>
        <p:spPr>
          <a:xfrm>
            <a:off x="3563888" y="908720"/>
            <a:ext cx="5256584" cy="5616624"/>
          </a:xfrm>
          <a:prstGeom prst="ellipse">
            <a:avLst/>
          </a:prstGeom>
          <a:noFill/>
          <a:ln w="47625"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5" name="شكل بيضاوي 4"/>
          <p:cNvSpPr/>
          <p:nvPr/>
        </p:nvSpPr>
        <p:spPr>
          <a:xfrm>
            <a:off x="467544" y="836712"/>
            <a:ext cx="5040560" cy="5616624"/>
          </a:xfrm>
          <a:prstGeom prst="ellipse">
            <a:avLst/>
          </a:prstGeom>
          <a:noFill/>
          <a:ln w="38100"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2432149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مستطيل 2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107504" y="1484784"/>
            <a:ext cx="1368152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المعنى</a:t>
            </a:r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7668344" y="2276871"/>
            <a:ext cx="1368152" cy="190821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2" name="مستطيل مستدير الزوايا 11"/>
          <p:cNvSpPr/>
          <p:nvPr/>
        </p:nvSpPr>
        <p:spPr>
          <a:xfrm>
            <a:off x="4644008" y="1484784"/>
            <a:ext cx="1368152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ب</a:t>
            </a:r>
          </a:p>
        </p:txBody>
      </p:sp>
      <p:sp>
        <p:nvSpPr>
          <p:cNvPr id="13" name="مستطيل مستدير الزوايا 12"/>
          <p:cNvSpPr/>
          <p:nvPr/>
        </p:nvSpPr>
        <p:spPr>
          <a:xfrm>
            <a:off x="3131840" y="1484784"/>
            <a:ext cx="1368152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ج</a:t>
            </a:r>
          </a:p>
        </p:txBody>
      </p:sp>
      <p:sp>
        <p:nvSpPr>
          <p:cNvPr id="14" name="مستطيل مستدير الزوايا 13"/>
          <p:cNvSpPr/>
          <p:nvPr/>
        </p:nvSpPr>
        <p:spPr>
          <a:xfrm>
            <a:off x="1594226" y="1484784"/>
            <a:ext cx="1368152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د</a:t>
            </a:r>
          </a:p>
        </p:txBody>
      </p:sp>
      <p:sp>
        <p:nvSpPr>
          <p:cNvPr id="15" name="مستطيل مستدير الزوايا 14"/>
          <p:cNvSpPr/>
          <p:nvPr/>
        </p:nvSpPr>
        <p:spPr>
          <a:xfrm>
            <a:off x="7668344" y="1484784"/>
            <a:ext cx="1368152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الكلمة</a:t>
            </a:r>
          </a:p>
        </p:txBody>
      </p:sp>
      <p:sp>
        <p:nvSpPr>
          <p:cNvPr id="16" name="مستطيل مستدير الزوايا 15"/>
          <p:cNvSpPr/>
          <p:nvPr/>
        </p:nvSpPr>
        <p:spPr>
          <a:xfrm>
            <a:off x="6156176" y="1484784"/>
            <a:ext cx="1368152" cy="648072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dirty="0"/>
              <a:t>أ</a:t>
            </a:r>
          </a:p>
        </p:txBody>
      </p:sp>
      <p:sp>
        <p:nvSpPr>
          <p:cNvPr id="17" name="مستطيل مستدير الزوايا 16"/>
          <p:cNvSpPr/>
          <p:nvPr/>
        </p:nvSpPr>
        <p:spPr>
          <a:xfrm>
            <a:off x="1594226" y="2264293"/>
            <a:ext cx="1368152" cy="190821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8" name="مستطيل مستدير الزوايا 17"/>
          <p:cNvSpPr/>
          <p:nvPr/>
        </p:nvSpPr>
        <p:spPr>
          <a:xfrm>
            <a:off x="3131840" y="2264294"/>
            <a:ext cx="1368152" cy="190821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مستطيل مستدير الزوايا 18"/>
          <p:cNvSpPr/>
          <p:nvPr/>
        </p:nvSpPr>
        <p:spPr>
          <a:xfrm>
            <a:off x="4643457" y="2276870"/>
            <a:ext cx="1368152" cy="190821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مستطيل مستدير الزوايا 19"/>
          <p:cNvSpPr/>
          <p:nvPr/>
        </p:nvSpPr>
        <p:spPr>
          <a:xfrm>
            <a:off x="6157529" y="2276871"/>
            <a:ext cx="1368152" cy="190821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1" name="مستطيل مستدير الزوايا 20"/>
          <p:cNvSpPr/>
          <p:nvPr/>
        </p:nvSpPr>
        <p:spPr>
          <a:xfrm>
            <a:off x="107504" y="2276871"/>
            <a:ext cx="1368152" cy="1908213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مستطيل مستدير الزوايا 22"/>
          <p:cNvSpPr/>
          <p:nvPr/>
        </p:nvSpPr>
        <p:spPr>
          <a:xfrm>
            <a:off x="4644008" y="4365104"/>
            <a:ext cx="4362909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أ/ أنا أعرف المعنى وأستخدم الكلمة</a:t>
            </a:r>
          </a:p>
        </p:txBody>
      </p:sp>
      <p:sp>
        <p:nvSpPr>
          <p:cNvPr id="24" name="مستطيل مستدير الزوايا 23"/>
          <p:cNvSpPr/>
          <p:nvPr/>
        </p:nvSpPr>
        <p:spPr>
          <a:xfrm>
            <a:off x="137083" y="4365104"/>
            <a:ext cx="4362909" cy="64807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ج/ لقد قرأت الكلمة سابقا ولكنني لا أعرفها </a:t>
            </a:r>
          </a:p>
        </p:txBody>
      </p:sp>
      <p:sp>
        <p:nvSpPr>
          <p:cNvPr id="25" name="مستطيل مستدير الزوايا 24"/>
          <p:cNvSpPr/>
          <p:nvPr/>
        </p:nvSpPr>
        <p:spPr>
          <a:xfrm>
            <a:off x="4644008" y="5157192"/>
            <a:ext cx="4362909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ب/ أنا أعرف المعنى ولكنني لا أستخدم الكلمة</a:t>
            </a:r>
          </a:p>
        </p:txBody>
      </p:sp>
      <p:sp>
        <p:nvSpPr>
          <p:cNvPr id="26" name="مستطيل مستدير الزوايا 25"/>
          <p:cNvSpPr/>
          <p:nvPr/>
        </p:nvSpPr>
        <p:spPr>
          <a:xfrm>
            <a:off x="184374" y="5165576"/>
            <a:ext cx="4362909" cy="64807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/>
              <a:t>د / لأول مرة أقرأ الكلمة وأسمع عنها</a:t>
            </a:r>
          </a:p>
        </p:txBody>
      </p:sp>
      <p:sp>
        <p:nvSpPr>
          <p:cNvPr id="27" name="دبوس زينة 26"/>
          <p:cNvSpPr/>
          <p:nvPr/>
        </p:nvSpPr>
        <p:spPr>
          <a:xfrm>
            <a:off x="2278302" y="404664"/>
            <a:ext cx="4093898" cy="792088"/>
          </a:xfrm>
          <a:prstGeom prst="plaqu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200" dirty="0">
                <a:cs typeface="AGA Aladdin Regular" pitchFamily="2" charset="-78"/>
              </a:rPr>
              <a:t>معنى الكلمة</a:t>
            </a:r>
          </a:p>
        </p:txBody>
      </p:sp>
    </p:spTree>
    <p:extLst>
      <p:ext uri="{BB962C8B-B14F-4D97-AF65-F5344CB8AC3E}">
        <p14:creationId xmlns:p14="http://schemas.microsoft.com/office/powerpoint/2010/main" val="975552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مستطيل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4" name="رسم تخطيطي 3"/>
          <p:cNvGraphicFramePr/>
          <p:nvPr>
            <p:extLst>
              <p:ext uri="{D42A27DB-BD31-4B8C-83A1-F6EECF244321}">
                <p14:modId xmlns:p14="http://schemas.microsoft.com/office/powerpoint/2010/main" val="8427407"/>
              </p:ext>
            </p:extLst>
          </p:nvPr>
        </p:nvGraphicFramePr>
        <p:xfrm>
          <a:off x="3707904" y="692696"/>
          <a:ext cx="6096000" cy="60486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رسم تخطيطي 5"/>
          <p:cNvGraphicFramePr/>
          <p:nvPr>
            <p:extLst>
              <p:ext uri="{D42A27DB-BD31-4B8C-83A1-F6EECF244321}">
                <p14:modId xmlns:p14="http://schemas.microsoft.com/office/powerpoint/2010/main" val="3666962327"/>
              </p:ext>
            </p:extLst>
          </p:nvPr>
        </p:nvGraphicFramePr>
        <p:xfrm>
          <a:off x="-396552" y="1484784"/>
          <a:ext cx="576064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مستطيل مستدير الزوايا 7"/>
          <p:cNvSpPr/>
          <p:nvPr/>
        </p:nvSpPr>
        <p:spPr>
          <a:xfrm>
            <a:off x="323528" y="238336"/>
            <a:ext cx="2952328" cy="47667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2800" b="1" dirty="0">
                <a:solidFill>
                  <a:srgbClr val="C00000"/>
                </a:solidFill>
                <a:cs typeface="AGA Kaleelah Regular" pitchFamily="2" charset="-78"/>
              </a:rPr>
              <a:t>فكر زاوج شارك</a:t>
            </a:r>
          </a:p>
        </p:txBody>
      </p:sp>
    </p:spTree>
    <p:extLst>
      <p:ext uri="{BB962C8B-B14F-4D97-AF65-F5344CB8AC3E}">
        <p14:creationId xmlns:p14="http://schemas.microsoft.com/office/powerpoint/2010/main" val="28369638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76672"/>
            <a:ext cx="8280920" cy="5310559"/>
          </a:xfrm>
        </p:spPr>
      </p:pic>
      <p:sp>
        <p:nvSpPr>
          <p:cNvPr id="6" name="مربع نص 5"/>
          <p:cNvSpPr txBox="1"/>
          <p:nvPr/>
        </p:nvSpPr>
        <p:spPr>
          <a:xfrm>
            <a:off x="6948264" y="908720"/>
            <a:ext cx="165618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600" dirty="0">
                <a:solidFill>
                  <a:srgbClr val="00B050"/>
                </a:solidFill>
                <a:cs typeface="AGA Kaleelah Regular" pitchFamily="2" charset="-78"/>
              </a:rPr>
              <a:t>مفاهيم 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3491880" y="1061120"/>
            <a:ext cx="2376264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600" dirty="0">
                <a:solidFill>
                  <a:srgbClr val="00B050"/>
                </a:solidFill>
                <a:cs typeface="AGA Kaleelah Regular" pitchFamily="2" charset="-78"/>
              </a:rPr>
              <a:t>ماذا لو للمعلم ؟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78982" y="1069954"/>
            <a:ext cx="2548801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600" dirty="0">
                <a:solidFill>
                  <a:srgbClr val="00B050"/>
                </a:solidFill>
                <a:cs typeface="AGA Kaleelah Regular" pitchFamily="2" charset="-78"/>
              </a:rPr>
              <a:t>ماذا لو للطالب ؟</a:t>
            </a:r>
          </a:p>
        </p:txBody>
      </p:sp>
      <p:graphicFrame>
        <p:nvGraphicFramePr>
          <p:cNvPr id="9" name="جدول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668100"/>
              </p:ext>
            </p:extLst>
          </p:nvPr>
        </p:nvGraphicFramePr>
        <p:xfrm>
          <a:off x="7637839" y="5229200"/>
          <a:ext cx="1110625" cy="1478280"/>
        </p:xfrm>
        <a:graphic>
          <a:graphicData uri="http://schemas.openxmlformats.org/drawingml/2006/table">
            <a:tbl>
              <a:tblPr rtl="1" firstRow="1" bandRow="1">
                <a:tableStyleId>{68D230F3-CF80-4859-8CE7-A43EE81993B5}</a:tableStyleId>
              </a:tblPr>
              <a:tblGrid>
                <a:gridCol w="1110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08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0" name="جدول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9812297"/>
              </p:ext>
            </p:extLst>
          </p:nvPr>
        </p:nvGraphicFramePr>
        <p:xfrm>
          <a:off x="3347865" y="5157192"/>
          <a:ext cx="2952328" cy="1478280"/>
        </p:xfrm>
        <a:graphic>
          <a:graphicData uri="http://schemas.openxmlformats.org/drawingml/2006/table">
            <a:tbl>
              <a:tblPr rtl="1" firstRow="1" bandRow="1">
                <a:tableStyleId>{68D230F3-CF80-4859-8CE7-A43EE81993B5}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08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1" name="جدول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552410"/>
              </p:ext>
            </p:extLst>
          </p:nvPr>
        </p:nvGraphicFramePr>
        <p:xfrm>
          <a:off x="93925" y="5157192"/>
          <a:ext cx="2952328" cy="1478280"/>
        </p:xfrm>
        <a:graphic>
          <a:graphicData uri="http://schemas.openxmlformats.org/drawingml/2006/table">
            <a:tbl>
              <a:tblPr rtl="1" firstRow="1" bandRow="1">
                <a:tableStyleId>{68D230F3-CF80-4859-8CE7-A43EE81993B5}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1408">
                <a:tc>
                  <a:txBody>
                    <a:bodyPr/>
                    <a:lstStyle/>
                    <a:p>
                      <a:pPr rtl="1"/>
                      <a:endParaRPr lang="ar-SA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7188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123728" y="263796"/>
            <a:ext cx="8229600" cy="1143000"/>
          </a:xfrm>
        </p:spPr>
        <p:txBody>
          <a:bodyPr>
            <a:normAutofit/>
          </a:bodyPr>
          <a:lstStyle/>
          <a:p>
            <a:r>
              <a:rPr lang="ar-SA" sz="6600" dirty="0">
                <a:solidFill>
                  <a:schemeClr val="accent1">
                    <a:lumMod val="75000"/>
                  </a:schemeClr>
                </a:solidFill>
                <a:cs typeface="AGA Kaleelah Regular" pitchFamily="2" charset="-78"/>
              </a:rPr>
              <a:t>خماسية لماذا ؟</a:t>
            </a:r>
          </a:p>
        </p:txBody>
      </p:sp>
      <p:graphicFrame>
        <p:nvGraphicFramePr>
          <p:cNvPr id="4" name="عنصر نائب للمحتوى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8439653"/>
              </p:ext>
            </p:extLst>
          </p:nvPr>
        </p:nvGraphicFramePr>
        <p:xfrm>
          <a:off x="467544" y="1412776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شكل بيضاوي 5"/>
          <p:cNvSpPr/>
          <p:nvPr/>
        </p:nvSpPr>
        <p:spPr>
          <a:xfrm>
            <a:off x="251520" y="260648"/>
            <a:ext cx="1296144" cy="1224136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accent1">
                    <a:lumMod val="75000"/>
                  </a:schemeClr>
                </a:solidFill>
              </a:rPr>
              <a:t>المفهوم</a:t>
            </a:r>
          </a:p>
          <a:p>
            <a:pPr algn="ctr"/>
            <a:endParaRPr lang="ar-SA" b="1" dirty="0">
              <a:solidFill>
                <a:srgbClr val="C00000"/>
              </a:solidFill>
            </a:endParaRPr>
          </a:p>
          <a:p>
            <a:pPr algn="ctr"/>
            <a:r>
              <a:rPr lang="ar-SA" b="1" dirty="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7522368" y="260648"/>
            <a:ext cx="1368152" cy="266429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b="1" dirty="0">
                <a:solidFill>
                  <a:schemeClr val="accent4">
                    <a:lumMod val="75000"/>
                  </a:schemeClr>
                </a:solidFill>
              </a:rPr>
              <a:t>الاستنتاج:</a:t>
            </a:r>
          </a:p>
          <a:p>
            <a:pPr algn="ctr"/>
            <a:endParaRPr lang="ar-SA" dirty="0"/>
          </a:p>
          <a:p>
            <a:pPr algn="ctr"/>
            <a:endParaRPr lang="ar-SA" dirty="0"/>
          </a:p>
          <a:p>
            <a:pPr algn="ctr"/>
            <a:endParaRPr lang="ar-SA" dirty="0"/>
          </a:p>
          <a:p>
            <a:pPr algn="ctr"/>
            <a:endParaRPr lang="ar-SA" dirty="0"/>
          </a:p>
          <a:p>
            <a:pPr algn="ctr"/>
            <a:endParaRPr lang="ar-SA" dirty="0"/>
          </a:p>
          <a:p>
            <a:pPr algn="ctr"/>
            <a:endParaRPr lang="ar-SA" dirty="0"/>
          </a:p>
          <a:p>
            <a:pPr algn="ctr"/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7846173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53336"/>
          </a:xfrm>
        </p:spPr>
      </p:pic>
      <p:sp>
        <p:nvSpPr>
          <p:cNvPr id="5" name="مستطيل مستدير الزوايا 4"/>
          <p:cNvSpPr/>
          <p:nvPr/>
        </p:nvSpPr>
        <p:spPr>
          <a:xfrm>
            <a:off x="2987824" y="6453336"/>
            <a:ext cx="3312368" cy="40466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1600" b="1" dirty="0">
                <a:cs typeface="AZ Topaz" pitchFamily="2" charset="-78"/>
              </a:rPr>
              <a:t>الشركاء الموسميون 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7236296" y="404664"/>
            <a:ext cx="14401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cs typeface="AZ Topaz" pitchFamily="2" charset="-78"/>
              </a:rPr>
              <a:t>الخريف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2771800" y="410185"/>
            <a:ext cx="14401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cs typeface="AZ Topaz" pitchFamily="2" charset="-78"/>
              </a:rPr>
              <a:t>الصيف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5004048" y="404664"/>
            <a:ext cx="14401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cs typeface="AZ Topaz" pitchFamily="2" charset="-78"/>
              </a:rPr>
              <a:t>الربيع</a:t>
            </a:r>
          </a:p>
        </p:txBody>
      </p:sp>
      <p:sp>
        <p:nvSpPr>
          <p:cNvPr id="9" name="مربع نص 8"/>
          <p:cNvSpPr txBox="1"/>
          <p:nvPr/>
        </p:nvSpPr>
        <p:spPr>
          <a:xfrm>
            <a:off x="539552" y="410185"/>
            <a:ext cx="144016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>
                <a:cs typeface="AZ Topaz" pitchFamily="2" charset="-78"/>
              </a:rPr>
              <a:t>الشتاء</a:t>
            </a:r>
          </a:p>
        </p:txBody>
      </p:sp>
    </p:spTree>
    <p:extLst>
      <p:ext uri="{BB962C8B-B14F-4D97-AF65-F5344CB8AC3E}">
        <p14:creationId xmlns:p14="http://schemas.microsoft.com/office/powerpoint/2010/main" val="17113180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683568" y="476672"/>
            <a:ext cx="7848872" cy="6048672"/>
          </a:xfrm>
          <a:prstGeom prst="rect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4" name="صورة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2428318" cy="244046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2915816" y="692696"/>
            <a:ext cx="4608512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4800" dirty="0">
                <a:cs typeface="AZ Topaz" pitchFamily="2" charset="-78"/>
              </a:rPr>
              <a:t>الدقيقة الواحدة </a:t>
            </a:r>
          </a:p>
        </p:txBody>
      </p:sp>
    </p:spTree>
    <p:extLst>
      <p:ext uri="{BB962C8B-B14F-4D97-AF65-F5344CB8AC3E}">
        <p14:creationId xmlns:p14="http://schemas.microsoft.com/office/powerpoint/2010/main" val="28687225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" name="رابط مستقيم 5"/>
          <p:cNvCxnSpPr>
            <a:stCxn id="4" idx="0"/>
            <a:endCxn id="4" idx="2"/>
          </p:cNvCxnSpPr>
          <p:nvPr/>
        </p:nvCxnSpPr>
        <p:spPr>
          <a:xfrm>
            <a:off x="4572000" y="0"/>
            <a:ext cx="0" cy="685800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026" name="Picture 2" descr="نتيجة بحث الصور عن يد كرتوني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78453"/>
            <a:ext cx="4095750" cy="1728192"/>
          </a:xfrm>
          <a:prstGeom prst="ellipse">
            <a:avLst/>
          </a:prstGeom>
          <a:ln w="4445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نتيجة بحث الصور عن يد كرتوني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8453"/>
            <a:ext cx="4095750" cy="1728192"/>
          </a:xfrm>
          <a:prstGeom prst="ellipse">
            <a:avLst/>
          </a:prstGeom>
          <a:ln w="44450" cap="rnd">
            <a:solidFill>
              <a:srgbClr val="C0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مربع نص 6"/>
          <p:cNvSpPr txBox="1"/>
          <p:nvPr/>
        </p:nvSpPr>
        <p:spPr>
          <a:xfrm>
            <a:off x="5148064" y="2132856"/>
            <a:ext cx="34563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خذ واحدة وأعط واحدة 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683568" y="2132856"/>
            <a:ext cx="345638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b="1" dirty="0"/>
              <a:t>خذ واحدة وأعط واحدة </a:t>
            </a:r>
          </a:p>
        </p:txBody>
      </p:sp>
    </p:spTree>
    <p:extLst>
      <p:ext uri="{BB962C8B-B14F-4D97-AF65-F5344CB8AC3E}">
        <p14:creationId xmlns:p14="http://schemas.microsoft.com/office/powerpoint/2010/main" val="33336639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611560" y="620688"/>
            <a:ext cx="7992888" cy="5832648"/>
          </a:xfrm>
          <a:prstGeom prst="rect">
            <a:avLst/>
          </a:prstGeom>
          <a:ln w="57150"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79" y="260648"/>
            <a:ext cx="2463924" cy="17330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شكل بيضاوي 5"/>
          <p:cNvSpPr/>
          <p:nvPr/>
        </p:nvSpPr>
        <p:spPr>
          <a:xfrm>
            <a:off x="3023828" y="705339"/>
            <a:ext cx="1944216" cy="18002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شكل بيضاوي 6"/>
          <p:cNvSpPr/>
          <p:nvPr/>
        </p:nvSpPr>
        <p:spPr>
          <a:xfrm>
            <a:off x="5260449" y="1052736"/>
            <a:ext cx="1944216" cy="1800200"/>
          </a:xfrm>
          <a:prstGeom prst="ellips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شكل بيضاوي 7"/>
          <p:cNvSpPr/>
          <p:nvPr/>
        </p:nvSpPr>
        <p:spPr>
          <a:xfrm>
            <a:off x="1984569" y="4492070"/>
            <a:ext cx="1944216" cy="1800200"/>
          </a:xfrm>
          <a:prstGeom prst="ellipse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شكل بيضاوي 8"/>
          <p:cNvSpPr/>
          <p:nvPr/>
        </p:nvSpPr>
        <p:spPr>
          <a:xfrm>
            <a:off x="4499992" y="4492070"/>
            <a:ext cx="1944216" cy="180020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شكل بيضاوي 9"/>
          <p:cNvSpPr/>
          <p:nvPr/>
        </p:nvSpPr>
        <p:spPr>
          <a:xfrm>
            <a:off x="6228184" y="3123321"/>
            <a:ext cx="1944216" cy="1800200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شكل بيضاوي 10"/>
          <p:cNvSpPr/>
          <p:nvPr/>
        </p:nvSpPr>
        <p:spPr>
          <a:xfrm>
            <a:off x="1043608" y="2492896"/>
            <a:ext cx="1944216" cy="1800200"/>
          </a:xfrm>
          <a:prstGeom prst="ellips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3" name="صورة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100" y="2516380"/>
            <a:ext cx="2989807" cy="21825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مربع نص 13"/>
          <p:cNvSpPr txBox="1"/>
          <p:nvPr/>
        </p:nvSpPr>
        <p:spPr>
          <a:xfrm>
            <a:off x="3100693" y="116632"/>
            <a:ext cx="4099599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accent4">
                    <a:lumMod val="50000"/>
                  </a:schemeClr>
                </a:solidFill>
                <a:cs typeface="AGA Aladdin Regular" pitchFamily="2" charset="-78"/>
              </a:rPr>
              <a:t>استراتيجية الطاولة المستديرة </a:t>
            </a:r>
          </a:p>
        </p:txBody>
      </p:sp>
    </p:spTree>
    <p:extLst>
      <p:ext uri="{BB962C8B-B14F-4D97-AF65-F5344CB8AC3E}">
        <p14:creationId xmlns:p14="http://schemas.microsoft.com/office/powerpoint/2010/main" val="178941919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300119" y="2967335"/>
            <a:ext cx="6543778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8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استراتيجيات غلق</a:t>
            </a:r>
            <a:endParaRPr lang="ar-SA" sz="8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94658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050" name="Picture 2" descr="نتيجة بحث الصور عن تويتر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مستطيل مستدير الزوايا 8"/>
          <p:cNvSpPr/>
          <p:nvPr/>
        </p:nvSpPr>
        <p:spPr>
          <a:xfrm>
            <a:off x="2267744" y="4581878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ستطيل مستدير الزوايا 10"/>
          <p:cNvSpPr/>
          <p:nvPr/>
        </p:nvSpPr>
        <p:spPr>
          <a:xfrm>
            <a:off x="2483768" y="1844824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2227681" y="1677248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مستطيل مستدير الزوايا 12"/>
          <p:cNvSpPr/>
          <p:nvPr/>
        </p:nvSpPr>
        <p:spPr>
          <a:xfrm>
            <a:off x="561957" y="2198651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14" name="صورة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368094" y="2027793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صورة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2083480" y="4454165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8" name="مستطيل مستدير الزوايا 17"/>
          <p:cNvSpPr/>
          <p:nvPr/>
        </p:nvSpPr>
        <p:spPr>
          <a:xfrm>
            <a:off x="827584" y="620688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9" name="مستطيل مستدير الزوايا 18"/>
          <p:cNvSpPr/>
          <p:nvPr/>
        </p:nvSpPr>
        <p:spPr>
          <a:xfrm>
            <a:off x="469506" y="3863168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0" name="مستطيل مستدير الزوايا 19"/>
          <p:cNvSpPr/>
          <p:nvPr/>
        </p:nvSpPr>
        <p:spPr>
          <a:xfrm>
            <a:off x="2328313" y="3192453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7" name="صورة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2055352" y="3135724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" name="صورة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174375" y="3762622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" name="صورة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461240" y="527668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1" name="مستطيل مستدير الزوايا 20"/>
          <p:cNvSpPr/>
          <p:nvPr/>
        </p:nvSpPr>
        <p:spPr>
          <a:xfrm>
            <a:off x="3851920" y="5733256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2" name="مستطيل مستدير الزوايا 21"/>
          <p:cNvSpPr/>
          <p:nvPr/>
        </p:nvSpPr>
        <p:spPr>
          <a:xfrm>
            <a:off x="5436096" y="4581877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3" name="مستطيل مستدير الزوايا 22"/>
          <p:cNvSpPr/>
          <p:nvPr/>
        </p:nvSpPr>
        <p:spPr>
          <a:xfrm>
            <a:off x="7380312" y="5733256"/>
            <a:ext cx="1440160" cy="942317"/>
          </a:xfrm>
          <a:prstGeom prst="roundRect">
            <a:avLst/>
          </a:prstGeom>
          <a:noFill/>
          <a:ln w="444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24" name="صورة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5010207" y="4418448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5" name="صورة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3666987" y="5608314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6" name="صورة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14213">
            <a:off x="6972485" y="5494048"/>
            <a:ext cx="851778" cy="47841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7" name="وسيلة شرح بيضاوية 26"/>
          <p:cNvSpPr/>
          <p:nvPr/>
        </p:nvSpPr>
        <p:spPr>
          <a:xfrm>
            <a:off x="4283968" y="1126540"/>
            <a:ext cx="3816424" cy="2736628"/>
          </a:xfrm>
          <a:prstGeom prst="wedgeEllipseCallout">
            <a:avLst/>
          </a:prstGeom>
          <a:noFill/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28" name="مربع نص 27"/>
          <p:cNvSpPr txBox="1"/>
          <p:nvPr/>
        </p:nvSpPr>
        <p:spPr>
          <a:xfrm>
            <a:off x="4956971" y="1905518"/>
            <a:ext cx="2920528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6600" dirty="0">
                <a:solidFill>
                  <a:schemeClr val="tx2">
                    <a:lumMod val="60000"/>
                    <a:lumOff val="40000"/>
                  </a:schemeClr>
                </a:solidFill>
              </a:rPr>
              <a:t>#</a:t>
            </a:r>
          </a:p>
        </p:txBody>
      </p:sp>
      <p:sp>
        <p:nvSpPr>
          <p:cNvPr id="29" name="مربع نص 28"/>
          <p:cNvSpPr txBox="1"/>
          <p:nvPr/>
        </p:nvSpPr>
        <p:spPr>
          <a:xfrm>
            <a:off x="4788024" y="1412776"/>
            <a:ext cx="273630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b="1" dirty="0">
                <a:solidFill>
                  <a:schemeClr val="accent1">
                    <a:lumMod val="75000"/>
                  </a:schemeClr>
                </a:solidFill>
                <a:cs typeface="AGA Aladdin Regular" pitchFamily="2" charset="-78"/>
              </a:rPr>
              <a:t>غردي داخل هذا الوسم</a:t>
            </a:r>
          </a:p>
        </p:txBody>
      </p:sp>
      <p:sp>
        <p:nvSpPr>
          <p:cNvPr id="2" name="قلب 1"/>
          <p:cNvSpPr/>
          <p:nvPr/>
        </p:nvSpPr>
        <p:spPr>
          <a:xfrm>
            <a:off x="1619672" y="1674386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0" name="قلب 29"/>
          <p:cNvSpPr/>
          <p:nvPr/>
        </p:nvSpPr>
        <p:spPr>
          <a:xfrm>
            <a:off x="6417235" y="5648036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1" name="قلب 30"/>
          <p:cNvSpPr/>
          <p:nvPr/>
        </p:nvSpPr>
        <p:spPr>
          <a:xfrm>
            <a:off x="3203848" y="5680459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2" name="قلب 31"/>
          <p:cNvSpPr/>
          <p:nvPr/>
        </p:nvSpPr>
        <p:spPr>
          <a:xfrm>
            <a:off x="3344299" y="4248489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3" name="قلب 32"/>
          <p:cNvSpPr/>
          <p:nvPr/>
        </p:nvSpPr>
        <p:spPr>
          <a:xfrm>
            <a:off x="3417910" y="2844829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4" name="قلب 33"/>
          <p:cNvSpPr/>
          <p:nvPr/>
        </p:nvSpPr>
        <p:spPr>
          <a:xfrm>
            <a:off x="1474675" y="4882599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5" name="قلب 34"/>
          <p:cNvSpPr/>
          <p:nvPr/>
        </p:nvSpPr>
        <p:spPr>
          <a:xfrm>
            <a:off x="1547664" y="3258562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6" name="قلب 35"/>
          <p:cNvSpPr/>
          <p:nvPr/>
        </p:nvSpPr>
        <p:spPr>
          <a:xfrm>
            <a:off x="8388424" y="6594501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7" name="قلب 36"/>
          <p:cNvSpPr/>
          <p:nvPr/>
        </p:nvSpPr>
        <p:spPr>
          <a:xfrm>
            <a:off x="4788024" y="6590354"/>
            <a:ext cx="289994" cy="170438"/>
          </a:xfrm>
          <a:prstGeom prst="hear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39" name="سهم إلى اليسار والأعلى 38"/>
          <p:cNvSpPr/>
          <p:nvPr/>
        </p:nvSpPr>
        <p:spPr>
          <a:xfrm>
            <a:off x="1258651" y="1574458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0" name="سهم إلى اليسار والأعلى 39"/>
          <p:cNvSpPr/>
          <p:nvPr/>
        </p:nvSpPr>
        <p:spPr>
          <a:xfrm>
            <a:off x="3059832" y="2817679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1" name="سهم إلى اليسار والأعلى 40"/>
          <p:cNvSpPr/>
          <p:nvPr/>
        </p:nvSpPr>
        <p:spPr>
          <a:xfrm>
            <a:off x="1137530" y="3200663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2" name="سهم إلى اليسار والأعلى 41"/>
          <p:cNvSpPr/>
          <p:nvPr/>
        </p:nvSpPr>
        <p:spPr>
          <a:xfrm>
            <a:off x="2988494" y="4190090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3" name="سهم إلى اليسار والأعلى 42"/>
          <p:cNvSpPr/>
          <p:nvPr/>
        </p:nvSpPr>
        <p:spPr>
          <a:xfrm>
            <a:off x="978511" y="4874202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4" name="سهم إلى اليسار والأعلى 43"/>
          <p:cNvSpPr/>
          <p:nvPr/>
        </p:nvSpPr>
        <p:spPr>
          <a:xfrm>
            <a:off x="2759380" y="5590137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5" name="سهم إلى اليسار والأعلى 44"/>
          <p:cNvSpPr/>
          <p:nvPr/>
        </p:nvSpPr>
        <p:spPr>
          <a:xfrm>
            <a:off x="4332800" y="6532455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6" name="سهم إلى اليسار والأعلى 45"/>
          <p:cNvSpPr/>
          <p:nvPr/>
        </p:nvSpPr>
        <p:spPr>
          <a:xfrm>
            <a:off x="6047673" y="5537341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7" name="سهم إلى اليسار والأعلى 46"/>
          <p:cNvSpPr/>
          <p:nvPr/>
        </p:nvSpPr>
        <p:spPr>
          <a:xfrm>
            <a:off x="7955885" y="6478703"/>
            <a:ext cx="289013" cy="286236"/>
          </a:xfrm>
          <a:prstGeom prst="lef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dirty="0"/>
              <a:t>ر</a:t>
            </a:r>
          </a:p>
        </p:txBody>
      </p:sp>
    </p:spTree>
    <p:extLst>
      <p:ext uri="{BB962C8B-B14F-4D97-AF65-F5344CB8AC3E}">
        <p14:creationId xmlns:p14="http://schemas.microsoft.com/office/powerpoint/2010/main" val="30845651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مستطيل 7"/>
          <p:cNvSpPr/>
          <p:nvPr/>
        </p:nvSpPr>
        <p:spPr>
          <a:xfrm>
            <a:off x="179512" y="976373"/>
            <a:ext cx="8784976" cy="5620979"/>
          </a:xfrm>
          <a:prstGeom prst="rect">
            <a:avLst/>
          </a:prstGeom>
          <a:ln w="73025" cmpd="tri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7" name="صورة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1169" y="49868"/>
            <a:ext cx="6096000" cy="1853010"/>
          </a:xfrm>
          <a:prstGeom prst="rect">
            <a:avLst/>
          </a:prstGeom>
        </p:spPr>
      </p:pic>
      <p:sp>
        <p:nvSpPr>
          <p:cNvPr id="6" name="مربع نص 5"/>
          <p:cNvSpPr txBox="1"/>
          <p:nvPr/>
        </p:nvSpPr>
        <p:spPr>
          <a:xfrm>
            <a:off x="3563888" y="430311"/>
            <a:ext cx="496855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rgbClr val="C00000"/>
                </a:solidFill>
                <a:cs typeface="ACS  Topazz Extra Bold" pitchFamily="2" charset="-78"/>
              </a:rPr>
              <a:t>نشاطي في رسمة </a:t>
            </a:r>
          </a:p>
        </p:txBody>
      </p:sp>
    </p:spTree>
    <p:extLst>
      <p:ext uri="{BB962C8B-B14F-4D97-AF65-F5344CB8AC3E}">
        <p14:creationId xmlns:p14="http://schemas.microsoft.com/office/powerpoint/2010/main" val="9657416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مستدير الزوايا 4"/>
          <p:cNvSpPr/>
          <p:nvPr/>
        </p:nvSpPr>
        <p:spPr>
          <a:xfrm>
            <a:off x="4629572" y="90782"/>
            <a:ext cx="4406923" cy="326621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6" name="مستطيل مستدير الزوايا 5"/>
          <p:cNvSpPr/>
          <p:nvPr/>
        </p:nvSpPr>
        <p:spPr>
          <a:xfrm>
            <a:off x="4644008" y="3475158"/>
            <a:ext cx="4406923" cy="326621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35496" y="90782"/>
            <a:ext cx="4406923" cy="326621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35495" y="3501008"/>
            <a:ext cx="4406923" cy="326621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4" name="شكل بيضاوي 3"/>
          <p:cNvSpPr/>
          <p:nvPr/>
        </p:nvSpPr>
        <p:spPr>
          <a:xfrm>
            <a:off x="3059832" y="1898058"/>
            <a:ext cx="3096344" cy="309634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9" name="مربع نص 8"/>
          <p:cNvSpPr txBox="1"/>
          <p:nvPr/>
        </p:nvSpPr>
        <p:spPr>
          <a:xfrm>
            <a:off x="3635896" y="2346846"/>
            <a:ext cx="2160240" cy="230832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7200" dirty="0">
                <a:solidFill>
                  <a:schemeClr val="accent4">
                    <a:lumMod val="75000"/>
                  </a:schemeClr>
                </a:solidFill>
                <a:cs typeface="AGA Aladdin Regular" pitchFamily="2" charset="-78"/>
              </a:rPr>
              <a:t>بالأربع تربح </a:t>
            </a:r>
          </a:p>
        </p:txBody>
      </p:sp>
      <p:sp>
        <p:nvSpPr>
          <p:cNvPr id="10" name="مربع نص 9"/>
          <p:cNvSpPr txBox="1"/>
          <p:nvPr/>
        </p:nvSpPr>
        <p:spPr>
          <a:xfrm>
            <a:off x="5724128" y="116632"/>
            <a:ext cx="28803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chemeClr val="accent4">
                    <a:lumMod val="75000"/>
                  </a:schemeClr>
                </a:solidFill>
                <a:cs typeface="AGA Aladdin Regular" pitchFamily="2" charset="-78"/>
              </a:rPr>
              <a:t>اكتبي فكرة مختصرة عن الدرس</a:t>
            </a:r>
          </a:p>
        </p:txBody>
      </p:sp>
      <p:sp>
        <p:nvSpPr>
          <p:cNvPr id="11" name="مربع نص 10"/>
          <p:cNvSpPr txBox="1"/>
          <p:nvPr/>
        </p:nvSpPr>
        <p:spPr>
          <a:xfrm>
            <a:off x="798797" y="116632"/>
            <a:ext cx="28803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chemeClr val="accent4">
                    <a:lumMod val="75000"/>
                  </a:schemeClr>
                </a:solidFill>
                <a:cs typeface="AGA Aladdin Regular" pitchFamily="2" charset="-78"/>
              </a:rPr>
              <a:t>اكتبي مثالاً واقعي يحاكي الدرس</a:t>
            </a:r>
          </a:p>
        </p:txBody>
      </p:sp>
      <p:sp>
        <p:nvSpPr>
          <p:cNvPr id="12" name="مربع نص 11"/>
          <p:cNvSpPr txBox="1"/>
          <p:nvPr/>
        </p:nvSpPr>
        <p:spPr>
          <a:xfrm>
            <a:off x="5819102" y="3645024"/>
            <a:ext cx="288032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solidFill>
                  <a:schemeClr val="accent4">
                    <a:lumMod val="75000"/>
                  </a:schemeClr>
                </a:solidFill>
                <a:cs typeface="AGA Aladdin Regular" pitchFamily="2" charset="-78"/>
              </a:rPr>
              <a:t>عنوني الدرس بعنوان آخر</a:t>
            </a:r>
          </a:p>
        </p:txBody>
      </p:sp>
      <p:sp>
        <p:nvSpPr>
          <p:cNvPr id="13" name="مربع نص 12"/>
          <p:cNvSpPr txBox="1"/>
          <p:nvPr/>
        </p:nvSpPr>
        <p:spPr>
          <a:xfrm>
            <a:off x="191503" y="3797424"/>
            <a:ext cx="288032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400" dirty="0">
                <a:solidFill>
                  <a:schemeClr val="accent4">
                    <a:lumMod val="75000"/>
                  </a:schemeClr>
                </a:solidFill>
                <a:cs typeface="AGA Aladdin Regular" pitchFamily="2" charset="-78"/>
              </a:rPr>
              <a:t>اسألي احدى المجموعات سؤالً دقيقاً عن الدرس</a:t>
            </a:r>
          </a:p>
        </p:txBody>
      </p:sp>
    </p:spTree>
    <p:extLst>
      <p:ext uri="{BB962C8B-B14F-4D97-AF65-F5344CB8AC3E}">
        <p14:creationId xmlns:p14="http://schemas.microsoft.com/office/powerpoint/2010/main" val="306971362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329" y="1524000"/>
            <a:ext cx="8458200" cy="5172075"/>
          </a:xfrm>
          <a:prstGeom prst="rect">
            <a:avLst/>
          </a:prstGeom>
        </p:spPr>
      </p:pic>
      <p:sp>
        <p:nvSpPr>
          <p:cNvPr id="6" name="مستطيل مستدير الزوايا 5"/>
          <p:cNvSpPr/>
          <p:nvPr/>
        </p:nvSpPr>
        <p:spPr>
          <a:xfrm>
            <a:off x="1447800" y="499100"/>
            <a:ext cx="1828800" cy="609600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1400" b="1" dirty="0"/>
              <a:t>نشاط فردي في دقيقة واحدة </a:t>
            </a:r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1" y="114671"/>
            <a:ext cx="1371600" cy="137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9970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/>
          <p:cNvPicPr>
            <a:picLocks noChangeAspect="1"/>
          </p:cNvPicPr>
          <p:nvPr/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" y="0"/>
            <a:ext cx="4492239" cy="33569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صورة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88640"/>
            <a:ext cx="875928" cy="875928"/>
          </a:xfrm>
          <a:prstGeom prst="rect">
            <a:avLst/>
          </a:prstGeom>
        </p:spPr>
      </p:pic>
      <p:pic>
        <p:nvPicPr>
          <p:cNvPr id="7" name="صورة 6"/>
          <p:cNvPicPr>
            <a:picLocks noChangeAspect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artisticGlowDiffused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3501008"/>
            <a:ext cx="4464496" cy="33569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صورة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933056"/>
            <a:ext cx="1040904" cy="529915"/>
          </a:xfrm>
          <a:prstGeom prst="rect">
            <a:avLst/>
          </a:prstGeom>
        </p:spPr>
      </p:pic>
      <p:pic>
        <p:nvPicPr>
          <p:cNvPr id="11" name="صورة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5988" y="188639"/>
            <a:ext cx="3723825" cy="2381797"/>
          </a:xfrm>
          <a:prstGeom prst="rect">
            <a:avLst/>
          </a:prstGeom>
        </p:spPr>
      </p:pic>
      <p:pic>
        <p:nvPicPr>
          <p:cNvPr id="12" name="صورة 11"/>
          <p:cNvPicPr>
            <a:picLocks noChangeAspect="1"/>
          </p:cNvPicPr>
          <p:nvPr/>
        </p:nvPicPr>
        <p:blipFill>
          <a:blip r:embed="rId9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282528"/>
            <a:ext cx="4410505" cy="35308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صورة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004" y="3356992"/>
            <a:ext cx="1002136" cy="1000053"/>
          </a:xfrm>
          <a:prstGeom prst="rect">
            <a:avLst/>
          </a:prstGeom>
        </p:spPr>
      </p:pic>
      <p:sp>
        <p:nvSpPr>
          <p:cNvPr id="14" name="مربع نص 13"/>
          <p:cNvSpPr txBox="1"/>
          <p:nvPr/>
        </p:nvSpPr>
        <p:spPr>
          <a:xfrm>
            <a:off x="5220072" y="2570437"/>
            <a:ext cx="338437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dirty="0">
                <a:cs typeface="AGA Aladdin Regular" pitchFamily="2" charset="-78"/>
              </a:rPr>
              <a:t>نشاط وسائل التواصل </a:t>
            </a:r>
            <a:r>
              <a:rPr lang="ar-SA" dirty="0" err="1">
                <a:cs typeface="AGA Aladdin Regular" pitchFamily="2" charset="-78"/>
              </a:rPr>
              <a:t>الإجتماعي</a:t>
            </a:r>
            <a:r>
              <a:rPr lang="ar-SA" dirty="0">
                <a:cs typeface="AGA Aladdin Regular" pitchFamily="2" charset="-78"/>
              </a:rPr>
              <a:t> </a:t>
            </a:r>
          </a:p>
        </p:txBody>
      </p:sp>
      <p:sp>
        <p:nvSpPr>
          <p:cNvPr id="15" name="مربع نص 14"/>
          <p:cNvSpPr txBox="1"/>
          <p:nvPr/>
        </p:nvSpPr>
        <p:spPr>
          <a:xfrm>
            <a:off x="1151620" y="188640"/>
            <a:ext cx="223224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>
                <a:cs typeface="AGA Aladdin Regular" pitchFamily="2" charset="-78"/>
              </a:rPr>
              <a:t>سناب شات </a:t>
            </a:r>
          </a:p>
        </p:txBody>
      </p:sp>
      <p:sp>
        <p:nvSpPr>
          <p:cNvPr id="16" name="مربع نص 15"/>
          <p:cNvSpPr txBox="1"/>
          <p:nvPr/>
        </p:nvSpPr>
        <p:spPr>
          <a:xfrm>
            <a:off x="5965860" y="3475105"/>
            <a:ext cx="223224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2800" dirty="0" err="1">
                <a:cs typeface="AGA Aladdin Regular" pitchFamily="2" charset="-78"/>
              </a:rPr>
              <a:t>انستقرام</a:t>
            </a:r>
            <a:endParaRPr lang="ar-SA" sz="2800" dirty="0">
              <a:cs typeface="AGA Aladdin Regular" pitchFamily="2" charset="-78"/>
            </a:endParaRPr>
          </a:p>
        </p:txBody>
      </p:sp>
      <p:sp>
        <p:nvSpPr>
          <p:cNvPr id="17" name="مربع نص 16"/>
          <p:cNvSpPr txBox="1"/>
          <p:nvPr/>
        </p:nvSpPr>
        <p:spPr>
          <a:xfrm>
            <a:off x="1304020" y="3671446"/>
            <a:ext cx="223224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800" dirty="0" err="1">
                <a:cs typeface="AGA Aladdin Regular" pitchFamily="2" charset="-78"/>
              </a:rPr>
              <a:t>تويتر</a:t>
            </a:r>
            <a:endParaRPr lang="ar-SA" sz="2800" dirty="0">
              <a:cs typeface="AGA Aladdin Regul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5249294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8640"/>
            <a:ext cx="8928992" cy="65527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مربع نص 4"/>
          <p:cNvSpPr txBox="1"/>
          <p:nvPr/>
        </p:nvSpPr>
        <p:spPr>
          <a:xfrm>
            <a:off x="411260" y="251937"/>
            <a:ext cx="288032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200" b="1" dirty="0">
                <a:solidFill>
                  <a:schemeClr val="bg1"/>
                </a:solidFill>
                <a:cs typeface="Ghalam2" panose="03020502030600020003" pitchFamily="66" charset="-78"/>
              </a:rPr>
              <a:t>نشاط تحت المجهر</a:t>
            </a:r>
          </a:p>
        </p:txBody>
      </p:sp>
      <p:sp>
        <p:nvSpPr>
          <p:cNvPr id="6" name="مربع نص 5"/>
          <p:cNvSpPr txBox="1"/>
          <p:nvPr/>
        </p:nvSpPr>
        <p:spPr>
          <a:xfrm>
            <a:off x="1079701" y="1824755"/>
            <a:ext cx="324036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400" b="1" dirty="0"/>
              <a:t>موضوعات السورة ممثلة على أحدها..</a:t>
            </a:r>
          </a:p>
        </p:txBody>
      </p:sp>
      <p:sp>
        <p:nvSpPr>
          <p:cNvPr id="7" name="مربع نص 6"/>
          <p:cNvSpPr txBox="1"/>
          <p:nvPr/>
        </p:nvSpPr>
        <p:spPr>
          <a:xfrm>
            <a:off x="4605892" y="1124744"/>
            <a:ext cx="3240360" cy="3077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400" b="1" dirty="0">
                <a:solidFill>
                  <a:schemeClr val="bg1"/>
                </a:solidFill>
              </a:rPr>
              <a:t>هنا تحدث بشكل عام عن الموضوع</a:t>
            </a:r>
          </a:p>
        </p:txBody>
      </p:sp>
      <p:sp>
        <p:nvSpPr>
          <p:cNvPr id="8" name="مربع نص 7"/>
          <p:cNvSpPr txBox="1"/>
          <p:nvPr/>
        </p:nvSpPr>
        <p:spPr>
          <a:xfrm>
            <a:off x="467544" y="836712"/>
            <a:ext cx="3528392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b="1" dirty="0">
                <a:solidFill>
                  <a:schemeClr val="bg1"/>
                </a:solidFill>
              </a:rPr>
              <a:t>في العدسة تحدث بإسهاب عن  الموضوع</a:t>
            </a:r>
          </a:p>
        </p:txBody>
      </p:sp>
    </p:spTree>
    <p:extLst>
      <p:ext uri="{BB962C8B-B14F-4D97-AF65-F5344CB8AC3E}">
        <p14:creationId xmlns:p14="http://schemas.microsoft.com/office/powerpoint/2010/main" val="2573188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/>
          <p:cNvSpPr/>
          <p:nvPr/>
        </p:nvSpPr>
        <p:spPr>
          <a:xfrm>
            <a:off x="1109357" y="2967335"/>
            <a:ext cx="692529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115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وسائل التحفيز</a:t>
            </a:r>
          </a:p>
        </p:txBody>
      </p:sp>
    </p:spTree>
    <p:extLst>
      <p:ext uri="{BB962C8B-B14F-4D97-AF65-F5344CB8AC3E}">
        <p14:creationId xmlns:p14="http://schemas.microsoft.com/office/powerpoint/2010/main" val="9099233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sz="5400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sz="4000"/>
          </a:p>
        </p:txBody>
      </p:sp>
      <p:pic>
        <p:nvPicPr>
          <p:cNvPr id="1026" name="Picture 2" descr="ØµÙØ±Ø© Ø°Ø§Øª ØµÙØ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8424936" cy="62007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مربع نص 3"/>
          <p:cNvSpPr txBox="1"/>
          <p:nvPr/>
        </p:nvSpPr>
        <p:spPr>
          <a:xfrm>
            <a:off x="3131840" y="404664"/>
            <a:ext cx="309634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000" b="1" dirty="0">
                <a:cs typeface="AGA Aladdin Regular" pitchFamily="2" charset="-78"/>
              </a:rPr>
              <a:t>المفتاح الماسي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403648" y="1844824"/>
            <a:ext cx="6048672" cy="4401205"/>
          </a:xfrm>
          <a:prstGeom prst="rect">
            <a:avLst/>
          </a:prstGeom>
          <a:solidFill>
            <a:schemeClr val="bg1">
              <a:lumMod val="85000"/>
              <a:alpha val="44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sz="2000" dirty="0"/>
              <a:t>قوانين اللعبة :</a:t>
            </a:r>
          </a:p>
          <a:p>
            <a:pPr algn="ctr"/>
            <a:r>
              <a:rPr lang="ar-SA" sz="2000" dirty="0"/>
              <a:t>شروط </a:t>
            </a:r>
            <a:r>
              <a:rPr lang="ar-SA" sz="2000" dirty="0" err="1"/>
              <a:t>الإستحقاق</a:t>
            </a:r>
            <a:r>
              <a:rPr lang="ar-SA" sz="2000" dirty="0"/>
              <a:t> :</a:t>
            </a:r>
          </a:p>
          <a:p>
            <a:pPr algn="ctr"/>
            <a:r>
              <a:rPr lang="ar-SA" sz="2000" dirty="0"/>
              <a:t>1- إذا كانت مشاركات المجموعة الواحدة أربع مشاركات على الأقل في الحصة الواحدة .</a:t>
            </a:r>
          </a:p>
          <a:p>
            <a:pPr algn="ctr"/>
            <a:r>
              <a:rPr lang="ar-SA" sz="2000" dirty="0"/>
              <a:t>2- في حال تفاعل المجموعة مع بعضها البعض وسرعتها في الإنجاز </a:t>
            </a:r>
          </a:p>
          <a:p>
            <a:pPr algn="ctr"/>
            <a:r>
              <a:rPr lang="ar-SA" sz="2000" dirty="0"/>
              <a:t>3- في حال الإبداع في حل الأنشطة أو إضافة مميزة على الدرس .</a:t>
            </a:r>
          </a:p>
          <a:p>
            <a:pPr algn="ctr"/>
            <a:r>
              <a:rPr lang="ar-SA" sz="2000" dirty="0"/>
              <a:t>ملاحظة </a:t>
            </a:r>
            <a:r>
              <a:rPr lang="ar-SA" sz="2000" dirty="0" err="1"/>
              <a:t>لايكفي</a:t>
            </a:r>
            <a:r>
              <a:rPr lang="ar-SA" sz="2000" dirty="0"/>
              <a:t> رقم (1) لاستحقاق كرت لابد من إضافة (2) أو (3)</a:t>
            </a:r>
          </a:p>
          <a:p>
            <a:pPr algn="ctr"/>
            <a:r>
              <a:rPr lang="ar-SA" sz="2000" dirty="0"/>
              <a:t>موانع الحصول على كرت أو استحقاق سحبه :</a:t>
            </a:r>
          </a:p>
          <a:p>
            <a:pPr algn="ctr"/>
            <a:r>
              <a:rPr lang="ar-SA" sz="2000" dirty="0"/>
              <a:t>1- عدم احترام الحصة أو عدم احترام المجموعات (يسحب كرت)</a:t>
            </a:r>
          </a:p>
          <a:p>
            <a:pPr algn="ctr"/>
            <a:r>
              <a:rPr lang="ar-SA" sz="2000" dirty="0"/>
              <a:t>2- المعارضة (يسحب كرت)</a:t>
            </a:r>
          </a:p>
          <a:p>
            <a:pPr algn="ctr"/>
            <a:r>
              <a:rPr lang="ar-SA" sz="2000" dirty="0"/>
              <a:t>3- الصراخ و الشغب حال الحصول على نقطة أو حصول أحد الفرق المنافسة (يسحب كرتين)</a:t>
            </a:r>
          </a:p>
          <a:p>
            <a:pPr algn="ctr"/>
            <a:r>
              <a:rPr lang="ar-SA" sz="2000" dirty="0"/>
              <a:t>ملاحظة : على قائدة المجموعة المحافظة على الكروت والمفاتيح وإحضار الظرف بشكل يومي </a:t>
            </a:r>
            <a:r>
              <a:rPr lang="ar-SA" sz="2000" dirty="0">
                <a:sym typeface="Wingdings" pitchFamily="2" charset="2"/>
              </a:rPr>
              <a:t></a:t>
            </a:r>
            <a:endParaRPr lang="ar-SA" sz="2000" dirty="0"/>
          </a:p>
        </p:txBody>
      </p:sp>
      <p:sp>
        <p:nvSpPr>
          <p:cNvPr id="6" name="مستطيل 5"/>
          <p:cNvSpPr/>
          <p:nvPr/>
        </p:nvSpPr>
        <p:spPr>
          <a:xfrm>
            <a:off x="2789029" y="650885"/>
            <a:ext cx="3531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المفتاح الماسي</a:t>
            </a:r>
          </a:p>
        </p:txBody>
      </p:sp>
    </p:spTree>
    <p:extLst>
      <p:ext uri="{BB962C8B-B14F-4D97-AF65-F5344CB8AC3E}">
        <p14:creationId xmlns:p14="http://schemas.microsoft.com/office/powerpoint/2010/main" val="3649629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sz="5400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 sz="4000"/>
          </a:p>
        </p:txBody>
      </p:sp>
      <p:pic>
        <p:nvPicPr>
          <p:cNvPr id="1026" name="Picture 2" descr="ØµÙØ±Ø© Ø°Ø§Øª ØµÙØ©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424936" cy="620077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4" name="مربع نص 3"/>
          <p:cNvSpPr txBox="1"/>
          <p:nvPr/>
        </p:nvSpPr>
        <p:spPr>
          <a:xfrm>
            <a:off x="3059832" y="681137"/>
            <a:ext cx="309634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000" b="1" dirty="0">
                <a:cs typeface="AGA Aladdin Regular" pitchFamily="2" charset="-78"/>
              </a:rPr>
              <a:t>المفتاح الماسي</a:t>
            </a:r>
          </a:p>
        </p:txBody>
      </p:sp>
      <p:sp>
        <p:nvSpPr>
          <p:cNvPr id="5" name="مربع نص 4"/>
          <p:cNvSpPr txBox="1"/>
          <p:nvPr/>
        </p:nvSpPr>
        <p:spPr>
          <a:xfrm>
            <a:off x="1528169" y="1700808"/>
            <a:ext cx="6264696" cy="4708981"/>
          </a:xfrm>
          <a:prstGeom prst="rect">
            <a:avLst/>
          </a:prstGeom>
          <a:solidFill>
            <a:schemeClr val="bg1">
              <a:lumMod val="85000"/>
              <a:alpha val="44000"/>
            </a:schemeClr>
          </a:solidFill>
        </p:spPr>
        <p:txBody>
          <a:bodyPr wrap="square" rtlCol="1">
            <a:spAutoFit/>
          </a:bodyPr>
          <a:lstStyle/>
          <a:p>
            <a:pPr algn="ctr"/>
            <a:r>
              <a:rPr lang="ar-SA" sz="2000" dirty="0">
                <a:cs typeface="AGA Aladdin Regular" pitchFamily="2" charset="-78"/>
              </a:rPr>
              <a:t>فكرة اللعبة</a:t>
            </a:r>
          </a:p>
          <a:p>
            <a:pPr algn="ctr"/>
            <a:r>
              <a:rPr lang="ar-SA" sz="2000" dirty="0"/>
              <a:t>1- </a:t>
            </a:r>
            <a:r>
              <a:rPr lang="ar-SA" sz="2000" dirty="0" err="1"/>
              <a:t>لابتحصل</a:t>
            </a:r>
            <a:r>
              <a:rPr lang="ar-SA" sz="2000" dirty="0"/>
              <a:t> المجموعة على الكرت عشوائيا عند تحقيق الشروط</a:t>
            </a:r>
          </a:p>
          <a:p>
            <a:pPr algn="ctr"/>
            <a:r>
              <a:rPr lang="ar-SA" sz="2000" dirty="0"/>
              <a:t>2- عند الحصول على أربعة كروت من نفس اللون فإن المجموعة تحصل على مفتاح أسود</a:t>
            </a:r>
          </a:p>
          <a:p>
            <a:pPr algn="ctr"/>
            <a:r>
              <a:rPr lang="ar-SA" sz="2000" dirty="0"/>
              <a:t>3- عند الحصول على مفتاح للمجموعة فتح الصندوق وسحب ورقة إما ثواب أو عقاب </a:t>
            </a:r>
          </a:p>
          <a:p>
            <a:pPr algn="ctr"/>
            <a:r>
              <a:rPr lang="ar-SA" sz="2000" dirty="0"/>
              <a:t>3- عند الحصول على أربعة مفاتيح فإن المجموعة تحصل على المفتاح الماسي الذي يخول لها فتح الصندوق واختيار الثواب المناسب لها او العقاب لغيرها </a:t>
            </a:r>
          </a:p>
          <a:p>
            <a:pPr algn="ctr"/>
            <a:r>
              <a:rPr lang="ar-SA" sz="2000" dirty="0"/>
              <a:t>5- عند الحصول على الجوكر فإن المجموعة تحصل على كرتين تأخذها من المجموعات .</a:t>
            </a:r>
          </a:p>
          <a:p>
            <a:pPr algn="ctr"/>
            <a:r>
              <a:rPr lang="ar-SA" sz="2000" dirty="0"/>
              <a:t>6- عند الوصول مبكرا واكتمال جميع أطراف المجموعة فإن المجموعة تحصل على كرتين</a:t>
            </a:r>
          </a:p>
          <a:p>
            <a:pPr algn="ctr"/>
            <a:r>
              <a:rPr lang="ar-SA" sz="2000" dirty="0"/>
              <a:t>7- عند حل </a:t>
            </a:r>
            <a:r>
              <a:rPr lang="ar-SA" sz="2000" dirty="0" err="1"/>
              <a:t>الإختبار</a:t>
            </a:r>
            <a:r>
              <a:rPr lang="ar-SA" sz="2000" dirty="0"/>
              <a:t> الاسبوعي كاملا في دقيقة فإن المجموعة تحصل على 3 كروت .</a:t>
            </a:r>
          </a:p>
        </p:txBody>
      </p:sp>
      <p:sp>
        <p:nvSpPr>
          <p:cNvPr id="7" name="مستطيل 6"/>
          <p:cNvSpPr/>
          <p:nvPr/>
        </p:nvSpPr>
        <p:spPr>
          <a:xfrm>
            <a:off x="2789029" y="650885"/>
            <a:ext cx="35317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SA" sz="5400" b="1" cap="none" spc="0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المفتاح الماسي</a:t>
            </a:r>
          </a:p>
        </p:txBody>
      </p:sp>
    </p:spTree>
    <p:extLst>
      <p:ext uri="{BB962C8B-B14F-4D97-AF65-F5344CB8AC3E}">
        <p14:creationId xmlns:p14="http://schemas.microsoft.com/office/powerpoint/2010/main" val="63232872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2389719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مستطيل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ln w="508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4" name="عنصر نائب للمحتوى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772" y="1464545"/>
            <a:ext cx="4157772" cy="4389437"/>
          </a:xfrm>
        </p:spPr>
      </p:pic>
      <p:sp>
        <p:nvSpPr>
          <p:cNvPr id="6" name="دبوس زينة 5"/>
          <p:cNvSpPr/>
          <p:nvPr/>
        </p:nvSpPr>
        <p:spPr>
          <a:xfrm>
            <a:off x="123257" y="2236394"/>
            <a:ext cx="2915816" cy="4392488"/>
          </a:xfrm>
          <a:prstGeom prst="plaqu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SA" sz="3600" dirty="0">
                <a:solidFill>
                  <a:srgbClr val="FFFF00"/>
                </a:solidFill>
                <a:cs typeface="AGA Kaleelah Regular" pitchFamily="2" charset="-78"/>
              </a:rPr>
              <a:t>كي يكتمل النور </a:t>
            </a:r>
            <a:r>
              <a:rPr lang="ar-SA" b="1" dirty="0"/>
              <a:t>فكرته : أن تجمع الطالبات بطاقات إشعاع الضوء كما الصورة العلوية وفق الشروط التالية :</a:t>
            </a:r>
          </a:p>
          <a:p>
            <a:pPr algn="ctr"/>
            <a:r>
              <a:rPr lang="ar-SA" b="1" dirty="0"/>
              <a:t>1- الهدوء </a:t>
            </a:r>
          </a:p>
          <a:p>
            <a:pPr algn="ctr"/>
            <a:r>
              <a:rPr lang="ar-SA" b="1" dirty="0"/>
              <a:t>2- التفاعل المنضبط مع المعلمة وأفراد المجموعة </a:t>
            </a:r>
          </a:p>
          <a:p>
            <a:pPr algn="ctr"/>
            <a:r>
              <a:rPr lang="ar-SA" b="1" dirty="0"/>
              <a:t>3- السرعة في حل الأنشطة </a:t>
            </a:r>
          </a:p>
          <a:p>
            <a:pPr algn="ctr"/>
            <a:r>
              <a:rPr lang="ar-SA" b="1" dirty="0"/>
              <a:t>4- الإبداع في عرض الأنشطة </a:t>
            </a:r>
          </a:p>
        </p:txBody>
      </p:sp>
      <p:pic>
        <p:nvPicPr>
          <p:cNvPr id="12" name="صورة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264" y="688363"/>
            <a:ext cx="1231801" cy="1300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77213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ستطيل 8"/>
          <p:cNvSpPr/>
          <p:nvPr/>
        </p:nvSpPr>
        <p:spPr>
          <a:xfrm>
            <a:off x="-4229" y="-24165"/>
            <a:ext cx="9144000" cy="6858000"/>
          </a:xfrm>
          <a:prstGeom prst="rect">
            <a:avLst/>
          </a:prstGeom>
          <a:ln w="60325" cmpd="tri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graphicFrame>
        <p:nvGraphicFramePr>
          <p:cNvPr id="4" name="عنصر نائب للمحتوى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7723571"/>
              </p:ext>
            </p:extLst>
          </p:nvPr>
        </p:nvGraphicFramePr>
        <p:xfrm>
          <a:off x="169168" y="458670"/>
          <a:ext cx="7763205" cy="6318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عنصر نائب للمحتوى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12321658"/>
              </p:ext>
            </p:extLst>
          </p:nvPr>
        </p:nvGraphicFramePr>
        <p:xfrm>
          <a:off x="1921363" y="416882"/>
          <a:ext cx="7763205" cy="63187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026" name="Picture 2" descr="نتيجة بحث الصور عن طفل يقفز كرتون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058" y="5967282"/>
            <a:ext cx="1336673" cy="113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نتيجة بحث الصور عن الوصول الى القمة كرتون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24290"/>
            <a:ext cx="1181206" cy="78308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سهم مسنن إلى اليمين 7"/>
          <p:cNvSpPr/>
          <p:nvPr/>
        </p:nvSpPr>
        <p:spPr>
          <a:xfrm>
            <a:off x="269093" y="6156303"/>
            <a:ext cx="1338548" cy="378042"/>
          </a:xfrm>
          <a:prstGeom prst="notched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0" name="مستطيل مستدير الزوايا 9"/>
          <p:cNvSpPr/>
          <p:nvPr/>
        </p:nvSpPr>
        <p:spPr>
          <a:xfrm>
            <a:off x="155510" y="1309264"/>
            <a:ext cx="1952217" cy="4820036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1" name="مربع نص 10"/>
          <p:cNvSpPr txBox="1"/>
          <p:nvPr/>
        </p:nvSpPr>
        <p:spPr>
          <a:xfrm>
            <a:off x="1" y="1322766"/>
            <a:ext cx="177011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b="1" dirty="0">
                <a:solidFill>
                  <a:schemeClr val="accent1">
                    <a:lumMod val="75000"/>
                  </a:schemeClr>
                </a:solidFill>
              </a:rPr>
              <a:t>قوانين اللعب:</a:t>
            </a:r>
          </a:p>
        </p:txBody>
      </p:sp>
      <p:sp>
        <p:nvSpPr>
          <p:cNvPr id="12" name="شكل بيضاوي 11"/>
          <p:cNvSpPr/>
          <p:nvPr/>
        </p:nvSpPr>
        <p:spPr>
          <a:xfrm>
            <a:off x="923595" y="1683221"/>
            <a:ext cx="325899" cy="170812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5" name="مربع نص 14"/>
          <p:cNvSpPr txBox="1"/>
          <p:nvPr/>
        </p:nvSpPr>
        <p:spPr>
          <a:xfrm>
            <a:off x="77754" y="1876636"/>
            <a:ext cx="177011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1600" b="1" dirty="0">
                <a:solidFill>
                  <a:srgbClr val="00B050"/>
                </a:solidFill>
              </a:rPr>
              <a:t>تستحق المواصلة </a:t>
            </a:r>
          </a:p>
        </p:txBody>
      </p:sp>
      <p:sp>
        <p:nvSpPr>
          <p:cNvPr id="16" name="شكل بيضاوي 15"/>
          <p:cNvSpPr/>
          <p:nvPr/>
        </p:nvSpPr>
        <p:spPr>
          <a:xfrm>
            <a:off x="923595" y="2178069"/>
            <a:ext cx="325899" cy="170812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sp>
        <p:nvSpPr>
          <p:cNvPr id="17" name="مربع نص 16"/>
          <p:cNvSpPr txBox="1"/>
          <p:nvPr/>
        </p:nvSpPr>
        <p:spPr>
          <a:xfrm>
            <a:off x="85194" y="2473007"/>
            <a:ext cx="1770119" cy="338554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b="1" dirty="0">
                <a:solidFill>
                  <a:srgbClr val="C00000"/>
                </a:solidFill>
              </a:rPr>
              <a:t>التوقف لمدة 4 أنشطة</a:t>
            </a:r>
          </a:p>
        </p:txBody>
      </p:sp>
      <p:sp>
        <p:nvSpPr>
          <p:cNvPr id="18" name="شكل بيضاوي 17"/>
          <p:cNvSpPr/>
          <p:nvPr/>
        </p:nvSpPr>
        <p:spPr>
          <a:xfrm>
            <a:off x="827584" y="2996952"/>
            <a:ext cx="325899" cy="170812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SA">
              <a:solidFill>
                <a:srgbClr val="FFFF00"/>
              </a:solidFill>
            </a:endParaRPr>
          </a:p>
        </p:txBody>
      </p:sp>
      <p:sp>
        <p:nvSpPr>
          <p:cNvPr id="19" name="مربع نص 18"/>
          <p:cNvSpPr txBox="1"/>
          <p:nvPr/>
        </p:nvSpPr>
        <p:spPr>
          <a:xfrm>
            <a:off x="58803" y="3283846"/>
            <a:ext cx="1770119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600" b="1" dirty="0">
                <a:solidFill>
                  <a:srgbClr val="FF9933"/>
                </a:solidFill>
              </a:rPr>
              <a:t>تراجع خطوتين إلى الخلف </a:t>
            </a:r>
          </a:p>
        </p:txBody>
      </p:sp>
      <p:sp>
        <p:nvSpPr>
          <p:cNvPr id="20" name="مربع نص 19"/>
          <p:cNvSpPr txBox="1"/>
          <p:nvPr/>
        </p:nvSpPr>
        <p:spPr>
          <a:xfrm>
            <a:off x="1" y="3745030"/>
            <a:ext cx="2107727" cy="138499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من أجل الحصول على نقاط :</a:t>
            </a:r>
          </a:p>
          <a:p>
            <a:pPr algn="ctr"/>
            <a:r>
              <a:rPr lang="ar-SA" sz="1400" b="1" dirty="0">
                <a:solidFill>
                  <a:schemeClr val="tx2">
                    <a:lumMod val="75000"/>
                  </a:schemeClr>
                </a:solidFill>
              </a:rPr>
              <a:t>1- </a:t>
            </a:r>
            <a:r>
              <a:rPr lang="ar-SA" sz="1400" b="1" dirty="0" err="1">
                <a:solidFill>
                  <a:schemeClr val="tx2">
                    <a:lumMod val="75000"/>
                  </a:schemeClr>
                </a:solidFill>
              </a:rPr>
              <a:t>إحترام</a:t>
            </a:r>
            <a:r>
              <a:rPr lang="ar-SA" sz="1400" b="1" dirty="0">
                <a:solidFill>
                  <a:schemeClr val="tx2">
                    <a:lumMod val="75000"/>
                  </a:schemeClr>
                </a:solidFill>
              </a:rPr>
              <a:t> الدرس </a:t>
            </a:r>
            <a:r>
              <a:rPr lang="ar-SA" sz="1400" b="1" dirty="0" err="1">
                <a:solidFill>
                  <a:schemeClr val="tx2">
                    <a:lumMod val="75000"/>
                  </a:schemeClr>
                </a:solidFill>
              </a:rPr>
              <a:t>وإحترام</a:t>
            </a:r>
            <a:r>
              <a:rPr lang="ar-SA" sz="1400" b="1" dirty="0">
                <a:solidFill>
                  <a:schemeClr val="tx2">
                    <a:lumMod val="75000"/>
                  </a:schemeClr>
                </a:solidFill>
              </a:rPr>
              <a:t> الأصدقاء</a:t>
            </a:r>
          </a:p>
          <a:p>
            <a:pPr algn="ctr"/>
            <a:r>
              <a:rPr lang="ar-SA" sz="1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2</a:t>
            </a:r>
            <a:r>
              <a:rPr lang="ar-SA" sz="1400" b="1" dirty="0">
                <a:solidFill>
                  <a:schemeClr val="accent3">
                    <a:lumMod val="75000"/>
                  </a:schemeClr>
                </a:solidFill>
              </a:rPr>
              <a:t>- التفاعل الجيد بين المجموعة .</a:t>
            </a:r>
          </a:p>
          <a:p>
            <a:pPr algn="ctr"/>
            <a:r>
              <a:rPr lang="ar-SA" sz="1400" b="1" dirty="0">
                <a:solidFill>
                  <a:schemeClr val="accent2">
                    <a:lumMod val="75000"/>
                  </a:schemeClr>
                </a:solidFill>
              </a:rPr>
              <a:t>3- حل الأنشطة بوقت أسرع.</a:t>
            </a:r>
          </a:p>
          <a:p>
            <a:pPr algn="ctr"/>
            <a:r>
              <a:rPr lang="ar-SA" sz="1400" b="1" dirty="0">
                <a:solidFill>
                  <a:srgbClr val="EB3587"/>
                </a:solidFill>
              </a:rPr>
              <a:t>4- </a:t>
            </a:r>
            <a:r>
              <a:rPr lang="ar-SA" sz="1400" b="1">
                <a:solidFill>
                  <a:srgbClr val="EB3587"/>
                </a:solidFill>
              </a:rPr>
              <a:t>الهدوء </a:t>
            </a:r>
            <a:r>
              <a:rPr lang="ar-SA" sz="1400" b="1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ar-SA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مربع نص 12"/>
          <p:cNvSpPr txBox="1"/>
          <p:nvPr/>
        </p:nvSpPr>
        <p:spPr>
          <a:xfrm>
            <a:off x="45585" y="654224"/>
            <a:ext cx="2006884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1400" b="1" dirty="0">
                <a:solidFill>
                  <a:schemeClr val="accent2">
                    <a:lumMod val="75000"/>
                  </a:schemeClr>
                </a:solidFill>
              </a:rPr>
              <a:t>المجموعة الجميلة بمسمى :</a:t>
            </a:r>
          </a:p>
          <a:p>
            <a:r>
              <a:rPr lang="ar-SA" sz="1400" b="1" dirty="0">
                <a:solidFill>
                  <a:schemeClr val="accent2">
                    <a:lumMod val="75000"/>
                  </a:schemeClr>
                </a:solidFill>
              </a:rPr>
              <a:t>.......................</a:t>
            </a:r>
          </a:p>
        </p:txBody>
      </p:sp>
    </p:spTree>
    <p:extLst>
      <p:ext uri="{BB962C8B-B14F-4D97-AF65-F5344CB8AC3E}">
        <p14:creationId xmlns:p14="http://schemas.microsoft.com/office/powerpoint/2010/main" val="32867594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مستدير الزوايا 3"/>
          <p:cNvSpPr/>
          <p:nvPr/>
        </p:nvSpPr>
        <p:spPr>
          <a:xfrm>
            <a:off x="2339752" y="1340768"/>
            <a:ext cx="4824536" cy="5112568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pic>
        <p:nvPicPr>
          <p:cNvPr id="5" name="صورة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1556792"/>
            <a:ext cx="1090553" cy="109055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مربع نص 5"/>
          <p:cNvSpPr txBox="1"/>
          <p:nvPr/>
        </p:nvSpPr>
        <p:spPr>
          <a:xfrm>
            <a:off x="3779912" y="1594691"/>
            <a:ext cx="2592287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ar-SA" sz="3600" dirty="0">
                <a:cs typeface="bader_al yadawi" pitchFamily="2" charset="-78"/>
              </a:rPr>
              <a:t>قل ولا تقل</a:t>
            </a:r>
          </a:p>
        </p:txBody>
      </p:sp>
      <p:sp>
        <p:nvSpPr>
          <p:cNvPr id="7" name="مستطيل مستدير الزوايا 6"/>
          <p:cNvSpPr/>
          <p:nvPr/>
        </p:nvSpPr>
        <p:spPr>
          <a:xfrm>
            <a:off x="4067944" y="2102068"/>
            <a:ext cx="2808311" cy="338392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ar-SA" sz="2400" dirty="0">
                <a:cs typeface="bader_al yadawi" pitchFamily="2" charset="-78"/>
              </a:rPr>
              <a:t>الكلمة :</a:t>
            </a:r>
          </a:p>
        </p:txBody>
      </p:sp>
      <p:sp>
        <p:nvSpPr>
          <p:cNvPr id="8" name="مستطيل مستدير الزوايا 7"/>
          <p:cNvSpPr/>
          <p:nvPr/>
        </p:nvSpPr>
        <p:spPr>
          <a:xfrm>
            <a:off x="3762873" y="2647345"/>
            <a:ext cx="3113382" cy="3589967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r>
              <a:rPr lang="ar-SA" dirty="0">
                <a:cs typeface="bader_al yadawi" pitchFamily="2" charset="-78"/>
              </a:rPr>
              <a:t>الكلمات التي لا تنطق:</a:t>
            </a: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  <a:p>
            <a:pPr algn="ctr"/>
            <a:endParaRPr lang="ar-SA" dirty="0">
              <a:cs typeface="bader_al yadawi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0726101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تدفق">
  <a:themeElements>
    <a:clrScheme name="تدفق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تدفق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تدفق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0</TotalTime>
  <Words>668</Words>
  <Application>Microsoft Office PowerPoint</Application>
  <PresentationFormat>عرض على الشاشة (4:3)</PresentationFormat>
  <Paragraphs>187</Paragraphs>
  <Slides>33</Slides>
  <Notes>3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5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33</vt:i4>
      </vt:variant>
    </vt:vector>
  </HeadingPairs>
  <TitlesOfParts>
    <vt:vector size="39" baseType="lpstr">
      <vt:lpstr>AGA Aladdin Regular</vt:lpstr>
      <vt:lpstr>AGA Kaleelah Regular</vt:lpstr>
      <vt:lpstr>Calibri</vt:lpstr>
      <vt:lpstr>Constantia</vt:lpstr>
      <vt:lpstr>Wingdings 2</vt:lpstr>
      <vt:lpstr>تدفق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مخطط فن </vt:lpstr>
      <vt:lpstr>عرض تقديمي في PowerPoint</vt:lpstr>
      <vt:lpstr>عرض تقديمي في PowerPoint</vt:lpstr>
      <vt:lpstr>عرض تقديمي في PowerPoint</vt:lpstr>
      <vt:lpstr>خماسية لماذا ؟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TOSHIBA</dc:creator>
  <cp:lastModifiedBy>khlood bajahzar</cp:lastModifiedBy>
  <cp:revision>43</cp:revision>
  <cp:lastPrinted>2019-01-26T11:12:27Z</cp:lastPrinted>
  <dcterms:created xsi:type="dcterms:W3CDTF">2017-10-27T22:27:39Z</dcterms:created>
  <dcterms:modified xsi:type="dcterms:W3CDTF">2020-10-12T18:39:32Z</dcterms:modified>
</cp:coreProperties>
</file>